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93" r:id="rId2"/>
    <p:sldMasterId id="2147483905" r:id="rId3"/>
    <p:sldMasterId id="2147483917" r:id="rId4"/>
    <p:sldMasterId id="2147483929" r:id="rId5"/>
    <p:sldMasterId id="2147483967" r:id="rId6"/>
  </p:sldMasterIdLst>
  <p:notesMasterIdLst>
    <p:notesMasterId r:id="rId66"/>
  </p:notesMasterIdLst>
  <p:sldIdLst>
    <p:sldId id="771" r:id="rId7"/>
    <p:sldId id="851" r:id="rId8"/>
    <p:sldId id="852" r:id="rId9"/>
    <p:sldId id="904" r:id="rId10"/>
    <p:sldId id="905" r:id="rId11"/>
    <p:sldId id="906" r:id="rId12"/>
    <p:sldId id="776" r:id="rId13"/>
    <p:sldId id="853" r:id="rId14"/>
    <p:sldId id="788" r:id="rId15"/>
    <p:sldId id="898" r:id="rId16"/>
    <p:sldId id="887" r:id="rId17"/>
    <p:sldId id="907" r:id="rId18"/>
    <p:sldId id="908" r:id="rId19"/>
    <p:sldId id="909" r:id="rId20"/>
    <p:sldId id="910" r:id="rId21"/>
    <p:sldId id="911" r:id="rId22"/>
    <p:sldId id="888" r:id="rId23"/>
    <p:sldId id="912" r:id="rId24"/>
    <p:sldId id="913" r:id="rId25"/>
    <p:sldId id="914" r:id="rId26"/>
    <p:sldId id="936" r:id="rId27"/>
    <p:sldId id="895" r:id="rId28"/>
    <p:sldId id="920" r:id="rId29"/>
    <p:sldId id="921" r:id="rId30"/>
    <p:sldId id="922" r:id="rId31"/>
    <p:sldId id="923" r:id="rId32"/>
    <p:sldId id="924" r:id="rId33"/>
    <p:sldId id="925" r:id="rId34"/>
    <p:sldId id="935" r:id="rId35"/>
    <p:sldId id="893" r:id="rId36"/>
    <p:sldId id="838" r:id="rId37"/>
    <p:sldId id="902" r:id="rId38"/>
    <p:sldId id="839" r:id="rId39"/>
    <p:sldId id="840" r:id="rId40"/>
    <p:sldId id="872" r:id="rId41"/>
    <p:sldId id="882" r:id="rId42"/>
    <p:sldId id="916" r:id="rId43"/>
    <p:sldId id="900" r:id="rId44"/>
    <p:sldId id="917" r:id="rId45"/>
    <p:sldId id="865" r:id="rId46"/>
    <p:sldId id="918" r:id="rId47"/>
    <p:sldId id="796" r:id="rId48"/>
    <p:sldId id="801" r:id="rId49"/>
    <p:sldId id="885" r:id="rId50"/>
    <p:sldId id="802" r:id="rId51"/>
    <p:sldId id="803" r:id="rId52"/>
    <p:sldId id="903" r:id="rId53"/>
    <p:sldId id="930" r:id="rId54"/>
    <p:sldId id="927" r:id="rId55"/>
    <p:sldId id="843" r:id="rId56"/>
    <p:sldId id="928" r:id="rId57"/>
    <p:sldId id="929" r:id="rId58"/>
    <p:sldId id="932" r:id="rId59"/>
    <p:sldId id="933" r:id="rId60"/>
    <p:sldId id="931" r:id="rId61"/>
    <p:sldId id="818" r:id="rId62"/>
    <p:sldId id="886" r:id="rId63"/>
    <p:sldId id="820" r:id="rId64"/>
    <p:sldId id="915" r:id="rId65"/>
  </p:sldIdLst>
  <p:sldSz cx="12192000" cy="6858000"/>
  <p:notesSz cx="6858000" cy="9144000"/>
  <p:embeddedFontLst>
    <p:embeddedFont>
      <p:font typeface="方正舒体" panose="02010601030101010101" pitchFamily="2" charset="-122"/>
      <p:regular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微软雅黑" panose="020B0503020204020204" pitchFamily="34" charset="-122"/>
      <p:regular r:id="rId72"/>
      <p:bold r:id="rId73"/>
    </p:embeddedFont>
    <p:embeddedFont>
      <p:font typeface="幼圆" panose="02010509060101010101" pitchFamily="49" charset="-122"/>
      <p:regular r:id="rId74"/>
    </p:embeddedFont>
    <p:embeddedFont>
      <p:font typeface="华文新魏" panose="02010800040101010101" pitchFamily="2" charset="-122"/>
      <p:regular r:id="rId75"/>
    </p:embeddedFont>
    <p:embeddedFont>
      <p:font typeface="华文细黑" panose="02010600040101010101" pitchFamily="2" charset="-122"/>
      <p:regular r:id="rId76"/>
    </p:embeddedFont>
    <p:embeddedFont>
      <p:font typeface="SimSun-ExtB" panose="02010609060101010101" pitchFamily="49" charset="-122"/>
      <p:regular r:id="rId77"/>
    </p:embeddedFont>
    <p:embeddedFont>
      <p:font typeface="Calibri Light" panose="020F0302020204030204" pitchFamily="34" charset="0"/>
      <p:regular r:id="rId78"/>
      <p:italic r:id="rId79"/>
    </p:embeddedFont>
    <p:embeddedFont>
      <p:font typeface="华文琥珀" panose="02010800040101010101" pitchFamily="2" charset="-122"/>
      <p:regular r:id="rId80"/>
    </p:embeddedFont>
    <p:embeddedFont>
      <p:font typeface="Bradley Hand ITC" panose="03070402050302030203" pitchFamily="66" charset="0"/>
      <p:regular r:id="rId81"/>
    </p:embeddedFont>
    <p:embeddedFont>
      <p:font typeface="楷体" panose="02010609060101010101" pitchFamily="49" charset="-122"/>
      <p:regular r:id="rId82"/>
    </p:embeddedFont>
    <p:embeddedFont>
      <p:font typeface="华文楷体" panose="02010600040101010101" pitchFamily="2" charset="-122"/>
      <p:regular r:id="rId83"/>
    </p:embeddedFont>
    <p:embeddedFont>
      <p:font typeface="GB Pinyinok-D" panose="02010601030101010101" pitchFamily="2" charset="-122"/>
      <p:regular r:id="rId84"/>
    </p:embeddedFont>
  </p:embeddedFontLst>
  <p:custDataLst>
    <p:tags r:id="rId8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7030A0"/>
    <a:srgbClr val="CCCCFF"/>
    <a:srgbClr val="9900FF"/>
    <a:srgbClr val="9933FF"/>
    <a:srgbClr val="CC00CC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87570" autoAdjust="0"/>
  </p:normalViewPr>
  <p:slideViewPr>
    <p:cSldViewPr snapToGrid="0" snapToObjects="1">
      <p:cViewPr varScale="1">
        <p:scale>
          <a:sx n="78" d="100"/>
          <a:sy n="78" d="100"/>
        </p:scale>
        <p:origin x="173" y="77"/>
      </p:cViewPr>
      <p:guideLst>
        <p:guide orient="horz" pos="230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font" Target="fonts/font2.fntdata"/><Relationship Id="rId76" Type="http://schemas.openxmlformats.org/officeDocument/2006/relationships/font" Target="fonts/font10.fntdata"/><Relationship Id="rId84" Type="http://schemas.openxmlformats.org/officeDocument/2006/relationships/font" Target="fonts/font18.fntdata"/><Relationship Id="rId89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notesMaster" Target="notesMasters/notesMaster1.xml"/><Relationship Id="rId74" Type="http://schemas.openxmlformats.org/officeDocument/2006/relationships/font" Target="fonts/font8.fntdata"/><Relationship Id="rId79" Type="http://schemas.openxmlformats.org/officeDocument/2006/relationships/font" Target="fonts/font13.fntdata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font" Target="fonts/font16.fntdata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font" Target="fonts/font6.fntdata"/><Relationship Id="rId80" Type="http://schemas.openxmlformats.org/officeDocument/2006/relationships/font" Target="fonts/font14.fntdata"/><Relationship Id="rId85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1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font" Target="fonts/font17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font" Target="fonts/font15.fntdata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F51FE44-8A6B-4B83-8AEA-D13C642AEB6D}" type="datetimeFigureOut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1054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2717C33-B252-4022-996C-98560EDEF5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6373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65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ACB182-FADE-49FA-9D7F-E26B3D058751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340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0BF732-14D7-415E-801D-0030240BE485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3591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A1B795-AFF2-4366-A07B-D70662845FCE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0202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D1CFA7-0507-419B-A1C6-4C8A46474AEF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8563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AD1C874-2DB1-4D12-9D37-10FCEE068308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7090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C7314E-4146-4A27-855A-56F313F93EB5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4630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AF7BEE-B5C3-4A84-8971-3144F7A34C10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4661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B33E05-D02E-43F1-AE2A-8B9FE8F5F890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87196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F24A39-C94C-48F5-8B9D-1F90BF775A05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9631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839060-BABE-46DE-9DE2-FCA2149789C1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3097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6BD855-6868-46FE-AE96-E66233C50BD2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4880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75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894E4D-265E-428D-A4D4-FD1A1D78F600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64609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6116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9660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26502D-B077-00B4-EF8F-1A56BFB1E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AEAE10F1-BCD8-A584-F172-0DA44BDCF9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8EF06C59-7624-8C3C-54D4-A5B143BB9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EDAE70C1-61D8-97D9-24BB-E65A6E08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3978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84F65BA-0B28-F8AA-C902-1F8D8B561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18B685AB-B3A3-75CB-CA86-0A7848BACA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8992C5E5-EC4F-2765-E3D4-09B010D16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85D12593-0845-9F3B-2430-6C3B557808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609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C5A2216-3A8C-2BC1-8D62-5F688B154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7F64101F-7E98-03B1-A3FA-A0CA558249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2FA15680-BEAD-069F-BFC8-A8B0A0AD9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2F6C1F54-B00C-87B6-8A53-64F24D1B98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8375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AA63C87-80D6-5EBE-D677-1A1AE97A5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F0B30E74-EE38-43C3-37DB-199949444B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DCF26B64-6973-0154-10E8-44BB3D027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BBACFDF5-7982-F146-F9E5-29D78C60D8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293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05FAE2D-C59D-676A-012C-11CFBA506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E2C082EF-5667-0FCD-EFF8-94C8A482FB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E60F12D7-6258-FBAD-B371-82210887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F8DF644F-2E24-B65E-A59D-A80FD093B1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2342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5C063C-A8C1-BDB0-D049-835C5BF45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EF300529-1737-3C13-AD32-089B8BC760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E4ACFE65-342F-2C58-7A0C-AA418B832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03F1E160-C7E5-F48A-22C0-FD67E6BE79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37422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5C063C-A8C1-BDB0-D049-835C5BF45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>
            <a:extLst>
              <a:ext uri="{FF2B5EF4-FFF2-40B4-BE49-F238E27FC236}">
                <a16:creationId xmlns:a16="http://schemas.microsoft.com/office/drawing/2014/main" xmlns="" id="{EF300529-1737-3C13-AD32-089B8BC760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>
            <a:extLst>
              <a:ext uri="{FF2B5EF4-FFF2-40B4-BE49-F238E27FC236}">
                <a16:creationId xmlns:a16="http://schemas.microsoft.com/office/drawing/2014/main" xmlns="" id="{E4ACFE65-342F-2C58-7A0C-AA418B832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>
            <a:extLst>
              <a:ext uri="{FF2B5EF4-FFF2-40B4-BE49-F238E27FC236}">
                <a16:creationId xmlns:a16="http://schemas.microsoft.com/office/drawing/2014/main" xmlns="" id="{03F1E160-C7E5-F48A-22C0-FD67E6BE79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35425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341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85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0271DB-853F-4CC6-9628-88BC19420367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34410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94629C-2E70-4E10-A1A6-9E54FED816AB}" type="slidenum">
              <a:rPr lang="zh-CN" altLang="en-US" smtClean="0"/>
              <a:pPr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48743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6B2C7D-649F-4474-BF23-4DFB637A0066}" type="slidenum">
              <a:rPr lang="zh-CN" altLang="en-US" smtClean="0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70629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95DC203-94C3-49C4-8203-6C08E38C5515}" type="slidenum">
              <a:rPr lang="zh-CN" altLang="en-US" smtClean="0"/>
              <a:pPr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6402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6A83D0-A46D-4355-B707-EF441A60231F}" type="slidenum">
              <a:rPr lang="zh-CN" altLang="en-US" smtClean="0"/>
              <a:pPr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23551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6607C24-0499-4877-ABEE-A18E4062CE95}" type="slidenum">
              <a:rPr lang="zh-CN" altLang="en-US" smtClean="0"/>
              <a:pPr/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3975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310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06E9FDA-2D6F-47CE-908A-AF2B81756776}" type="slidenum">
              <a:rPr lang="zh-CN" altLang="en-US" smtClean="0"/>
              <a:pPr/>
              <a:t>57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0363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717C33-B252-4022-996C-98560EDEF571}" type="slidenum">
              <a:rPr lang="zh-CN" altLang="en-US" smtClean="0"/>
              <a:pPr>
                <a:defRPr/>
              </a:pPr>
              <a:t>59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3112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0530FD-3422-424E-9858-A2157BE0E5F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989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3B2EC83-CD5C-4BDC-A585-E51F48BCB7C6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250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AB5BC0-3950-4A90-8D64-DCB8B29FE770}" type="slidenum">
              <a:rPr lang="zh-CN" altLang="en-US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540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301D8B-EA3E-4489-A913-AB7094E88FD7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2288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3F292E-8C7B-4F15-AAD9-0518E95C2DBB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6813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2D5469-7102-4B35-87D0-507E0FB76F6C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9038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D11E7B-5924-465E-BF2E-EB6D722143B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4CEF4-E1EF-4D66-AB5C-D1E754551B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B4C4F39-847E-4412-9550-2B9A8483A47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811B2A-51DE-40FF-94FE-772165D239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5F3556-AABB-4308-B192-34C8F566664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AA8BDF-1936-424A-B68A-11BF2601B2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07FA5DA-3E85-473E-86A9-B1697512DC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D4997A-D289-4199-AB07-D1263395CF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CD4C31-B1DB-4EA5-925C-428945F91D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0CDCC2E-3FAD-406F-8C8C-457E197528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49D1E92-5D2F-435C-9A71-162E15729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227D24E-5C6D-4FCB-B06D-43DFB96C93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9DDDE09-44CD-42F9-918B-034516490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35A074-B314-4D34-B701-58A8BE9FD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0547ACE-EB7F-4F6A-B530-4F6BD80650E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0DB6EA6-23BD-45FE-86B1-15C51E9549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AE050A7-A4DD-4BEE-AA56-FDEA91088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5B941E0-9371-4DBA-AF41-27A09177D4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FE60BF7-4FFF-4A91-86B3-E6E85E3AC5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7FFDE3-A081-4BD6-9CED-F5CDBF0C8F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7E7689-13B5-40F6-B413-F584D1767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7C3F90A-6670-4EB9-A66D-A1EF059772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6C4E7F8-C194-48C3-B479-14CE89BD9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E974AE1-E482-4ABE-BA16-94D31728DC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B3DEE6-64EC-4359-BDFC-12550B98B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B419B32-60B9-4369-A9E6-ED0E4D557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FE87BDE-5301-464D-853F-7AA79D658BC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7638E1-BA72-4D4B-9D57-E2EBBFDDD3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FFF2B66-5F48-4A23-851C-8942D8F377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1818B06-ED8B-4952-AF87-41DF5F20B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1E6609A-B4E4-40F9-B60E-9818083ECD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5CA7290-A63E-4791-BADD-D6D8EF99FC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8C24FB7-7072-4A59-9760-CA54314B0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5ECCE6-3CAA-46AE-9988-8344AE5B2D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FAD2264-77D4-4570-B524-390F565CF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C884A00-939C-409A-9F04-834D521A8A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39C9C8A-8583-4231-B86A-4EEAEBAFD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E75EFA6-F1A8-4995-910C-DE819144B4D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A24767-1D00-4A34-9659-C8B169E00F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F672CAC-C3BC-4E94-BF45-6BEB1C0042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B58999E-7FFB-4C41-9C11-14F4B8ABAD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2DDAC76-0837-43BC-AD6C-5AC145BAA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78EC75-2CB9-47AF-9A7F-996B18492B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882AB36-4C16-477A-B588-7D8CB3E12C39}" type="datetimeFigureOut">
              <a:rPr lang="zh-CN" altLang="en-US"/>
              <a:pPr>
                <a:defRPr/>
              </a:pPr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BA127D-C4F0-4316-B0F0-889801E7CC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F1F9FC2-32C4-4F27-BA27-34CC2296E96E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66A757FC-DF00-484F-B170-8F50CC35FF6F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1A89217-134D-42C2-8D25-4D0F3D776BD0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D3F5216-449C-4AF7-8838-F14E2B01C9E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6A2F9A1-8136-428B-8A94-EAE8A0566246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141E716-06DF-41D2-82B7-E85068299E4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7F4237F-71C7-4C7A-AED1-B16EDC785B2D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EDC768D-2A81-4541-8550-074B7B163CA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D5B2AC13-B53F-4BA3-900F-7D667B7614E4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355AC505-84DF-47A6-8EF4-8A7F4D215874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1CB6D74-4E63-4732-8287-6BCCC2AFDDB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6A0D463-A1A3-4A88-8E2C-F527371331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0A52BDF-322C-4481-9555-676EE784C3A7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1C365DB-DB1A-4C80-B515-E57217C54036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08D18E6-FF20-4355-B0F1-26A8E09C185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46A73D2-C894-41E0-9FE4-582EC74B013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427796B-120D-42BF-9483-CCA405AB8444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4546CF1-F413-4190-BD2D-4AF5A1C8AF3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FC9C4363-21CE-4FC9-BAF8-C146F97556D9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681C28B-39B5-48F8-ACAE-217F0337F6B8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9B24E9B-8D96-4DA2-948F-223D52FAA055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3F00C64-7995-46C4-BDBD-BE9F56EAAAE9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C6D76862-6B76-4151-B812-528992B2582A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CA97221-320C-4659-8E1C-022FB84006A5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FE63AAB-D600-4021-936D-CDBCD80DA2CE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1162D33-A116-45C2-A724-E5EA2017F0ED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4945B-F483-40C9-A47E-D1E355C68BAE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A8D41-36DB-4F3F-B97C-00FF952468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468A9-8A69-4F58-ACE9-FC68BE1268A6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66538-C51B-4DCA-932F-B66D0BFA0F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86437-76DD-4894-9236-49683F6E5042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41D8-90F7-40D5-83DE-CDEA24B292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E32829-F284-4F99-8448-475DBB705578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FDE0848-8B6A-480C-B896-AAC0E0ADE3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4CB14-6ED3-4F62-9F4B-33E6549AFF96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BC5FC-91D9-41F4-A3EA-0498C7C01A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09E2E-9B7B-4D3B-93F5-552C3CDE70A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0AEE2-213F-4F93-9966-E5D219BD7E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ECB4B-5259-403A-A9C5-08EC8EDE7976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AFABE-2C6C-430A-8EF7-8C75B783E3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DDCA-7C0E-4DDC-A090-86191E97B684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42809-34E4-4A1F-9E5A-1DB44DD585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C3294-A4A9-4B3D-AE4E-4D36904E9F3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68C8-F1E1-406D-BC82-7C2A90F291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D0654-71DE-4D61-A341-DB9D5D31A131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3A4F4-6DA1-480E-99D4-D782646C91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613DD-EFA7-49E4-9ABF-1FD59FC84B23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10285-6BD9-496F-A866-F63DD2CE46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4C79E-2E45-4780-BD04-083E97F0813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2FE73-2B37-49FD-A722-B3CFF7CD9A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5F54B02-C1CB-492F-BA26-E7CB95737C1F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978E211-FBE6-401A-8BA4-697440CD04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A6ACF58-67D0-414B-ADCC-CCBEDEEC082D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472E993-12A0-47D8-A314-81349138EA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35BBC95-7413-4341-A170-4C0D11340435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B1F8BF4-FBC6-43F6-ABCD-623A43F874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23" Type="http://schemas.openxmlformats.org/officeDocument/2006/relationships/image" Target="../media/image11.png"/><Relationship Id="rId28" Type="http://schemas.openxmlformats.org/officeDocument/2006/relationships/image" Target="../media/image16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jpe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jpe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"/>
          <p:cNvGrpSpPr>
            <a:grpSpLocks/>
          </p:cNvGrpSpPr>
          <p:nvPr/>
        </p:nvGrpSpPr>
        <p:grpSpPr bwMode="auto">
          <a:xfrm>
            <a:off x="-4763" y="-19050"/>
            <a:ext cx="12249151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361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-1" y="621217"/>
              <a:ext cx="9180514" cy="5039966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-1" y="6168125"/>
              <a:ext cx="2327269" cy="178282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69" y="6168125"/>
              <a:ext cx="2260607" cy="178282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8125"/>
              <a:ext cx="2260606" cy="178282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81" y="6168125"/>
              <a:ext cx="2295128" cy="178282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-1" y="247598"/>
              <a:ext cx="2260606" cy="71313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5" y="247598"/>
              <a:ext cx="2260607" cy="71313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12" y="247598"/>
              <a:ext cx="2260606" cy="71313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18" y="247598"/>
              <a:ext cx="2361792" cy="71313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38" r:id="rId1"/>
    <p:sldLayoutId id="2147488439" r:id="rId2"/>
    <p:sldLayoutId id="2147488440" r:id="rId3"/>
    <p:sldLayoutId id="2147488441" r:id="rId4"/>
    <p:sldLayoutId id="2147488442" r:id="rId5"/>
    <p:sldLayoutId id="2147488443" r:id="rId6"/>
    <p:sldLayoutId id="2147488444" r:id="rId7"/>
    <p:sldLayoutId id="2147488445" r:id="rId8"/>
    <p:sldLayoutId id="2147488446" r:id="rId9"/>
    <p:sldLayoutId id="2147488447" r:id="rId10"/>
    <p:sldLayoutId id="2147488448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>
            <a:grpSpLocks/>
          </p:cNvGrpSpPr>
          <p:nvPr/>
        </p:nvGrpSpPr>
        <p:grpSpPr bwMode="auto">
          <a:xfrm>
            <a:off x="-212725" y="-28575"/>
            <a:ext cx="12501563" cy="6964363"/>
            <a:chOff x="-232232" y="-159654"/>
            <a:chExt cx="9376230" cy="6964589"/>
          </a:xfrm>
        </p:grpSpPr>
        <p:pic>
          <p:nvPicPr>
            <p:cNvPr id="2072" name="图片 7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232232" y="-159654"/>
              <a:ext cx="9376229" cy="696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3" name="图片 8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574951" y="-116113"/>
              <a:ext cx="4569047" cy="507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4" name="图片 9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138008" y="16916"/>
              <a:ext cx="415238" cy="158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图片 5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9713" y="1876425"/>
            <a:ext cx="7302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10"/>
          <p:cNvPicPr>
            <a:picLocks noChangeAspect="1"/>
          </p:cNvPicPr>
          <p:nvPr/>
        </p:nvPicPr>
        <p:blipFill>
          <a:blip r:embed="rId16" cstate="print"/>
          <a:srcRect t="12482"/>
          <a:stretch>
            <a:fillRect/>
          </a:stretch>
        </p:blipFill>
        <p:spPr bwMode="auto">
          <a:xfrm>
            <a:off x="7561263" y="4037013"/>
            <a:ext cx="132715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6" cstate="print"/>
          <a:srcRect t="12482"/>
          <a:stretch/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2055" name="图片 16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167860">
            <a:off x="2855913" y="3957638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画儿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4">
            <a:off x="3832225" y="2027238"/>
            <a:ext cx="498475" cy="974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57" name="图片 14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3751263"/>
            <a:ext cx="1030287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5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4175" y="2141538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图片 1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218738" y="2486025"/>
            <a:ext cx="18415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5" descr="书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9293225" y="3551238"/>
            <a:ext cx="620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图片 11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647113" y="4306888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7800" y="1876425"/>
            <a:ext cx="16891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图片 21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88" y="1622425"/>
            <a:ext cx="25685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图片 22"/>
          <p:cNvPicPr>
            <a:picLocks noChangeAspect="1"/>
          </p:cNvPicPr>
          <p:nvPr/>
        </p:nvPicPr>
        <p:blipFill>
          <a:blip r:embed="rId16" cstate="print"/>
          <a:srcRect t="-5524"/>
          <a:stretch>
            <a:fillRect/>
          </a:stretch>
        </p:blipFill>
        <p:spPr bwMode="auto">
          <a:xfrm>
            <a:off x="2819400" y="3016250"/>
            <a:ext cx="14176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图片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44950" y="3062288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图片 2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00663" y="3503613"/>
            <a:ext cx="125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图片 25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42075" y="3919538"/>
            <a:ext cx="1338263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图片 1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3" t="8031" r="7834" b="28464"/>
          <a:stretch>
            <a:fillRect/>
          </a:stretch>
        </p:blipFill>
        <p:spPr bwMode="auto">
          <a:xfrm>
            <a:off x="6534150" y="4602163"/>
            <a:ext cx="7969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8" descr="纸箱子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9" r="1027" b="68901"/>
          <a:stretch>
            <a:fillRect/>
          </a:stretch>
        </p:blipFill>
        <p:spPr bwMode="auto">
          <a:xfrm>
            <a:off x="7123113" y="3708400"/>
            <a:ext cx="25384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图片 28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9859963" y="3152775"/>
            <a:ext cx="458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梯形 29"/>
          <p:cNvSpPr/>
          <p:nvPr/>
        </p:nvSpPr>
        <p:spPr>
          <a:xfrm rot="12584178">
            <a:off x="2149475" y="2768600"/>
            <a:ext cx="852488" cy="14446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49" r:id="rId1"/>
    <p:sldLayoutId id="2147488450" r:id="rId2"/>
    <p:sldLayoutId id="2147488451" r:id="rId3"/>
    <p:sldLayoutId id="2147488452" r:id="rId4"/>
    <p:sldLayoutId id="2147488453" r:id="rId5"/>
    <p:sldLayoutId id="2147488454" r:id="rId6"/>
    <p:sldLayoutId id="2147488455" r:id="rId7"/>
    <p:sldLayoutId id="2147488456" r:id="rId8"/>
    <p:sldLayoutId id="2147488457" r:id="rId9"/>
    <p:sldLayoutId id="2147488458" r:id="rId10"/>
    <p:sldLayoutId id="21474884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3086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3088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3090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3094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3096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098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100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102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3105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3107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8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3109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3106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3103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3104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3101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309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3097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3095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3091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92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3089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3075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画儿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5" t="6876" r="6429" b="5901"/>
          <a:stretch>
            <a:fillRect/>
          </a:stretch>
        </p:blipFill>
        <p:spPr bwMode="auto">
          <a:xfrm rot="4001915">
            <a:off x="3853656" y="2093119"/>
            <a:ext cx="498475" cy="973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077" name="Picture 8" descr="纸箱子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l="67061" t="3458" r="1027" b="68900"/>
          <a:stretch>
            <a:fillRect/>
          </a:stretch>
        </p:blipFill>
        <p:spPr bwMode="auto">
          <a:xfrm>
            <a:off x="6492875" y="5181600"/>
            <a:ext cx="25368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59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</a:blip>
          <a:srcRect l="3502" t="8031" r="7834" b="28464"/>
          <a:stretch>
            <a:fillRect/>
          </a:stretch>
        </p:blipFill>
        <p:spPr bwMode="auto">
          <a:xfrm>
            <a:off x="6492875" y="4748213"/>
            <a:ext cx="7953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60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3725" y="3817938"/>
            <a:ext cx="10318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61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5" descr="书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000">
            <a:off x="8562975" y="3248025"/>
            <a:ext cx="619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图片 64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图片 65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1936750"/>
            <a:ext cx="16891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图片 66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460" r:id="rId1"/>
    <p:sldLayoutId id="2147488461" r:id="rId2"/>
    <p:sldLayoutId id="2147488462" r:id="rId3"/>
    <p:sldLayoutId id="2147488463" r:id="rId4"/>
    <p:sldLayoutId id="2147488464" r:id="rId5"/>
    <p:sldLayoutId id="2147488465" r:id="rId6"/>
    <p:sldLayoutId id="2147488466" r:id="rId7"/>
    <p:sldLayoutId id="2147488467" r:id="rId8"/>
    <p:sldLayoutId id="2147488468" r:id="rId9"/>
    <p:sldLayoutId id="2147488469" r:id="rId10"/>
    <p:sldLayoutId id="21474884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5"/>
          <p:cNvGrpSpPr>
            <a:grpSpLocks/>
          </p:cNvGrpSpPr>
          <p:nvPr/>
        </p:nvGrpSpPr>
        <p:grpSpPr bwMode="auto">
          <a:xfrm rot="9684734">
            <a:off x="33338" y="-1398588"/>
            <a:ext cx="11934825" cy="9375776"/>
            <a:chOff x="710400" y="-2376019"/>
            <a:chExt cx="8950249" cy="9376229"/>
          </a:xfrm>
        </p:grpSpPr>
        <p:grpSp>
          <p:nvGrpSpPr>
            <p:cNvPr id="4104" name="组合 53"/>
            <p:cNvGrpSpPr>
              <a:grpSpLocks/>
            </p:cNvGrpSpPr>
            <p:nvPr userDrawn="1"/>
          </p:nvGrpSpPr>
          <p:grpSpPr bwMode="auto">
            <a:xfrm rot="-2136584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4106" name="组合 51"/>
              <p:cNvGrpSpPr>
                <a:grpSpLocks/>
              </p:cNvGrpSpPr>
              <p:nvPr userDrawn="1"/>
            </p:nvGrpSpPr>
            <p:grpSpPr bwMode="auto">
              <a:xfrm rot="-479667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108" name="组合 43"/>
                <p:cNvGrpSpPr>
                  <a:grpSpLocks/>
                </p:cNvGrpSpPr>
                <p:nvPr userDrawn="1"/>
              </p:nvGrpSpPr>
              <p:grpSpPr bwMode="auto">
                <a:xfrm rot="-3317749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112" name="组合 41"/>
                  <p:cNvGrpSpPr>
                    <a:grpSpLocks/>
                  </p:cNvGrpSpPr>
                  <p:nvPr userDrawn="1"/>
                </p:nvGrpSpPr>
                <p:grpSpPr bwMode="auto"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114" name="组合 39"/>
                    <p:cNvGrpSpPr>
                      <a:grpSpLocks/>
                    </p:cNvGrpSpPr>
                    <p:nvPr userDrawn="1"/>
                  </p:nvGrpSpPr>
                  <p:grpSpPr bwMode="auto"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4116" name="组合 37"/>
                      <p:cNvGrpSpPr>
                        <a:grpSpLocks/>
                      </p:cNvGrpSpPr>
                      <p:nvPr userDrawn="1"/>
                    </p:nvGrpSpPr>
                    <p:grpSpPr bwMode="auto">
                      <a:xfrm rot="-54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4118" name="组合 3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4120" name="组合 2"/>
                          <p:cNvGrpSpPr>
                            <a:grpSpLocks/>
                          </p:cNvGrpSpPr>
                          <p:nvPr userDrawn="1"/>
                        </p:nvGrpSpPr>
                        <p:grpSpPr bwMode="auto">
                          <a:xfrm rot="-7754967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4123" name="组合 6"/>
                            <p:cNvGrpSpPr>
                              <a:grpSpLocks/>
                            </p:cNvGrpSpPr>
                            <p:nvPr userDrawn="1"/>
                          </p:nvGrpSpPr>
                          <p:grpSpPr bwMode="auto"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4125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6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  <p:pic>
                            <p:nvPicPr>
                              <p:cNvPr id="4127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  <a:noFill/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</p:pic>
                        </p:grpSp>
                        <p:pic>
                          <p:nvPicPr>
                            <p:cNvPr id="4124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</p:pic>
                      </p:grpSp>
                      <p:pic>
                        <p:nvPicPr>
                          <p:cNvPr id="4121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  <p:pic>
                        <p:nvPicPr>
                          <p:cNvPr id="4122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</p:pic>
                    </p:grpSp>
                    <p:pic>
                      <p:nvPicPr>
                        <p:cNvPr id="4119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rcRect/>
                        <a:stretch>
                          <a:fillRect/>
                        </a:stretch>
                      </p:blipFill>
                      <p:spPr bwMode="auto"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grpSp>
                  <p:pic>
                    <p:nvPicPr>
                      <p:cNvPr id="4117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  <p:pic>
                  <p:nvPicPr>
                    <p:cNvPr id="4115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rcRect/>
                    <a:stretch>
                      <a:fillRect/>
                    </a:stretch>
                  </p:blipFill>
                  <p:spPr bwMode="auto"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pic>
                <p:nvPicPr>
                  <p:cNvPr id="411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 rot="-297708">
                    <a:off x="2759164" y="4828529"/>
                    <a:ext cx="285750" cy="33225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4109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rcRect/>
                <a:stretch>
                  <a:fillRect/>
                </a:stretch>
              </p:blipFill>
              <p:spPr bwMode="auto">
                <a:xfrm>
                  <a:off x="3303098" y="473793"/>
                  <a:ext cx="209550" cy="942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1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 rot="-192092">
                  <a:off x="3070145" y="637317"/>
                  <a:ext cx="227667" cy="1229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4107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2344123" y="657147"/>
                <a:ext cx="320561" cy="27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4099" name="图片 5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-167860">
            <a:off x="2828925" y="3937000"/>
            <a:ext cx="5245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1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208213"/>
            <a:ext cx="10064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0240963" y="2327275"/>
            <a:ext cx="184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64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66">
            <a:off x="8759825" y="4362450"/>
            <a:ext cx="24892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6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0" y="1787525"/>
            <a:ext cx="24749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426" r:id="rId1"/>
    <p:sldLayoutId id="2147488471" r:id="rId2"/>
    <p:sldLayoutId id="2147488472" r:id="rId3"/>
    <p:sldLayoutId id="2147488473" r:id="rId4"/>
    <p:sldLayoutId id="2147488474" r:id="rId5"/>
    <p:sldLayoutId id="2147488475" r:id="rId6"/>
    <p:sldLayoutId id="2147488476" r:id="rId7"/>
    <p:sldLayoutId id="2147488477" r:id="rId8"/>
    <p:sldLayoutId id="2147488478" r:id="rId9"/>
    <p:sldLayoutId id="2147488479" r:id="rId10"/>
    <p:sldLayoutId id="21474884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839B554-1BF8-406B-8D17-CE091E44052C}" type="datetime1">
              <a:rPr lang="zh-CN" altLang="en-US"/>
              <a:pPr>
                <a:defRPr/>
              </a:pPr>
              <a:t>2026-03-26</a:t>
            </a:fld>
            <a:endParaRPr lang="en-US" altLang="zh-CN" sz="18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3771814-D619-4515-A704-7F20D6CC6A2E}" type="slidenum">
              <a:rPr lang="zh-CN" altLang="en-US"/>
              <a:pPr>
                <a:defRPr/>
              </a:pPr>
              <a:t>‹#›</a:t>
            </a:fld>
            <a:endParaRPr lang="en-US" altLang="zh-CN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81" r:id="rId1"/>
    <p:sldLayoutId id="2147488482" r:id="rId2"/>
    <p:sldLayoutId id="2147488483" r:id="rId3"/>
    <p:sldLayoutId id="2147488484" r:id="rId4"/>
    <p:sldLayoutId id="2147488485" r:id="rId5"/>
    <p:sldLayoutId id="2147488486" r:id="rId6"/>
    <p:sldLayoutId id="2147488487" r:id="rId7"/>
    <p:sldLayoutId id="2147488488" r:id="rId8"/>
    <p:sldLayoutId id="2147488489" r:id="rId9"/>
    <p:sldLayoutId id="2147488490" r:id="rId10"/>
    <p:sldLayoutId id="2147488491" r:id="rId11"/>
    <p:sldLayoutId id="2147488492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F466622-EE1B-4D32-A002-E49019FEAD5E}" type="datetime1">
              <a:rPr lang="zh-CN" altLang="en-US"/>
              <a:pPr>
                <a:defRPr/>
              </a:pPr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A3E76C1-E407-4222-9FCD-82175FA70D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27" r:id="rId1"/>
    <p:sldLayoutId id="2147488428" r:id="rId2"/>
    <p:sldLayoutId id="2147488429" r:id="rId3"/>
    <p:sldLayoutId id="2147488430" r:id="rId4"/>
    <p:sldLayoutId id="2147488431" r:id="rId5"/>
    <p:sldLayoutId id="2147488432" r:id="rId6"/>
    <p:sldLayoutId id="2147488433" r:id="rId7"/>
    <p:sldLayoutId id="2147488434" r:id="rId8"/>
    <p:sldLayoutId id="2147488435" r:id="rId9"/>
    <p:sldLayoutId id="2147488436" r:id="rId10"/>
    <p:sldLayoutId id="21474884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openxmlformats.org/officeDocument/2006/relationships/notesSlide" Target="../notesSlides/notesSlide20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6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63.xml"/><Relationship Id="rId1" Type="http://schemas.openxmlformats.org/officeDocument/2006/relationships/themeOverride" Target="../theme/themeOverride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488" y="447675"/>
            <a:ext cx="9144000" cy="2387600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10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1613" y="3330575"/>
            <a:ext cx="9144000" cy="1655763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zh-CN" altLang="en-US" sz="5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我能坐这儿吗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5975" y="1030288"/>
            <a:ext cx="3489325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708025"/>
            <a:ext cx="75406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2960688" y="1463675"/>
            <a:ext cx="1271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zhuōzi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2955925" y="2332038"/>
            <a:ext cx="146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diànnǎo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2955925" y="3175000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běn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cxnSp>
        <p:nvCxnSpPr>
          <p:cNvPr id="7270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12838" y="1463675"/>
            <a:ext cx="1338262" cy="546100"/>
            <a:chOff x="682668" y="3939837"/>
            <a:chExt cx="1338943" cy="545509"/>
          </a:xfrm>
        </p:grpSpPr>
        <p:sp>
          <p:nvSpPr>
            <p:cNvPr id="72756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57" name="文本框 88"/>
            <p:cNvSpPr>
              <a:spLocks noChangeArrowheads="1"/>
            </p:cNvSpPr>
            <p:nvPr/>
          </p:nvSpPr>
          <p:spPr bwMode="auto">
            <a:xfrm>
              <a:off x="879756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桌子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1112838" y="2308225"/>
            <a:ext cx="1338262" cy="536575"/>
            <a:chOff x="682668" y="4792841"/>
            <a:chExt cx="1338943" cy="536981"/>
          </a:xfrm>
        </p:grpSpPr>
        <p:sp>
          <p:nvSpPr>
            <p:cNvPr id="72754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55" name="文本框 107"/>
            <p:cNvSpPr>
              <a:spLocks noChangeArrowheads="1"/>
            </p:cNvSpPr>
            <p:nvPr/>
          </p:nvSpPr>
          <p:spPr bwMode="auto">
            <a:xfrm>
              <a:off x="881343" y="4792841"/>
              <a:ext cx="903911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电脑</a:t>
              </a: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114425" y="3170238"/>
            <a:ext cx="1338263" cy="530225"/>
            <a:chOff x="683984" y="5619216"/>
            <a:chExt cx="1338943" cy="529187"/>
          </a:xfrm>
        </p:grpSpPr>
        <p:sp>
          <p:nvSpPr>
            <p:cNvPr id="7275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53" name="文本框 110"/>
            <p:cNvSpPr>
              <a:spLocks noChangeArrowheads="1"/>
            </p:cNvSpPr>
            <p:nvPr/>
          </p:nvSpPr>
          <p:spPr bwMode="auto">
            <a:xfrm>
              <a:off x="1042171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 anchor="ctr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本</a:t>
              </a:r>
            </a:p>
          </p:txBody>
        </p:sp>
      </p:grpSp>
      <p:grpSp>
        <p:nvGrpSpPr>
          <p:cNvPr id="7271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613775" y="1484313"/>
            <a:ext cx="1573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shanɡ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613775" y="2352675"/>
            <a:ext cx="54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hé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613775" y="3195638"/>
            <a:ext cx="54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li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6" name="组合 38"/>
          <p:cNvGrpSpPr>
            <a:grpSpLocks/>
          </p:cNvGrpSpPr>
          <p:nvPr/>
        </p:nvGrpSpPr>
        <p:grpSpPr bwMode="auto">
          <a:xfrm>
            <a:off x="6162675" y="1484313"/>
            <a:ext cx="1338263" cy="546100"/>
            <a:chOff x="682668" y="3939837"/>
            <a:chExt cx="1338943" cy="545509"/>
          </a:xfrm>
        </p:grpSpPr>
        <p:sp>
          <p:nvSpPr>
            <p:cNvPr id="72748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49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上</a:t>
              </a:r>
            </a:p>
          </p:txBody>
        </p:sp>
      </p:grp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6162675" y="2328863"/>
            <a:ext cx="1338263" cy="536575"/>
            <a:chOff x="682668" y="4792841"/>
            <a:chExt cx="1338943" cy="536981"/>
          </a:xfrm>
        </p:grpSpPr>
        <p:sp>
          <p:nvSpPr>
            <p:cNvPr id="72746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47" name="文本框 107"/>
            <p:cNvSpPr>
              <a:spLocks noChangeArrowheads="1"/>
            </p:cNvSpPr>
            <p:nvPr/>
          </p:nvSpPr>
          <p:spPr bwMode="auto">
            <a:xfrm>
              <a:off x="1063643" y="4792841"/>
              <a:ext cx="543053" cy="526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和</a:t>
              </a:r>
            </a:p>
          </p:txBody>
        </p:sp>
      </p:grpSp>
      <p:grpSp>
        <p:nvGrpSpPr>
          <p:cNvPr id="8" name="组合 44"/>
          <p:cNvGrpSpPr>
            <a:grpSpLocks/>
          </p:cNvGrpSpPr>
          <p:nvPr/>
        </p:nvGrpSpPr>
        <p:grpSpPr bwMode="auto">
          <a:xfrm>
            <a:off x="6164263" y="3190875"/>
            <a:ext cx="1338262" cy="528638"/>
            <a:chOff x="683984" y="5619216"/>
            <a:chExt cx="1338943" cy="531109"/>
          </a:xfrm>
        </p:grpSpPr>
        <p:sp>
          <p:nvSpPr>
            <p:cNvPr id="7274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45" name="文本框 110"/>
            <p:cNvSpPr>
              <a:spLocks noChangeArrowheads="1"/>
            </p:cNvSpPr>
            <p:nvPr/>
          </p:nvSpPr>
          <p:spPr bwMode="auto">
            <a:xfrm>
              <a:off x="1061815" y="5622653"/>
              <a:ext cx="543053" cy="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里</a:t>
              </a:r>
            </a:p>
          </p:txBody>
        </p:sp>
      </p:grpSp>
      <p:sp>
        <p:nvSpPr>
          <p:cNvPr id="30" name="文本框 149"/>
          <p:cNvSpPr>
            <a:spLocks noChangeArrowheads="1"/>
          </p:cNvSpPr>
          <p:nvPr/>
        </p:nvSpPr>
        <p:spPr bwMode="auto">
          <a:xfrm>
            <a:off x="2949575" y="4068763"/>
            <a:ext cx="163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qiánmiàn</a:t>
            </a:r>
            <a:endParaRPr lang="en-US" altLang="zh-CN" sz="2800" b="1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1109663" y="4064000"/>
            <a:ext cx="1338262" cy="528638"/>
            <a:chOff x="683984" y="5619216"/>
            <a:chExt cx="1338943" cy="531110"/>
          </a:xfrm>
        </p:grpSpPr>
        <p:sp>
          <p:nvSpPr>
            <p:cNvPr id="7274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43" name="文本框 110"/>
            <p:cNvSpPr>
              <a:spLocks noChangeArrowheads="1"/>
            </p:cNvSpPr>
            <p:nvPr/>
          </p:nvSpPr>
          <p:spPr bwMode="auto">
            <a:xfrm>
              <a:off x="883826" y="5622654"/>
              <a:ext cx="903912" cy="527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前面</a:t>
              </a:r>
            </a:p>
          </p:txBody>
        </p:sp>
      </p:grpSp>
      <p:sp>
        <p:nvSpPr>
          <p:cNvPr id="39" name="文本框 149"/>
          <p:cNvSpPr>
            <a:spLocks noChangeArrowheads="1"/>
          </p:cNvSpPr>
          <p:nvPr/>
        </p:nvSpPr>
        <p:spPr bwMode="auto">
          <a:xfrm>
            <a:off x="8609013" y="4089400"/>
            <a:ext cx="1452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hòumiàn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6159500" y="4084638"/>
            <a:ext cx="1338263" cy="544512"/>
            <a:chOff x="683984" y="5619216"/>
            <a:chExt cx="1338943" cy="546281"/>
          </a:xfrm>
        </p:grpSpPr>
        <p:sp>
          <p:nvSpPr>
            <p:cNvPr id="72740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41" name="文本框 110"/>
            <p:cNvSpPr>
              <a:spLocks noChangeArrowheads="1"/>
            </p:cNvSpPr>
            <p:nvPr/>
          </p:nvSpPr>
          <p:spPr bwMode="auto">
            <a:xfrm>
              <a:off x="890487" y="5638443"/>
              <a:ext cx="903911" cy="52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后面</a:t>
              </a:r>
            </a:p>
          </p:txBody>
        </p:sp>
      </p:grpSp>
      <p:grpSp>
        <p:nvGrpSpPr>
          <p:cNvPr id="11" name="组合 7"/>
          <p:cNvGrpSpPr>
            <a:grpSpLocks/>
          </p:cNvGrpSpPr>
          <p:nvPr/>
        </p:nvGrpSpPr>
        <p:grpSpPr bwMode="auto">
          <a:xfrm>
            <a:off x="1125538" y="4946650"/>
            <a:ext cx="1338262" cy="530225"/>
            <a:chOff x="683984" y="5619216"/>
            <a:chExt cx="1338943" cy="529187"/>
          </a:xfrm>
        </p:grpSpPr>
        <p:sp>
          <p:nvSpPr>
            <p:cNvPr id="72738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39" name="文本框 110"/>
            <p:cNvSpPr>
              <a:spLocks noChangeArrowheads="1"/>
            </p:cNvSpPr>
            <p:nvPr/>
          </p:nvSpPr>
          <p:spPr bwMode="auto">
            <a:xfrm>
              <a:off x="887272" y="5622652"/>
              <a:ext cx="903912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这儿</a:t>
              </a:r>
            </a:p>
          </p:txBody>
        </p:sp>
      </p:grpSp>
      <p:sp>
        <p:nvSpPr>
          <p:cNvPr id="42" name="文本框 149"/>
          <p:cNvSpPr>
            <a:spLocks noChangeArrowheads="1"/>
          </p:cNvSpPr>
          <p:nvPr/>
        </p:nvSpPr>
        <p:spPr bwMode="auto">
          <a:xfrm>
            <a:off x="8661400" y="4956175"/>
            <a:ext cx="2116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méiyǒu</a:t>
            </a:r>
            <a:r>
              <a:rPr lang="en-US" altLang="zh-CN" sz="2800" b="1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(</a:t>
            </a:r>
            <a:r>
              <a:rPr lang="en-US" altLang="zh-CN" sz="2800" b="1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méi</a:t>
            </a:r>
            <a:r>
              <a:rPr lang="en-US" altLang="zh-CN" sz="2800" dirty="0"/>
              <a:t>)</a:t>
            </a:r>
            <a:endParaRPr lang="en-US" altLang="zh-CN" sz="2800" b="1" dirty="0"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6157913" y="4951413"/>
            <a:ext cx="2230437" cy="530225"/>
            <a:chOff x="683983" y="5619216"/>
            <a:chExt cx="2230206" cy="529187"/>
          </a:xfrm>
        </p:grpSpPr>
        <p:sp>
          <p:nvSpPr>
            <p:cNvPr id="72736" name="圆角矩形 30"/>
            <p:cNvSpPr>
              <a:spLocks noChangeArrowheads="1"/>
            </p:cNvSpPr>
            <p:nvPr/>
          </p:nvSpPr>
          <p:spPr bwMode="auto">
            <a:xfrm>
              <a:off x="683983" y="5619216"/>
              <a:ext cx="2230206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37" name="文本框 110"/>
            <p:cNvSpPr>
              <a:spLocks noChangeArrowheads="1"/>
            </p:cNvSpPr>
            <p:nvPr/>
          </p:nvSpPr>
          <p:spPr bwMode="auto">
            <a:xfrm>
              <a:off x="896153" y="5622651"/>
              <a:ext cx="1986490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没有（没）</a:t>
              </a:r>
            </a:p>
          </p:txBody>
        </p:sp>
      </p:grpSp>
      <p:sp>
        <p:nvSpPr>
          <p:cNvPr id="46" name="文本框 149"/>
          <p:cNvSpPr>
            <a:spLocks noChangeArrowheads="1"/>
          </p:cNvSpPr>
          <p:nvPr/>
        </p:nvSpPr>
        <p:spPr bwMode="auto">
          <a:xfrm>
            <a:off x="2952750" y="5778500"/>
            <a:ext cx="90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nénɡ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1112838" y="5773738"/>
            <a:ext cx="1338262" cy="530225"/>
            <a:chOff x="683984" y="5619216"/>
            <a:chExt cx="1338943" cy="529187"/>
          </a:xfrm>
        </p:grpSpPr>
        <p:sp>
          <p:nvSpPr>
            <p:cNvPr id="72734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35" name="文本框 110"/>
            <p:cNvSpPr>
              <a:spLocks noChangeArrowheads="1"/>
            </p:cNvSpPr>
            <p:nvPr/>
          </p:nvSpPr>
          <p:spPr bwMode="auto">
            <a:xfrm>
              <a:off x="1060010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能</a:t>
              </a:r>
            </a:p>
          </p:txBody>
        </p:sp>
      </p:grpSp>
      <p:sp>
        <p:nvSpPr>
          <p:cNvPr id="51" name="文本框 149"/>
          <p:cNvSpPr>
            <a:spLocks noChangeArrowheads="1"/>
          </p:cNvSpPr>
          <p:nvPr/>
        </p:nvSpPr>
        <p:spPr bwMode="auto">
          <a:xfrm>
            <a:off x="8648700" y="5783263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6145213" y="5778500"/>
            <a:ext cx="1338262" cy="530225"/>
            <a:chOff x="683984" y="5619216"/>
            <a:chExt cx="1338943" cy="529187"/>
          </a:xfrm>
        </p:grpSpPr>
        <p:sp>
          <p:nvSpPr>
            <p:cNvPr id="72732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72733" name="文本框 110"/>
            <p:cNvSpPr>
              <a:spLocks noChangeArrowheads="1"/>
            </p:cNvSpPr>
            <p:nvPr/>
          </p:nvSpPr>
          <p:spPr bwMode="auto">
            <a:xfrm>
              <a:off x="1068453" y="5622652"/>
              <a:ext cx="543053" cy="524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170" tIns="46990" rIns="90170" bIns="46990"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rPr>
                <a:t>坐</a:t>
              </a:r>
            </a:p>
          </p:txBody>
        </p:sp>
      </p:grpSp>
      <p:sp>
        <p:nvSpPr>
          <p:cNvPr id="55" name="文本框 149"/>
          <p:cNvSpPr>
            <a:spLocks noChangeArrowheads="1"/>
          </p:cNvSpPr>
          <p:nvPr/>
        </p:nvSpPr>
        <p:spPr bwMode="auto">
          <a:xfrm>
            <a:off x="2949575" y="4937125"/>
            <a:ext cx="909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zhèr</a:t>
            </a:r>
            <a:endParaRPr lang="en-US" altLang="zh-CN" sz="2800" b="1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0" grpId="0" bldLvl="0" autoUpdateAnimBg="0"/>
      <p:bldP spid="30" grpId="1" bldLvl="0" autoUpdateAnimBg="0"/>
      <p:bldP spid="30" grpId="2" bldLvl="0" autoUpdateAnimBg="0"/>
      <p:bldP spid="30" grpId="3" bldLvl="0" autoUpdateAnimBg="0"/>
      <p:bldP spid="30" grpId="4" bldLvl="0" autoUpdateAnimBg="0"/>
      <p:bldP spid="39" grpId="0" bldLvl="0" autoUpdateAnimBg="0"/>
      <p:bldP spid="39" grpId="1" bldLvl="0" autoUpdateAnimBg="0"/>
      <p:bldP spid="39" grpId="2" bldLvl="0" autoUpdateAnimBg="0"/>
      <p:bldP spid="39" grpId="3" bldLvl="0" autoUpdateAnimBg="0"/>
      <p:bldP spid="39" grpId="4" bldLvl="0" autoUpdateAnimBg="0"/>
      <p:bldP spid="42" grpId="0" bldLvl="0" autoUpdateAnimBg="0"/>
      <p:bldP spid="42" grpId="1" bldLvl="0" autoUpdateAnimBg="0"/>
      <p:bldP spid="42" grpId="2" bldLvl="0" autoUpdateAnimBg="0"/>
      <p:bldP spid="42" grpId="3" bldLvl="0" autoUpdateAnimBg="0"/>
      <p:bldP spid="42" grpId="4" bldLvl="0" autoUpdateAnimBg="0"/>
      <p:bldP spid="42" grpId="5"/>
      <p:bldP spid="46" grpId="0" bldLvl="0" autoUpdateAnimBg="0"/>
      <p:bldP spid="46" grpId="1" bldLvl="0" autoUpdateAnimBg="0"/>
      <p:bldP spid="46" grpId="2" bldLvl="0" autoUpdateAnimBg="0"/>
      <p:bldP spid="46" grpId="3" bldLvl="0" autoUpdateAnimBg="0"/>
      <p:bldP spid="46" grpId="4" bldLvl="0" autoUpdateAnimBg="0"/>
      <p:bldP spid="51" grpId="0" bldLvl="0" autoUpdateAnimBg="0"/>
      <p:bldP spid="51" grpId="1" bldLvl="0" autoUpdateAnimBg="0"/>
      <p:bldP spid="51" grpId="2" bldLvl="0" autoUpdateAnimBg="0"/>
      <p:bldP spid="51" grpId="3" bldLvl="0" autoUpdateAnimBg="0"/>
      <p:bldP spid="51" grpId="4" bldLvl="0" autoUpdateAnimBg="0"/>
      <p:bldP spid="51" grpId="5"/>
      <p:bldP spid="55" grpId="0" bldLvl="0" autoUpdateAnimBg="0"/>
      <p:bldP spid="55" grpId="1" bldLvl="0" autoUpdateAnimBg="0"/>
      <p:bldP spid="55" grpId="2" bldLvl="0" autoUpdateAnimBg="0"/>
      <p:bldP spid="55" grpId="3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1268413"/>
            <a:ext cx="1931987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373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3733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3734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3735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3736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3737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3738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373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2144713"/>
            <a:ext cx="5424487" cy="11699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4755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475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4757" name="圆角矩形 32"/>
          <p:cNvSpPr>
            <a:spLocks noChangeArrowheads="1"/>
          </p:cNvSpPr>
          <p:nvPr/>
        </p:nvSpPr>
        <p:spPr bwMode="auto">
          <a:xfrm>
            <a:off x="1866900" y="22209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4758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4759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4760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4761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4762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4763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52"/>
          <p:cNvSpPr>
            <a:spLocks noChangeArrowheads="1"/>
          </p:cNvSpPr>
          <p:nvPr/>
        </p:nvSpPr>
        <p:spPr bwMode="auto">
          <a:xfrm>
            <a:off x="3473450" y="22240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一本书</a:t>
            </a:r>
          </a:p>
        </p:txBody>
      </p:sp>
      <p:sp>
        <p:nvSpPr>
          <p:cNvPr id="15" name="文本框 152"/>
          <p:cNvSpPr>
            <a:spLocks noChangeArrowheads="1"/>
          </p:cNvSpPr>
          <p:nvPr/>
        </p:nvSpPr>
        <p:spPr bwMode="auto">
          <a:xfrm>
            <a:off x="5005388" y="22399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一本汉语书</a:t>
            </a:r>
          </a:p>
        </p:txBody>
      </p:sp>
      <p:sp>
        <p:nvSpPr>
          <p:cNvPr id="16" name="文本框 152"/>
          <p:cNvSpPr>
            <a:spLocks noChangeArrowheads="1"/>
          </p:cNvSpPr>
          <p:nvPr/>
        </p:nvSpPr>
        <p:spPr bwMode="auto">
          <a:xfrm>
            <a:off x="3454400" y="2757488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我想买一本汉语书。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3422650" y="3295650"/>
            <a:ext cx="6483350" cy="68897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5779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578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5781" name="圆角矩形 32"/>
          <p:cNvSpPr>
            <a:spLocks noChangeArrowheads="1"/>
          </p:cNvSpPr>
          <p:nvPr/>
        </p:nvSpPr>
        <p:spPr bwMode="auto">
          <a:xfrm>
            <a:off x="1866900" y="3325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5782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5783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5784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5785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5786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5787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788" name="文本框 152"/>
          <p:cNvSpPr>
            <a:spLocks noChangeArrowheads="1"/>
          </p:cNvSpPr>
          <p:nvPr/>
        </p:nvSpPr>
        <p:spPr bwMode="auto">
          <a:xfrm>
            <a:off x="3473450" y="22240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一本书</a:t>
            </a:r>
          </a:p>
        </p:txBody>
      </p:sp>
      <p:sp>
        <p:nvSpPr>
          <p:cNvPr id="75789" name="文本框 152"/>
          <p:cNvSpPr>
            <a:spLocks noChangeArrowheads="1"/>
          </p:cNvSpPr>
          <p:nvPr/>
        </p:nvSpPr>
        <p:spPr bwMode="auto">
          <a:xfrm>
            <a:off x="5005388" y="22399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一本汉语书</a:t>
            </a:r>
          </a:p>
        </p:txBody>
      </p:sp>
      <p:sp>
        <p:nvSpPr>
          <p:cNvPr id="75790" name="文本框 152"/>
          <p:cNvSpPr>
            <a:spLocks noChangeArrowheads="1"/>
          </p:cNvSpPr>
          <p:nvPr/>
        </p:nvSpPr>
        <p:spPr bwMode="auto">
          <a:xfrm>
            <a:off x="3454400" y="2757488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我想买一本汉语书。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68700" y="34051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家里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100638" y="3421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学校里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6929438" y="3405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桌子里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8442325" y="34226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3422650" y="4057650"/>
            <a:ext cx="6826250" cy="10287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6803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680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6805" name="圆角矩形 32"/>
          <p:cNvSpPr>
            <a:spLocks noChangeArrowheads="1"/>
          </p:cNvSpPr>
          <p:nvPr/>
        </p:nvSpPr>
        <p:spPr bwMode="auto">
          <a:xfrm>
            <a:off x="1866900" y="4087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6806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6807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6808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6809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6810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681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812" name="文本框 152"/>
          <p:cNvSpPr>
            <a:spLocks noChangeArrowheads="1"/>
          </p:cNvSpPr>
          <p:nvPr/>
        </p:nvSpPr>
        <p:spPr bwMode="auto">
          <a:xfrm>
            <a:off x="3473450" y="22240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一本书</a:t>
            </a:r>
          </a:p>
        </p:txBody>
      </p:sp>
      <p:sp>
        <p:nvSpPr>
          <p:cNvPr id="76813" name="文本框 152"/>
          <p:cNvSpPr>
            <a:spLocks noChangeArrowheads="1"/>
          </p:cNvSpPr>
          <p:nvPr/>
        </p:nvSpPr>
        <p:spPr bwMode="auto">
          <a:xfrm>
            <a:off x="5005388" y="22399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一本汉语书</a:t>
            </a:r>
          </a:p>
        </p:txBody>
      </p:sp>
      <p:sp>
        <p:nvSpPr>
          <p:cNvPr id="76814" name="文本框 152"/>
          <p:cNvSpPr>
            <a:spLocks noChangeArrowheads="1"/>
          </p:cNvSpPr>
          <p:nvPr/>
        </p:nvSpPr>
        <p:spPr bwMode="auto">
          <a:xfrm>
            <a:off x="3454400" y="2757488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我想买一本汉语书。</a:t>
            </a:r>
          </a:p>
        </p:txBody>
      </p:sp>
      <p:sp>
        <p:nvSpPr>
          <p:cNvPr id="76815" name="文本框 152"/>
          <p:cNvSpPr>
            <a:spLocks noChangeArrowheads="1"/>
          </p:cNvSpPr>
          <p:nvPr/>
        </p:nvSpPr>
        <p:spPr bwMode="auto">
          <a:xfrm>
            <a:off x="3568700" y="34051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家里</a:t>
            </a:r>
          </a:p>
        </p:txBody>
      </p:sp>
      <p:sp>
        <p:nvSpPr>
          <p:cNvPr id="76816" name="文本框 152"/>
          <p:cNvSpPr>
            <a:spLocks noChangeArrowheads="1"/>
          </p:cNvSpPr>
          <p:nvPr/>
        </p:nvSpPr>
        <p:spPr bwMode="auto">
          <a:xfrm>
            <a:off x="5100638" y="3421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学校里</a:t>
            </a:r>
          </a:p>
        </p:txBody>
      </p:sp>
      <p:sp>
        <p:nvSpPr>
          <p:cNvPr id="76817" name="文本框 152"/>
          <p:cNvSpPr>
            <a:spLocks noChangeArrowheads="1"/>
          </p:cNvSpPr>
          <p:nvPr/>
        </p:nvSpPr>
        <p:spPr bwMode="auto">
          <a:xfrm>
            <a:off x="6929438" y="3405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桌子里</a:t>
            </a:r>
          </a:p>
        </p:txBody>
      </p:sp>
      <p:sp>
        <p:nvSpPr>
          <p:cNvPr id="76818" name="文本框 152"/>
          <p:cNvSpPr>
            <a:spLocks noChangeArrowheads="1"/>
          </p:cNvSpPr>
          <p:nvPr/>
        </p:nvSpPr>
        <p:spPr bwMode="auto">
          <a:xfrm>
            <a:off x="8442325" y="34226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电脑里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30600" y="40909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在前面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081588" y="4106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我前面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3511550" y="462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前面的人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6948488" y="41100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他在我前面。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062538" y="46021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6948488" y="46053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前面那个人是李老师。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25"/>
          <p:cNvSpPr>
            <a:spLocks noChangeArrowheads="1"/>
          </p:cNvSpPr>
          <p:nvPr/>
        </p:nvSpPr>
        <p:spPr bwMode="auto">
          <a:xfrm>
            <a:off x="3422650" y="5276850"/>
            <a:ext cx="6826250" cy="1028700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7827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782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7829" name="圆角矩形 32"/>
          <p:cNvSpPr>
            <a:spLocks noChangeArrowheads="1"/>
          </p:cNvSpPr>
          <p:nvPr/>
        </p:nvSpPr>
        <p:spPr bwMode="auto">
          <a:xfrm>
            <a:off x="1866900" y="53070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7830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7831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7832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7833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7834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783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836" name="文本框 152"/>
          <p:cNvSpPr>
            <a:spLocks noChangeArrowheads="1"/>
          </p:cNvSpPr>
          <p:nvPr/>
        </p:nvSpPr>
        <p:spPr bwMode="auto">
          <a:xfrm>
            <a:off x="3473450" y="22240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一本书</a:t>
            </a:r>
          </a:p>
        </p:txBody>
      </p:sp>
      <p:sp>
        <p:nvSpPr>
          <p:cNvPr id="77837" name="文本框 152"/>
          <p:cNvSpPr>
            <a:spLocks noChangeArrowheads="1"/>
          </p:cNvSpPr>
          <p:nvPr/>
        </p:nvSpPr>
        <p:spPr bwMode="auto">
          <a:xfrm>
            <a:off x="5005388" y="22399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一本汉语书</a:t>
            </a:r>
          </a:p>
        </p:txBody>
      </p:sp>
      <p:sp>
        <p:nvSpPr>
          <p:cNvPr id="77838" name="文本框 152"/>
          <p:cNvSpPr>
            <a:spLocks noChangeArrowheads="1"/>
          </p:cNvSpPr>
          <p:nvPr/>
        </p:nvSpPr>
        <p:spPr bwMode="auto">
          <a:xfrm>
            <a:off x="3454400" y="2757488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我想买一本汉语书。</a:t>
            </a:r>
          </a:p>
        </p:txBody>
      </p:sp>
      <p:sp>
        <p:nvSpPr>
          <p:cNvPr id="77839" name="文本框 152"/>
          <p:cNvSpPr>
            <a:spLocks noChangeArrowheads="1"/>
          </p:cNvSpPr>
          <p:nvPr/>
        </p:nvSpPr>
        <p:spPr bwMode="auto">
          <a:xfrm>
            <a:off x="3568700" y="34051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家里</a:t>
            </a:r>
          </a:p>
        </p:txBody>
      </p:sp>
      <p:sp>
        <p:nvSpPr>
          <p:cNvPr id="77840" name="文本框 152"/>
          <p:cNvSpPr>
            <a:spLocks noChangeArrowheads="1"/>
          </p:cNvSpPr>
          <p:nvPr/>
        </p:nvSpPr>
        <p:spPr bwMode="auto">
          <a:xfrm>
            <a:off x="5100638" y="3421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学校里</a:t>
            </a:r>
          </a:p>
        </p:txBody>
      </p:sp>
      <p:sp>
        <p:nvSpPr>
          <p:cNvPr id="77841" name="文本框 152"/>
          <p:cNvSpPr>
            <a:spLocks noChangeArrowheads="1"/>
          </p:cNvSpPr>
          <p:nvPr/>
        </p:nvSpPr>
        <p:spPr bwMode="auto">
          <a:xfrm>
            <a:off x="6929438" y="3405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桌子里</a:t>
            </a:r>
          </a:p>
        </p:txBody>
      </p:sp>
      <p:sp>
        <p:nvSpPr>
          <p:cNvPr id="77842" name="文本框 152"/>
          <p:cNvSpPr>
            <a:spLocks noChangeArrowheads="1"/>
          </p:cNvSpPr>
          <p:nvPr/>
        </p:nvSpPr>
        <p:spPr bwMode="auto">
          <a:xfrm>
            <a:off x="8442325" y="34226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电脑里</a:t>
            </a:r>
          </a:p>
        </p:txBody>
      </p:sp>
      <p:sp>
        <p:nvSpPr>
          <p:cNvPr id="77843" name="文本框 152"/>
          <p:cNvSpPr>
            <a:spLocks noChangeArrowheads="1"/>
          </p:cNvSpPr>
          <p:nvPr/>
        </p:nvSpPr>
        <p:spPr bwMode="auto">
          <a:xfrm>
            <a:off x="3530600" y="40909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在前面</a:t>
            </a:r>
          </a:p>
        </p:txBody>
      </p:sp>
      <p:sp>
        <p:nvSpPr>
          <p:cNvPr id="77844" name="文本框 152"/>
          <p:cNvSpPr>
            <a:spLocks noChangeArrowheads="1"/>
          </p:cNvSpPr>
          <p:nvPr/>
        </p:nvSpPr>
        <p:spPr bwMode="auto">
          <a:xfrm>
            <a:off x="5081588" y="4106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我前面</a:t>
            </a:r>
          </a:p>
        </p:txBody>
      </p:sp>
      <p:sp>
        <p:nvSpPr>
          <p:cNvPr id="77845" name="文本框 152"/>
          <p:cNvSpPr>
            <a:spLocks noChangeArrowheads="1"/>
          </p:cNvSpPr>
          <p:nvPr/>
        </p:nvSpPr>
        <p:spPr bwMode="auto">
          <a:xfrm>
            <a:off x="3511550" y="462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前面的人</a:t>
            </a:r>
          </a:p>
        </p:txBody>
      </p:sp>
      <p:sp>
        <p:nvSpPr>
          <p:cNvPr id="77846" name="文本框 152"/>
          <p:cNvSpPr>
            <a:spLocks noChangeArrowheads="1"/>
          </p:cNvSpPr>
          <p:nvPr/>
        </p:nvSpPr>
        <p:spPr bwMode="auto">
          <a:xfrm>
            <a:off x="6948488" y="41100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他在我前面。</a:t>
            </a:r>
          </a:p>
        </p:txBody>
      </p:sp>
      <p:sp>
        <p:nvSpPr>
          <p:cNvPr id="77847" name="文本框 152"/>
          <p:cNvSpPr>
            <a:spLocks noChangeArrowheads="1"/>
          </p:cNvSpPr>
          <p:nvPr/>
        </p:nvSpPr>
        <p:spPr bwMode="auto">
          <a:xfrm>
            <a:off x="5062538" y="46021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</a:t>
            </a:r>
          </a:p>
        </p:txBody>
      </p:sp>
      <p:sp>
        <p:nvSpPr>
          <p:cNvPr id="77848" name="文本框 152"/>
          <p:cNvSpPr>
            <a:spLocks noChangeArrowheads="1"/>
          </p:cNvSpPr>
          <p:nvPr/>
        </p:nvSpPr>
        <p:spPr bwMode="auto">
          <a:xfrm>
            <a:off x="6948488" y="46053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前面那个人是李老师。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3549650" y="5310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在后面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00638" y="5326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我后面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30600" y="5843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后面的人</a:t>
            </a:r>
          </a:p>
        </p:txBody>
      </p:sp>
      <p:sp>
        <p:nvSpPr>
          <p:cNvPr id="32" name="文本框 152"/>
          <p:cNvSpPr>
            <a:spLocks noChangeArrowheads="1"/>
          </p:cNvSpPr>
          <p:nvPr/>
        </p:nvSpPr>
        <p:spPr bwMode="auto">
          <a:xfrm>
            <a:off x="6967538" y="53292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他在我后面。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5081588" y="5821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后面那个人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6967538" y="58245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后面那个人是我朋友。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圆角矩形 32"/>
          <p:cNvSpPr>
            <a:spLocks noChangeArrowheads="1"/>
          </p:cNvSpPr>
          <p:nvPr/>
        </p:nvSpPr>
        <p:spPr bwMode="auto">
          <a:xfrm>
            <a:off x="1866900" y="4087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1" name="圆角矩形 32"/>
          <p:cNvSpPr>
            <a:spLocks noChangeArrowheads="1"/>
          </p:cNvSpPr>
          <p:nvPr/>
        </p:nvSpPr>
        <p:spPr bwMode="auto">
          <a:xfrm>
            <a:off x="1866900" y="33258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2" name="圆角矩形 32"/>
          <p:cNvSpPr>
            <a:spLocks noChangeArrowheads="1"/>
          </p:cNvSpPr>
          <p:nvPr/>
        </p:nvSpPr>
        <p:spPr bwMode="auto">
          <a:xfrm>
            <a:off x="1866900" y="22209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3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4" name="文本框 152"/>
          <p:cNvSpPr>
            <a:spLocks noChangeArrowheads="1"/>
          </p:cNvSpPr>
          <p:nvPr/>
        </p:nvSpPr>
        <p:spPr bwMode="auto">
          <a:xfrm>
            <a:off x="3530600" y="13668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一个电脑</a:t>
            </a:r>
          </a:p>
        </p:txBody>
      </p:sp>
      <p:cxnSp>
        <p:nvCxnSpPr>
          <p:cNvPr id="78855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8856" name="圆角矩形 32"/>
          <p:cNvSpPr>
            <a:spLocks noChangeArrowheads="1"/>
          </p:cNvSpPr>
          <p:nvPr/>
        </p:nvSpPr>
        <p:spPr bwMode="auto">
          <a:xfrm>
            <a:off x="1866900" y="5307013"/>
            <a:ext cx="1338263" cy="528637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8857" name="文本框 88"/>
          <p:cNvSpPr>
            <a:spLocks noChangeArrowheads="1"/>
          </p:cNvSpPr>
          <p:nvPr/>
        </p:nvSpPr>
        <p:spPr bwMode="auto">
          <a:xfrm>
            <a:off x="2095500" y="1325563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电脑</a:t>
            </a:r>
          </a:p>
        </p:txBody>
      </p:sp>
      <p:sp>
        <p:nvSpPr>
          <p:cNvPr id="78858" name="文本框 107"/>
          <p:cNvSpPr>
            <a:spLocks noChangeArrowheads="1"/>
          </p:cNvSpPr>
          <p:nvPr/>
        </p:nvSpPr>
        <p:spPr bwMode="auto">
          <a:xfrm>
            <a:off x="2078038" y="3333750"/>
            <a:ext cx="90328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里</a:t>
            </a:r>
          </a:p>
        </p:txBody>
      </p:sp>
      <p:sp>
        <p:nvSpPr>
          <p:cNvPr id="78859" name="文本框 110"/>
          <p:cNvSpPr>
            <a:spLocks noChangeArrowheads="1"/>
          </p:cNvSpPr>
          <p:nvPr/>
        </p:nvSpPr>
        <p:spPr bwMode="auto">
          <a:xfrm>
            <a:off x="2070100" y="5319713"/>
            <a:ext cx="903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后面</a:t>
            </a:r>
          </a:p>
        </p:txBody>
      </p:sp>
      <p:sp>
        <p:nvSpPr>
          <p:cNvPr id="78860" name="文本框 88"/>
          <p:cNvSpPr>
            <a:spLocks noChangeArrowheads="1"/>
          </p:cNvSpPr>
          <p:nvPr/>
        </p:nvSpPr>
        <p:spPr bwMode="auto">
          <a:xfrm>
            <a:off x="2076450" y="2219325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本</a:t>
            </a:r>
          </a:p>
        </p:txBody>
      </p:sp>
      <p:sp>
        <p:nvSpPr>
          <p:cNvPr id="78861" name="文本框 107"/>
          <p:cNvSpPr>
            <a:spLocks noChangeArrowheads="1"/>
          </p:cNvSpPr>
          <p:nvPr/>
        </p:nvSpPr>
        <p:spPr bwMode="auto">
          <a:xfrm>
            <a:off x="2066925" y="4102100"/>
            <a:ext cx="9032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前面</a:t>
            </a:r>
          </a:p>
        </p:txBody>
      </p:sp>
      <p:grpSp>
        <p:nvGrpSpPr>
          <p:cNvPr id="78862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63" name="文本框 152"/>
          <p:cNvSpPr>
            <a:spLocks noChangeArrowheads="1"/>
          </p:cNvSpPr>
          <p:nvPr/>
        </p:nvSpPr>
        <p:spPr bwMode="auto">
          <a:xfrm>
            <a:off x="3473450" y="22240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一本书</a:t>
            </a:r>
          </a:p>
        </p:txBody>
      </p:sp>
      <p:sp>
        <p:nvSpPr>
          <p:cNvPr id="78864" name="文本框 152"/>
          <p:cNvSpPr>
            <a:spLocks noChangeArrowheads="1"/>
          </p:cNvSpPr>
          <p:nvPr/>
        </p:nvSpPr>
        <p:spPr bwMode="auto">
          <a:xfrm>
            <a:off x="5005388" y="22399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一本汉语书</a:t>
            </a:r>
          </a:p>
        </p:txBody>
      </p:sp>
      <p:sp>
        <p:nvSpPr>
          <p:cNvPr id="78865" name="文本框 152"/>
          <p:cNvSpPr>
            <a:spLocks noChangeArrowheads="1"/>
          </p:cNvSpPr>
          <p:nvPr/>
        </p:nvSpPr>
        <p:spPr bwMode="auto">
          <a:xfrm>
            <a:off x="3454400" y="2757488"/>
            <a:ext cx="533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你想买什么？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我想买一本汉语书。</a:t>
            </a:r>
          </a:p>
        </p:txBody>
      </p:sp>
      <p:sp>
        <p:nvSpPr>
          <p:cNvPr id="78866" name="文本框 152"/>
          <p:cNvSpPr>
            <a:spLocks noChangeArrowheads="1"/>
          </p:cNvSpPr>
          <p:nvPr/>
        </p:nvSpPr>
        <p:spPr bwMode="auto">
          <a:xfrm>
            <a:off x="3568700" y="34051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家里</a:t>
            </a:r>
          </a:p>
        </p:txBody>
      </p:sp>
      <p:sp>
        <p:nvSpPr>
          <p:cNvPr id="78867" name="文本框 152"/>
          <p:cNvSpPr>
            <a:spLocks noChangeArrowheads="1"/>
          </p:cNvSpPr>
          <p:nvPr/>
        </p:nvSpPr>
        <p:spPr bwMode="auto">
          <a:xfrm>
            <a:off x="5100638" y="3421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学校里</a:t>
            </a:r>
          </a:p>
        </p:txBody>
      </p:sp>
      <p:sp>
        <p:nvSpPr>
          <p:cNvPr id="78868" name="文本框 152"/>
          <p:cNvSpPr>
            <a:spLocks noChangeArrowheads="1"/>
          </p:cNvSpPr>
          <p:nvPr/>
        </p:nvSpPr>
        <p:spPr bwMode="auto">
          <a:xfrm>
            <a:off x="6929438" y="3405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桌子里</a:t>
            </a:r>
          </a:p>
        </p:txBody>
      </p:sp>
      <p:sp>
        <p:nvSpPr>
          <p:cNvPr id="78869" name="文本框 152"/>
          <p:cNvSpPr>
            <a:spLocks noChangeArrowheads="1"/>
          </p:cNvSpPr>
          <p:nvPr/>
        </p:nvSpPr>
        <p:spPr bwMode="auto">
          <a:xfrm>
            <a:off x="8442325" y="3422650"/>
            <a:ext cx="1108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电脑里</a:t>
            </a:r>
          </a:p>
        </p:txBody>
      </p:sp>
      <p:sp>
        <p:nvSpPr>
          <p:cNvPr id="78870" name="文本框 152"/>
          <p:cNvSpPr>
            <a:spLocks noChangeArrowheads="1"/>
          </p:cNvSpPr>
          <p:nvPr/>
        </p:nvSpPr>
        <p:spPr bwMode="auto">
          <a:xfrm>
            <a:off x="3530600" y="40909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在前面</a:t>
            </a:r>
          </a:p>
        </p:txBody>
      </p:sp>
      <p:sp>
        <p:nvSpPr>
          <p:cNvPr id="78871" name="文本框 152"/>
          <p:cNvSpPr>
            <a:spLocks noChangeArrowheads="1"/>
          </p:cNvSpPr>
          <p:nvPr/>
        </p:nvSpPr>
        <p:spPr bwMode="auto">
          <a:xfrm>
            <a:off x="5081588" y="41068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我前面</a:t>
            </a:r>
          </a:p>
        </p:txBody>
      </p:sp>
      <p:sp>
        <p:nvSpPr>
          <p:cNvPr id="78872" name="文本框 152"/>
          <p:cNvSpPr>
            <a:spLocks noChangeArrowheads="1"/>
          </p:cNvSpPr>
          <p:nvPr/>
        </p:nvSpPr>
        <p:spPr bwMode="auto">
          <a:xfrm>
            <a:off x="3511550" y="46243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前面的人</a:t>
            </a:r>
          </a:p>
        </p:txBody>
      </p:sp>
      <p:sp>
        <p:nvSpPr>
          <p:cNvPr id="78873" name="文本框 152"/>
          <p:cNvSpPr>
            <a:spLocks noChangeArrowheads="1"/>
          </p:cNvSpPr>
          <p:nvPr/>
        </p:nvSpPr>
        <p:spPr bwMode="auto">
          <a:xfrm>
            <a:off x="6948488" y="41100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他在我前面。</a:t>
            </a:r>
          </a:p>
        </p:txBody>
      </p:sp>
      <p:sp>
        <p:nvSpPr>
          <p:cNvPr id="78874" name="文本框 152"/>
          <p:cNvSpPr>
            <a:spLocks noChangeArrowheads="1"/>
          </p:cNvSpPr>
          <p:nvPr/>
        </p:nvSpPr>
        <p:spPr bwMode="auto">
          <a:xfrm>
            <a:off x="5062538" y="46021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</a:t>
            </a:r>
          </a:p>
        </p:txBody>
      </p:sp>
      <p:sp>
        <p:nvSpPr>
          <p:cNvPr id="78875" name="文本框 152"/>
          <p:cNvSpPr>
            <a:spLocks noChangeArrowheads="1"/>
          </p:cNvSpPr>
          <p:nvPr/>
        </p:nvSpPr>
        <p:spPr bwMode="auto">
          <a:xfrm>
            <a:off x="6948488" y="46053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前面那个人是李老师。</a:t>
            </a:r>
          </a:p>
        </p:txBody>
      </p:sp>
      <p:sp>
        <p:nvSpPr>
          <p:cNvPr id="78876" name="文本框 152"/>
          <p:cNvSpPr>
            <a:spLocks noChangeArrowheads="1"/>
          </p:cNvSpPr>
          <p:nvPr/>
        </p:nvSpPr>
        <p:spPr bwMode="auto">
          <a:xfrm>
            <a:off x="3549650" y="53101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在后面</a:t>
            </a:r>
          </a:p>
        </p:txBody>
      </p:sp>
      <p:sp>
        <p:nvSpPr>
          <p:cNvPr id="78877" name="文本框 152"/>
          <p:cNvSpPr>
            <a:spLocks noChangeArrowheads="1"/>
          </p:cNvSpPr>
          <p:nvPr/>
        </p:nvSpPr>
        <p:spPr bwMode="auto">
          <a:xfrm>
            <a:off x="5100638" y="5326063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我后面</a:t>
            </a:r>
          </a:p>
        </p:txBody>
      </p:sp>
      <p:sp>
        <p:nvSpPr>
          <p:cNvPr id="78878" name="文本框 152"/>
          <p:cNvSpPr>
            <a:spLocks noChangeArrowheads="1"/>
          </p:cNvSpPr>
          <p:nvPr/>
        </p:nvSpPr>
        <p:spPr bwMode="auto">
          <a:xfrm>
            <a:off x="3530600" y="58435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后面的人</a:t>
            </a:r>
          </a:p>
        </p:txBody>
      </p:sp>
      <p:sp>
        <p:nvSpPr>
          <p:cNvPr id="78879" name="文本框 152"/>
          <p:cNvSpPr>
            <a:spLocks noChangeArrowheads="1"/>
          </p:cNvSpPr>
          <p:nvPr/>
        </p:nvSpPr>
        <p:spPr bwMode="auto">
          <a:xfrm>
            <a:off x="6967538" y="532923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他在我后面。</a:t>
            </a:r>
          </a:p>
        </p:txBody>
      </p:sp>
      <p:sp>
        <p:nvSpPr>
          <p:cNvPr id="78880" name="文本框 152"/>
          <p:cNvSpPr>
            <a:spLocks noChangeArrowheads="1"/>
          </p:cNvSpPr>
          <p:nvPr/>
        </p:nvSpPr>
        <p:spPr bwMode="auto">
          <a:xfrm>
            <a:off x="5081588" y="58213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后面那个人</a:t>
            </a:r>
          </a:p>
        </p:txBody>
      </p:sp>
      <p:sp>
        <p:nvSpPr>
          <p:cNvPr id="78881" name="文本框 152"/>
          <p:cNvSpPr>
            <a:spLocks noChangeArrowheads="1"/>
          </p:cNvSpPr>
          <p:nvPr/>
        </p:nvSpPr>
        <p:spPr bwMode="auto">
          <a:xfrm>
            <a:off x="6967538" y="58245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后面那个人是我朋友。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1306513"/>
            <a:ext cx="6248400" cy="10683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7750" y="1374775"/>
            <a:ext cx="5026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我的书在哪儿？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你的书在这儿。</a:t>
            </a:r>
          </a:p>
        </p:txBody>
      </p:sp>
      <p:cxnSp>
        <p:nvCxnSpPr>
          <p:cNvPr id="7987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79877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9878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这儿</a:t>
            </a:r>
          </a:p>
        </p:txBody>
      </p:sp>
      <p:sp>
        <p:nvSpPr>
          <p:cNvPr id="79879" name="文本框 107"/>
          <p:cNvSpPr>
            <a:spLocks noChangeArrowheads="1"/>
          </p:cNvSpPr>
          <p:nvPr/>
        </p:nvSpPr>
        <p:spPr bwMode="auto">
          <a:xfrm>
            <a:off x="2066925" y="44275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坐</a:t>
            </a:r>
          </a:p>
        </p:txBody>
      </p:sp>
      <p:sp>
        <p:nvSpPr>
          <p:cNvPr id="79880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没有</a:t>
            </a:r>
          </a:p>
        </p:txBody>
      </p:sp>
      <p:grpSp>
        <p:nvGrpSpPr>
          <p:cNvPr id="79881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那儿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52"/>
          <p:cNvSpPr>
            <a:spLocks noChangeArrowheads="1"/>
          </p:cNvSpPr>
          <p:nvPr/>
        </p:nvSpPr>
        <p:spPr bwMode="auto">
          <a:xfrm>
            <a:off x="50339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2544763"/>
            <a:ext cx="5230812" cy="1787525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0899" name="文本框 152"/>
          <p:cNvSpPr>
            <a:spLocks noChangeArrowheads="1"/>
          </p:cNvSpPr>
          <p:nvPr/>
        </p:nvSpPr>
        <p:spPr bwMode="auto">
          <a:xfrm>
            <a:off x="3587750" y="1374775"/>
            <a:ext cx="5026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我的书在哪儿？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你的书在这儿。</a:t>
            </a:r>
          </a:p>
        </p:txBody>
      </p:sp>
      <p:cxnSp>
        <p:nvCxnSpPr>
          <p:cNvPr id="8090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0901" name="圆角矩形 32"/>
          <p:cNvSpPr>
            <a:spLocks noChangeArrowheads="1"/>
          </p:cNvSpPr>
          <p:nvPr/>
        </p:nvSpPr>
        <p:spPr bwMode="auto">
          <a:xfrm>
            <a:off x="1866900" y="26400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0902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这儿</a:t>
            </a:r>
          </a:p>
        </p:txBody>
      </p:sp>
      <p:sp>
        <p:nvSpPr>
          <p:cNvPr id="80903" name="文本框 107"/>
          <p:cNvSpPr>
            <a:spLocks noChangeArrowheads="1"/>
          </p:cNvSpPr>
          <p:nvPr/>
        </p:nvSpPr>
        <p:spPr bwMode="auto">
          <a:xfrm>
            <a:off x="2066925" y="44275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坐</a:t>
            </a:r>
          </a:p>
        </p:txBody>
      </p:sp>
      <p:sp>
        <p:nvSpPr>
          <p:cNvPr id="80904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没有</a:t>
            </a:r>
          </a:p>
        </p:txBody>
      </p:sp>
      <p:grpSp>
        <p:nvGrpSpPr>
          <p:cNvPr id="80905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07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那儿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09" name="文本框 152"/>
          <p:cNvSpPr>
            <a:spLocks noChangeArrowheads="1"/>
          </p:cNvSpPr>
          <p:nvPr/>
        </p:nvSpPr>
        <p:spPr bwMode="auto">
          <a:xfrm>
            <a:off x="50339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哪儿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3587750" y="268922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没有汉语书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3586163" y="32543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没有中国朋友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5951538" y="32464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他没有中国朋友。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5949950" y="2689225"/>
            <a:ext cx="233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我没有汉语书。</a:t>
            </a:r>
          </a:p>
        </p:txBody>
      </p:sp>
      <p:sp>
        <p:nvSpPr>
          <p:cNvPr id="26" name="文本框 152"/>
          <p:cNvSpPr>
            <a:spLocks noChangeArrowheads="1"/>
          </p:cNvSpPr>
          <p:nvPr/>
        </p:nvSpPr>
        <p:spPr bwMode="auto">
          <a:xfrm>
            <a:off x="3605213" y="37877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没有人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970588" y="37798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这儿没有人。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2963" y="4411663"/>
            <a:ext cx="5230812" cy="636587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1923" name="文本框 152"/>
          <p:cNvSpPr>
            <a:spLocks noChangeArrowheads="1"/>
          </p:cNvSpPr>
          <p:nvPr/>
        </p:nvSpPr>
        <p:spPr bwMode="auto">
          <a:xfrm>
            <a:off x="3587750" y="1374775"/>
            <a:ext cx="5026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我的书在哪儿？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你的书在这儿。</a:t>
            </a:r>
          </a:p>
        </p:txBody>
      </p:sp>
      <p:cxnSp>
        <p:nvCxnSpPr>
          <p:cNvPr id="8192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1925" name="圆角矩形 32"/>
          <p:cNvSpPr>
            <a:spLocks noChangeArrowheads="1"/>
          </p:cNvSpPr>
          <p:nvPr/>
        </p:nvSpPr>
        <p:spPr bwMode="auto">
          <a:xfrm>
            <a:off x="1866900" y="44116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1926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这儿</a:t>
            </a:r>
          </a:p>
        </p:txBody>
      </p:sp>
      <p:sp>
        <p:nvSpPr>
          <p:cNvPr id="81927" name="文本框 107"/>
          <p:cNvSpPr>
            <a:spLocks noChangeArrowheads="1"/>
          </p:cNvSpPr>
          <p:nvPr/>
        </p:nvSpPr>
        <p:spPr bwMode="auto">
          <a:xfrm>
            <a:off x="2066925" y="44275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坐</a:t>
            </a:r>
          </a:p>
        </p:txBody>
      </p:sp>
      <p:sp>
        <p:nvSpPr>
          <p:cNvPr id="81928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没有</a:t>
            </a:r>
          </a:p>
        </p:txBody>
      </p:sp>
      <p:grpSp>
        <p:nvGrpSpPr>
          <p:cNvPr id="81929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31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那儿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33" name="文本框 152"/>
          <p:cNvSpPr>
            <a:spLocks noChangeArrowheads="1"/>
          </p:cNvSpPr>
          <p:nvPr/>
        </p:nvSpPr>
        <p:spPr bwMode="auto">
          <a:xfrm>
            <a:off x="50339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哪儿</a:t>
            </a:r>
          </a:p>
        </p:txBody>
      </p:sp>
      <p:sp>
        <p:nvSpPr>
          <p:cNvPr id="81934" name="文本框 152"/>
          <p:cNvSpPr>
            <a:spLocks noChangeArrowheads="1"/>
          </p:cNvSpPr>
          <p:nvPr/>
        </p:nvSpPr>
        <p:spPr bwMode="auto">
          <a:xfrm>
            <a:off x="3587750" y="268922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没有汉语书</a:t>
            </a:r>
          </a:p>
        </p:txBody>
      </p:sp>
      <p:sp>
        <p:nvSpPr>
          <p:cNvPr id="81935" name="文本框 152"/>
          <p:cNvSpPr>
            <a:spLocks noChangeArrowheads="1"/>
          </p:cNvSpPr>
          <p:nvPr/>
        </p:nvSpPr>
        <p:spPr bwMode="auto">
          <a:xfrm>
            <a:off x="3586163" y="32543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没有中国朋友</a:t>
            </a:r>
          </a:p>
        </p:txBody>
      </p:sp>
      <p:sp>
        <p:nvSpPr>
          <p:cNvPr id="81936" name="文本框 152"/>
          <p:cNvSpPr>
            <a:spLocks noChangeArrowheads="1"/>
          </p:cNvSpPr>
          <p:nvPr/>
        </p:nvSpPr>
        <p:spPr bwMode="auto">
          <a:xfrm>
            <a:off x="5951538" y="32464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他没有中国朋友。</a:t>
            </a:r>
          </a:p>
        </p:txBody>
      </p:sp>
      <p:sp>
        <p:nvSpPr>
          <p:cNvPr id="81937" name="文本框 152"/>
          <p:cNvSpPr>
            <a:spLocks noChangeArrowheads="1"/>
          </p:cNvSpPr>
          <p:nvPr/>
        </p:nvSpPr>
        <p:spPr bwMode="auto">
          <a:xfrm>
            <a:off x="5949950" y="2689225"/>
            <a:ext cx="233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我没有汉语书。</a:t>
            </a:r>
          </a:p>
        </p:txBody>
      </p:sp>
      <p:sp>
        <p:nvSpPr>
          <p:cNvPr id="81938" name="文本框 152"/>
          <p:cNvSpPr>
            <a:spLocks noChangeArrowheads="1"/>
          </p:cNvSpPr>
          <p:nvPr/>
        </p:nvSpPr>
        <p:spPr bwMode="auto">
          <a:xfrm>
            <a:off x="3605213" y="37877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没有人</a:t>
            </a:r>
          </a:p>
        </p:txBody>
      </p:sp>
      <p:sp>
        <p:nvSpPr>
          <p:cNvPr id="81939" name="文本框 152"/>
          <p:cNvSpPr>
            <a:spLocks noChangeArrowheads="1"/>
          </p:cNvSpPr>
          <p:nvPr/>
        </p:nvSpPr>
        <p:spPr bwMode="auto">
          <a:xfrm>
            <a:off x="5970588" y="37798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这儿没有人。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625850" y="44910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请坐</a:t>
            </a:r>
          </a:p>
        </p:txBody>
      </p:sp>
      <p:sp>
        <p:nvSpPr>
          <p:cNvPr id="29" name="文本框 152"/>
          <p:cNvSpPr>
            <a:spLocks noChangeArrowheads="1"/>
          </p:cNvSpPr>
          <p:nvPr/>
        </p:nvSpPr>
        <p:spPr bwMode="auto">
          <a:xfrm>
            <a:off x="5988050" y="4491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请坐这儿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51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4515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516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HSK1\新建文件夹\1课\1-08笔-微图ps1714897（25）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4367213"/>
            <a:ext cx="2159000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18" name="TextBox 28"/>
          <p:cNvSpPr txBox="1">
            <a:spLocks noChangeArrowheads="1"/>
          </p:cNvSpPr>
          <p:nvPr/>
        </p:nvSpPr>
        <p:spPr bwMode="auto">
          <a:xfrm>
            <a:off x="849313" y="2955925"/>
            <a:ext cx="2041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zhuōzi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桌子</a:t>
            </a:r>
            <a:endParaRPr lang="zh-CN" altLang="en-US" sz="2800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pic>
        <p:nvPicPr>
          <p:cNvPr id="64519" name="Picture 7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1575" y="4351338"/>
            <a:ext cx="2160588" cy="14398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4520" name="TextBox 29"/>
          <p:cNvSpPr txBox="1">
            <a:spLocks noChangeArrowheads="1"/>
          </p:cNvSpPr>
          <p:nvPr/>
        </p:nvSpPr>
        <p:spPr bwMode="auto">
          <a:xfrm>
            <a:off x="3762375" y="2932113"/>
            <a:ext cx="21224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pánzi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盘子</a:t>
            </a:r>
            <a:endParaRPr lang="zh-CN" altLang="en-US" sz="2800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64521" name="TextBox 30"/>
          <p:cNvSpPr txBox="1">
            <a:spLocks noChangeArrowheads="1"/>
          </p:cNvSpPr>
          <p:nvPr/>
        </p:nvSpPr>
        <p:spPr bwMode="auto">
          <a:xfrm>
            <a:off x="6756400" y="2933700"/>
            <a:ext cx="19256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dirty="0"/>
              <a:t> </a:t>
            </a:r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yǐzi</a:t>
            </a:r>
            <a:endParaRPr lang="en-US" altLang="zh-CN" sz="2800" b="1" dirty="0">
              <a:latin typeface="GB Pinyinok-D" pitchFamily="2" charset="-122"/>
              <a:ea typeface="GB Pinyinok-D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椅子</a:t>
            </a:r>
            <a:endParaRPr lang="zh-CN" altLang="en-US" sz="2800" dirty="0">
              <a:latin typeface="SimSun-ExtB" pitchFamily="49" charset="-122"/>
              <a:ea typeface="SimSun-ExtB" pitchFamily="49" charset="-122"/>
              <a:cs typeface="GB Pinyinok-D" pitchFamily="2" charset="-122"/>
            </a:endParaRPr>
          </a:p>
        </p:txBody>
      </p:sp>
      <p:sp>
        <p:nvSpPr>
          <p:cNvPr id="64522" name="TextBox 31"/>
          <p:cNvSpPr txBox="1">
            <a:spLocks noChangeArrowheads="1"/>
          </p:cNvSpPr>
          <p:nvPr/>
        </p:nvSpPr>
        <p:spPr bwMode="auto">
          <a:xfrm>
            <a:off x="9209088" y="2944813"/>
            <a:ext cx="2549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 dirty="0" err="1">
                <a:latin typeface="GB Pinyinok-D" pitchFamily="2" charset="-122"/>
                <a:ea typeface="GB Pinyinok-D" pitchFamily="2" charset="-122"/>
              </a:rPr>
              <a:t>kùzi</a:t>
            </a:r>
            <a:r>
              <a:rPr lang="en-US" altLang="zh-CN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</a:t>
            </a:r>
          </a:p>
          <a:p>
            <a:pPr algn="ctr" eaLnBrk="0" hangingPunct="0"/>
            <a:r>
              <a:rPr lang="zh-CN" altLang="en-US" sz="2800" b="1" dirty="0">
                <a:latin typeface="SimSun-ExtB" pitchFamily="49" charset="-122"/>
                <a:ea typeface="SimSun-ExtB" pitchFamily="49" charset="-122"/>
                <a:cs typeface="GB Pinyinok-D" pitchFamily="2" charset="-122"/>
              </a:rPr>
              <a:t> 裤子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轻声音节的读法 </a:t>
            </a:r>
            <a:r>
              <a:rPr lang="en-US" altLang="zh-CN" dirty="0">
                <a:latin typeface="+mn-ea"/>
                <a:ea typeface="+mn-ea"/>
              </a:rPr>
              <a:t>Pronunciation of Neutral-Tone Syllables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63575" y="1673225"/>
          <a:ext cx="2212975" cy="12926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004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671888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588125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2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339263" y="1673225"/>
          <a:ext cx="2212975" cy="127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2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21600" marB="216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64572" name="组合 34"/>
          <p:cNvGrpSpPr>
            <a:grpSpLocks/>
          </p:cNvGrpSpPr>
          <p:nvPr/>
        </p:nvGrpSpPr>
        <p:grpSpPr bwMode="auto">
          <a:xfrm>
            <a:off x="6659563" y="4325938"/>
            <a:ext cx="2160587" cy="1466850"/>
            <a:chOff x="6509989" y="4326356"/>
            <a:chExt cx="2160000" cy="1466432"/>
          </a:xfrm>
        </p:grpSpPr>
        <p:pic>
          <p:nvPicPr>
            <p:cNvPr id="64589" name="Picture 8" descr="E:\HSK1\新建文件夹\1课\1-10岛-前图38591017（20）替换.jpg"/>
            <p:cNvPicPr preferRelativeResize="0"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02363" y="4352925"/>
              <a:ext cx="1260000" cy="143986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2" name="矩形 31"/>
            <p:cNvSpPr/>
            <p:nvPr/>
          </p:nvSpPr>
          <p:spPr>
            <a:xfrm>
              <a:off x="6509989" y="4326356"/>
              <a:ext cx="2160000" cy="1439452"/>
            </a:xfrm>
            <a:prstGeom prst="rect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4573" name="组合 40"/>
          <p:cNvGrpSpPr>
            <a:grpSpLocks/>
          </p:cNvGrpSpPr>
          <p:nvPr/>
        </p:nvGrpSpPr>
        <p:grpSpPr bwMode="auto">
          <a:xfrm>
            <a:off x="9420225" y="4324350"/>
            <a:ext cx="2159000" cy="1439863"/>
            <a:chOff x="9405886" y="4337552"/>
            <a:chExt cx="2160000" cy="1440000"/>
          </a:xfrm>
        </p:grpSpPr>
        <p:pic>
          <p:nvPicPr>
            <p:cNvPr id="64587" name="Picture 9" descr="E:\HSK1\新建文件夹\1课\1-11花-前图bigstock-yellow-flower-14475059（利用）替换.jpg"/>
            <p:cNvPicPr preferRelativeResize="0"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994498" y="4378634"/>
              <a:ext cx="1026098" cy="13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矩形 35"/>
            <p:cNvSpPr/>
            <p:nvPr/>
          </p:nvSpPr>
          <p:spPr>
            <a:xfrm>
              <a:off x="9405886" y="4337552"/>
              <a:ext cx="2160000" cy="1440000"/>
            </a:xfrm>
            <a:prstGeom prst="rect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801688" y="1854200"/>
            <a:ext cx="1009650" cy="112713"/>
          </a:xfrm>
          <a:custGeom>
            <a:avLst/>
            <a:gdLst>
              <a:gd name="connsiteX0" fmla="*/ 0 w 1009290"/>
              <a:gd name="connsiteY0" fmla="*/ 0 h 112144"/>
              <a:gd name="connsiteX1" fmla="*/ 698739 w 1009290"/>
              <a:gd name="connsiteY1" fmla="*/ 17253 h 112144"/>
              <a:gd name="connsiteX2" fmla="*/ 948905 w 1009290"/>
              <a:gd name="connsiteY2" fmla="*/ 69012 h 112144"/>
              <a:gd name="connsiteX3" fmla="*/ 1009290 w 1009290"/>
              <a:gd name="connsiteY3" fmla="*/ 112144 h 11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290" h="112144">
                <a:moveTo>
                  <a:pt x="0" y="0"/>
                </a:moveTo>
                <a:cubicBezTo>
                  <a:pt x="270294" y="2875"/>
                  <a:pt x="540588" y="5751"/>
                  <a:pt x="698739" y="17253"/>
                </a:cubicBezTo>
                <a:cubicBezTo>
                  <a:pt x="856890" y="28755"/>
                  <a:pt x="897147" y="53197"/>
                  <a:pt x="948905" y="69012"/>
                </a:cubicBezTo>
                <a:cubicBezTo>
                  <a:pt x="1000663" y="84827"/>
                  <a:pt x="1004976" y="98485"/>
                  <a:pt x="1009290" y="112144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897063" y="2035175"/>
            <a:ext cx="207962" cy="303213"/>
          </a:xfrm>
          <a:custGeom>
            <a:avLst/>
            <a:gdLst>
              <a:gd name="connsiteX0" fmla="*/ 0 w 207034"/>
              <a:gd name="connsiteY0" fmla="*/ 0 h 301924"/>
              <a:gd name="connsiteX1" fmla="*/ 103517 w 207034"/>
              <a:gd name="connsiteY1" fmla="*/ 138023 h 301924"/>
              <a:gd name="connsiteX2" fmla="*/ 207034 w 207034"/>
              <a:gd name="connsiteY2" fmla="*/ 301924 h 30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34" h="301924">
                <a:moveTo>
                  <a:pt x="0" y="0"/>
                </a:moveTo>
                <a:cubicBezTo>
                  <a:pt x="34505" y="43851"/>
                  <a:pt x="69011" y="87702"/>
                  <a:pt x="103517" y="138023"/>
                </a:cubicBezTo>
                <a:cubicBezTo>
                  <a:pt x="138023" y="188344"/>
                  <a:pt x="172528" y="245134"/>
                  <a:pt x="207034" y="301924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139950" y="2371725"/>
            <a:ext cx="188913" cy="276225"/>
          </a:xfrm>
          <a:custGeom>
            <a:avLst/>
            <a:gdLst>
              <a:gd name="connsiteX0" fmla="*/ 0 w 189781"/>
              <a:gd name="connsiteY0" fmla="*/ 0 h 276045"/>
              <a:gd name="connsiteX1" fmla="*/ 189781 w 189781"/>
              <a:gd name="connsiteY1" fmla="*/ 276045 h 27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781" h="276045">
                <a:moveTo>
                  <a:pt x="0" y="0"/>
                </a:moveTo>
                <a:lnTo>
                  <a:pt x="189781" y="276045"/>
                </a:lnTo>
              </a:path>
            </a:pathLst>
          </a:cu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813300" y="2001838"/>
            <a:ext cx="207963" cy="206375"/>
          </a:xfrm>
          <a:custGeom>
            <a:avLst/>
            <a:gdLst>
              <a:gd name="connsiteX0" fmla="*/ 0 w 207034"/>
              <a:gd name="connsiteY0" fmla="*/ 0 h 207034"/>
              <a:gd name="connsiteX1" fmla="*/ 207034 w 207034"/>
              <a:gd name="connsiteY1" fmla="*/ 207034 h 207034"/>
              <a:gd name="connsiteX2" fmla="*/ 207034 w 207034"/>
              <a:gd name="connsiteY2" fmla="*/ 207034 h 207034"/>
              <a:gd name="connsiteX3" fmla="*/ 207034 w 207034"/>
              <a:gd name="connsiteY3" fmla="*/ 207034 h 20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034" h="207034">
                <a:moveTo>
                  <a:pt x="0" y="0"/>
                </a:moveTo>
                <a:lnTo>
                  <a:pt x="207034" y="207034"/>
                </a:lnTo>
                <a:lnTo>
                  <a:pt x="207034" y="207034"/>
                </a:lnTo>
                <a:lnTo>
                  <a:pt x="207034" y="207034"/>
                </a:ln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5064125" y="2251075"/>
            <a:ext cx="241300" cy="241300"/>
          </a:xfrm>
          <a:custGeom>
            <a:avLst/>
            <a:gdLst>
              <a:gd name="connsiteX0" fmla="*/ 0 w 241539"/>
              <a:gd name="connsiteY0" fmla="*/ 0 h 241540"/>
              <a:gd name="connsiteX1" fmla="*/ 241539 w 241539"/>
              <a:gd name="connsiteY1" fmla="*/ 241540 h 24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1539" h="241540">
                <a:moveTo>
                  <a:pt x="0" y="0"/>
                </a:moveTo>
                <a:lnTo>
                  <a:pt x="241539" y="241540"/>
                </a:lnTo>
              </a:path>
            </a:pathLst>
          </a:cu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815138" y="2605088"/>
            <a:ext cx="827087" cy="301625"/>
          </a:xfrm>
          <a:custGeom>
            <a:avLst/>
            <a:gdLst>
              <a:gd name="connsiteX0" fmla="*/ 0 w 828136"/>
              <a:gd name="connsiteY0" fmla="*/ 0 h 301924"/>
              <a:gd name="connsiteX1" fmla="*/ 103517 w 828136"/>
              <a:gd name="connsiteY1" fmla="*/ 181154 h 301924"/>
              <a:gd name="connsiteX2" fmla="*/ 232913 w 828136"/>
              <a:gd name="connsiteY2" fmla="*/ 276045 h 301924"/>
              <a:gd name="connsiteX3" fmla="*/ 388189 w 828136"/>
              <a:gd name="connsiteY3" fmla="*/ 301924 h 301924"/>
              <a:gd name="connsiteX4" fmla="*/ 655607 w 828136"/>
              <a:gd name="connsiteY4" fmla="*/ 276045 h 301924"/>
              <a:gd name="connsiteX5" fmla="*/ 828136 w 828136"/>
              <a:gd name="connsiteY5" fmla="*/ 232913 h 30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8136" h="301924">
                <a:moveTo>
                  <a:pt x="0" y="0"/>
                </a:moveTo>
                <a:cubicBezTo>
                  <a:pt x="32349" y="67573"/>
                  <a:pt x="64698" y="135146"/>
                  <a:pt x="103517" y="181154"/>
                </a:cubicBezTo>
                <a:cubicBezTo>
                  <a:pt x="142336" y="227162"/>
                  <a:pt x="185468" y="255917"/>
                  <a:pt x="232913" y="276045"/>
                </a:cubicBezTo>
                <a:cubicBezTo>
                  <a:pt x="280358" y="296173"/>
                  <a:pt x="317740" y="301924"/>
                  <a:pt x="388189" y="301924"/>
                </a:cubicBezTo>
                <a:cubicBezTo>
                  <a:pt x="458638" y="301924"/>
                  <a:pt x="582282" y="287547"/>
                  <a:pt x="655607" y="276045"/>
                </a:cubicBezTo>
                <a:cubicBezTo>
                  <a:pt x="728932" y="264543"/>
                  <a:pt x="778534" y="248728"/>
                  <a:pt x="828136" y="232913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850188" y="2303463"/>
            <a:ext cx="249237" cy="327025"/>
          </a:xfrm>
          <a:custGeom>
            <a:avLst/>
            <a:gdLst>
              <a:gd name="connsiteX0" fmla="*/ 0 w 250166"/>
              <a:gd name="connsiteY0" fmla="*/ 327804 h 327804"/>
              <a:gd name="connsiteX1" fmla="*/ 112143 w 250166"/>
              <a:gd name="connsiteY1" fmla="*/ 172528 h 327804"/>
              <a:gd name="connsiteX2" fmla="*/ 250166 w 250166"/>
              <a:gd name="connsiteY2" fmla="*/ 0 h 32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166" h="327804">
                <a:moveTo>
                  <a:pt x="0" y="327804"/>
                </a:moveTo>
                <a:cubicBezTo>
                  <a:pt x="35224" y="277483"/>
                  <a:pt x="70449" y="227162"/>
                  <a:pt x="112143" y="172528"/>
                </a:cubicBezTo>
                <a:cubicBezTo>
                  <a:pt x="153837" y="117894"/>
                  <a:pt x="202001" y="58947"/>
                  <a:pt x="250166" y="0"/>
                </a:cubicBez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8177213" y="2001838"/>
            <a:ext cx="225425" cy="223837"/>
          </a:xfrm>
          <a:custGeom>
            <a:avLst/>
            <a:gdLst>
              <a:gd name="connsiteX0" fmla="*/ 0 w 224286"/>
              <a:gd name="connsiteY0" fmla="*/ 224287 h 224287"/>
              <a:gd name="connsiteX1" fmla="*/ 224286 w 224286"/>
              <a:gd name="connsiteY1" fmla="*/ 0 h 224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4286" h="224287">
                <a:moveTo>
                  <a:pt x="0" y="224287"/>
                </a:moveTo>
                <a:lnTo>
                  <a:pt x="224286" y="0"/>
                </a:lnTo>
              </a:path>
            </a:pathLst>
          </a:cu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575800" y="1882775"/>
            <a:ext cx="992188" cy="438150"/>
          </a:xfrm>
          <a:custGeom>
            <a:avLst/>
            <a:gdLst>
              <a:gd name="connsiteX0" fmla="*/ 0 w 992037"/>
              <a:gd name="connsiteY0" fmla="*/ 66136 h 437072"/>
              <a:gd name="connsiteX1" fmla="*/ 60385 w 992037"/>
              <a:gd name="connsiteY1" fmla="*/ 23004 h 437072"/>
              <a:gd name="connsiteX2" fmla="*/ 181154 w 992037"/>
              <a:gd name="connsiteY2" fmla="*/ 5751 h 437072"/>
              <a:gd name="connsiteX3" fmla="*/ 336430 w 992037"/>
              <a:gd name="connsiteY3" fmla="*/ 57509 h 437072"/>
              <a:gd name="connsiteX4" fmla="*/ 612475 w 992037"/>
              <a:gd name="connsiteY4" fmla="*/ 186906 h 437072"/>
              <a:gd name="connsiteX5" fmla="*/ 819509 w 992037"/>
              <a:gd name="connsiteY5" fmla="*/ 307675 h 437072"/>
              <a:gd name="connsiteX6" fmla="*/ 992037 w 992037"/>
              <a:gd name="connsiteY6" fmla="*/ 437072 h 43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2037" h="437072">
                <a:moveTo>
                  <a:pt x="0" y="66136"/>
                </a:moveTo>
                <a:cubicBezTo>
                  <a:pt x="15096" y="49602"/>
                  <a:pt x="30193" y="33068"/>
                  <a:pt x="60385" y="23004"/>
                </a:cubicBezTo>
                <a:cubicBezTo>
                  <a:pt x="90577" y="12940"/>
                  <a:pt x="135146" y="0"/>
                  <a:pt x="181154" y="5751"/>
                </a:cubicBezTo>
                <a:cubicBezTo>
                  <a:pt x="227162" y="11502"/>
                  <a:pt x="264543" y="27317"/>
                  <a:pt x="336430" y="57509"/>
                </a:cubicBezTo>
                <a:cubicBezTo>
                  <a:pt x="408317" y="87701"/>
                  <a:pt x="531962" y="145212"/>
                  <a:pt x="612475" y="186906"/>
                </a:cubicBezTo>
                <a:cubicBezTo>
                  <a:pt x="692988" y="228600"/>
                  <a:pt x="756249" y="265981"/>
                  <a:pt x="819509" y="307675"/>
                </a:cubicBezTo>
                <a:cubicBezTo>
                  <a:pt x="882769" y="349369"/>
                  <a:pt x="937403" y="393220"/>
                  <a:pt x="992037" y="437072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271351">
            <a:off x="10610850" y="2381250"/>
            <a:ext cx="319088" cy="241300"/>
          </a:xfrm>
          <a:custGeom>
            <a:avLst/>
            <a:gdLst>
              <a:gd name="connsiteX0" fmla="*/ 0 w 319177"/>
              <a:gd name="connsiteY0" fmla="*/ 0 h 241539"/>
              <a:gd name="connsiteX1" fmla="*/ 319177 w 319177"/>
              <a:gd name="connsiteY1" fmla="*/ 241539 h 241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177" h="241539">
                <a:moveTo>
                  <a:pt x="0" y="0"/>
                </a:moveTo>
                <a:lnTo>
                  <a:pt x="319177" y="241539"/>
                </a:lnTo>
              </a:path>
            </a:pathLst>
          </a:cu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0980738" y="2682875"/>
            <a:ext cx="276225" cy="250825"/>
          </a:xfrm>
          <a:custGeom>
            <a:avLst/>
            <a:gdLst>
              <a:gd name="connsiteX0" fmla="*/ 0 w 276046"/>
              <a:gd name="connsiteY0" fmla="*/ 0 h 250166"/>
              <a:gd name="connsiteX1" fmla="*/ 276046 w 276046"/>
              <a:gd name="connsiteY1" fmla="*/ 250166 h 25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046" h="250166">
                <a:moveTo>
                  <a:pt x="0" y="0"/>
                </a:moveTo>
                <a:lnTo>
                  <a:pt x="276046" y="250166"/>
                </a:lnTo>
              </a:path>
            </a:pathLst>
          </a:custGeom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4588" name="Picture 76" descr="C:\Users\caofan\Desktop\图片2.png"/>
          <p:cNvPicPr>
            <a:picLocks noChangeAspect="1" noChangeArrowheads="1"/>
          </p:cNvPicPr>
          <p:nvPr/>
        </p:nvPicPr>
        <p:blipFill>
          <a:blip r:embed="rId8" cstate="print"/>
          <a:srcRect r="23653"/>
          <a:stretch>
            <a:fillRect/>
          </a:stretch>
        </p:blipFill>
        <p:spPr bwMode="auto">
          <a:xfrm>
            <a:off x="3867150" y="1816100"/>
            <a:ext cx="708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76" descr="C:\Users\caofan\Desktop\图片2.png"/>
          <p:cNvPicPr>
            <a:picLocks noChangeAspect="1" noChangeArrowheads="1"/>
          </p:cNvPicPr>
          <p:nvPr/>
        </p:nvPicPr>
        <p:blipFill>
          <a:blip r:embed="rId8" cstate="print"/>
          <a:srcRect l="77431"/>
          <a:stretch>
            <a:fillRect/>
          </a:stretch>
        </p:blipFill>
        <p:spPr bwMode="auto">
          <a:xfrm>
            <a:off x="4570413" y="1816100"/>
            <a:ext cx="2079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圆角矩形 32"/>
          <p:cNvSpPr>
            <a:spLocks noChangeArrowheads="1"/>
          </p:cNvSpPr>
          <p:nvPr/>
        </p:nvSpPr>
        <p:spPr bwMode="auto">
          <a:xfrm>
            <a:off x="1866900" y="26400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2947" name="圆角矩形 32"/>
          <p:cNvSpPr>
            <a:spLocks noChangeArrowheads="1"/>
          </p:cNvSpPr>
          <p:nvPr/>
        </p:nvSpPr>
        <p:spPr bwMode="auto">
          <a:xfrm>
            <a:off x="1866900" y="13065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2948" name="文本框 152"/>
          <p:cNvSpPr>
            <a:spLocks noChangeArrowheads="1"/>
          </p:cNvSpPr>
          <p:nvPr/>
        </p:nvSpPr>
        <p:spPr bwMode="auto">
          <a:xfrm>
            <a:off x="3587750" y="1374775"/>
            <a:ext cx="5026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A: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我的书在哪儿？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B: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你的书在这儿。</a:t>
            </a:r>
          </a:p>
        </p:txBody>
      </p:sp>
      <p:cxnSp>
        <p:nvCxnSpPr>
          <p:cNvPr id="8294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sp>
        <p:nvSpPr>
          <p:cNvPr id="82950" name="圆角矩形 32"/>
          <p:cNvSpPr>
            <a:spLocks noChangeArrowheads="1"/>
          </p:cNvSpPr>
          <p:nvPr/>
        </p:nvSpPr>
        <p:spPr bwMode="auto">
          <a:xfrm>
            <a:off x="1866900" y="441166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2951" name="文本框 88"/>
          <p:cNvSpPr>
            <a:spLocks noChangeArrowheads="1"/>
          </p:cNvSpPr>
          <p:nvPr/>
        </p:nvSpPr>
        <p:spPr bwMode="auto">
          <a:xfrm>
            <a:off x="2095500" y="1327150"/>
            <a:ext cx="9048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这儿</a:t>
            </a:r>
          </a:p>
        </p:txBody>
      </p:sp>
      <p:sp>
        <p:nvSpPr>
          <p:cNvPr id="82952" name="文本框 107"/>
          <p:cNvSpPr>
            <a:spLocks noChangeArrowheads="1"/>
          </p:cNvSpPr>
          <p:nvPr/>
        </p:nvSpPr>
        <p:spPr bwMode="auto">
          <a:xfrm>
            <a:off x="2066925" y="4427538"/>
            <a:ext cx="903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坐</a:t>
            </a:r>
          </a:p>
        </p:txBody>
      </p:sp>
      <p:sp>
        <p:nvSpPr>
          <p:cNvPr id="82953" name="文本框 88"/>
          <p:cNvSpPr>
            <a:spLocks noChangeArrowheads="1"/>
          </p:cNvSpPr>
          <p:nvPr/>
        </p:nvSpPr>
        <p:spPr bwMode="auto">
          <a:xfrm>
            <a:off x="2065338" y="2660650"/>
            <a:ext cx="90487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没有</a:t>
            </a:r>
          </a:p>
        </p:txBody>
      </p:sp>
      <p:grpSp>
        <p:nvGrpSpPr>
          <p:cNvPr id="82954" name="组合 8"/>
          <p:cNvGrpSpPr>
            <a:grpSpLocks/>
          </p:cNvGrpSpPr>
          <p:nvPr/>
        </p:nvGrpSpPr>
        <p:grpSpPr bwMode="auto">
          <a:xfrm>
            <a:off x="307975" y="6350"/>
            <a:ext cx="3833813" cy="646113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3813059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 bwMode="auto">
          <a:xfrm>
            <a:off x="36274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56" name="文本框 152"/>
          <p:cNvSpPr>
            <a:spLocks noChangeArrowheads="1"/>
          </p:cNvSpPr>
          <p:nvPr/>
        </p:nvSpPr>
        <p:spPr bwMode="auto">
          <a:xfrm>
            <a:off x="39290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那儿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4732338" y="2119313"/>
            <a:ext cx="333375" cy="1587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58" name="文本框 152"/>
          <p:cNvSpPr>
            <a:spLocks noChangeArrowheads="1"/>
          </p:cNvSpPr>
          <p:nvPr/>
        </p:nvSpPr>
        <p:spPr bwMode="auto">
          <a:xfrm>
            <a:off x="5033963" y="18827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哪儿</a:t>
            </a:r>
          </a:p>
        </p:txBody>
      </p:sp>
      <p:sp>
        <p:nvSpPr>
          <p:cNvPr id="82959" name="文本框 152"/>
          <p:cNvSpPr>
            <a:spLocks noChangeArrowheads="1"/>
          </p:cNvSpPr>
          <p:nvPr/>
        </p:nvSpPr>
        <p:spPr bwMode="auto">
          <a:xfrm>
            <a:off x="3587750" y="2689225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没有汉语书</a:t>
            </a:r>
          </a:p>
        </p:txBody>
      </p:sp>
      <p:sp>
        <p:nvSpPr>
          <p:cNvPr id="82960" name="文本框 152"/>
          <p:cNvSpPr>
            <a:spLocks noChangeArrowheads="1"/>
          </p:cNvSpPr>
          <p:nvPr/>
        </p:nvSpPr>
        <p:spPr bwMode="auto">
          <a:xfrm>
            <a:off x="3586163" y="32543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没有中国朋友</a:t>
            </a:r>
          </a:p>
        </p:txBody>
      </p:sp>
      <p:sp>
        <p:nvSpPr>
          <p:cNvPr id="82961" name="文本框 152"/>
          <p:cNvSpPr>
            <a:spLocks noChangeArrowheads="1"/>
          </p:cNvSpPr>
          <p:nvPr/>
        </p:nvSpPr>
        <p:spPr bwMode="auto">
          <a:xfrm>
            <a:off x="5951538" y="32464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他没有中国朋友。</a:t>
            </a:r>
          </a:p>
        </p:txBody>
      </p:sp>
      <p:sp>
        <p:nvSpPr>
          <p:cNvPr id="82962" name="文本框 152"/>
          <p:cNvSpPr>
            <a:spLocks noChangeArrowheads="1"/>
          </p:cNvSpPr>
          <p:nvPr/>
        </p:nvSpPr>
        <p:spPr bwMode="auto">
          <a:xfrm>
            <a:off x="5949950" y="2689225"/>
            <a:ext cx="233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我没有汉语书。</a:t>
            </a:r>
          </a:p>
        </p:txBody>
      </p:sp>
      <p:sp>
        <p:nvSpPr>
          <p:cNvPr id="82963" name="文本框 152"/>
          <p:cNvSpPr>
            <a:spLocks noChangeArrowheads="1"/>
          </p:cNvSpPr>
          <p:nvPr/>
        </p:nvSpPr>
        <p:spPr bwMode="auto">
          <a:xfrm>
            <a:off x="3605213" y="3787775"/>
            <a:ext cx="2306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没有人</a:t>
            </a:r>
          </a:p>
        </p:txBody>
      </p:sp>
      <p:sp>
        <p:nvSpPr>
          <p:cNvPr id="82964" name="文本框 152"/>
          <p:cNvSpPr>
            <a:spLocks noChangeArrowheads="1"/>
          </p:cNvSpPr>
          <p:nvPr/>
        </p:nvSpPr>
        <p:spPr bwMode="auto">
          <a:xfrm>
            <a:off x="5970588" y="3779838"/>
            <a:ext cx="3001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这儿没有人。</a:t>
            </a:r>
          </a:p>
        </p:txBody>
      </p:sp>
      <p:sp>
        <p:nvSpPr>
          <p:cNvPr id="82965" name="文本框 152"/>
          <p:cNvSpPr>
            <a:spLocks noChangeArrowheads="1"/>
          </p:cNvSpPr>
          <p:nvPr/>
        </p:nvSpPr>
        <p:spPr bwMode="auto">
          <a:xfrm>
            <a:off x="3625850" y="44910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请坐</a:t>
            </a:r>
          </a:p>
        </p:txBody>
      </p:sp>
      <p:sp>
        <p:nvSpPr>
          <p:cNvPr id="82966" name="文本框 152"/>
          <p:cNvSpPr>
            <a:spLocks noChangeArrowheads="1"/>
          </p:cNvSpPr>
          <p:nvPr/>
        </p:nvSpPr>
        <p:spPr bwMode="auto">
          <a:xfrm>
            <a:off x="5988050" y="449103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请坐这儿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9858" y="1713428"/>
            <a:ext cx="8370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qián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17796" y="2843400"/>
            <a:ext cx="8370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biān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16209" y="3924470"/>
            <a:ext cx="7537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nàlǐ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4"/>
            </p:custDataLst>
          </p:nvPr>
        </p:nvGrpSpPr>
        <p:grpSpPr bwMode="auto">
          <a:xfrm>
            <a:off x="1209596" y="1713427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前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6"/>
          <p:cNvGrpSpPr/>
          <p:nvPr>
            <p:custDataLst>
              <p:tags r:id="rId5"/>
            </p:custDataLst>
          </p:nvPr>
        </p:nvGrpSpPr>
        <p:grpSpPr bwMode="auto">
          <a:xfrm>
            <a:off x="1222296" y="2819588"/>
            <a:ext cx="1350962" cy="536575"/>
            <a:chOff x="682668" y="4792841"/>
            <a:chExt cx="1351649" cy="536981"/>
          </a:xfrm>
        </p:grpSpPr>
        <p:sp>
          <p:nvSpPr>
            <p:cNvPr id="77862" name="圆角矩形 31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3" name="文本框 107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95374" y="4792841"/>
              <a:ext cx="1338943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边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7"/>
          <p:cNvGrpSpPr/>
          <p:nvPr>
            <p:custDataLst>
              <p:tags r:id="rId6"/>
            </p:custDataLst>
          </p:nvPr>
        </p:nvGrpSpPr>
        <p:grpSpPr bwMode="auto">
          <a:xfrm>
            <a:off x="1222296" y="3919711"/>
            <a:ext cx="1338263" cy="564012"/>
            <a:chOff x="683984" y="5619216"/>
            <a:chExt cx="1338943" cy="563571"/>
          </a:xfrm>
        </p:grpSpPr>
        <p:sp>
          <p:nvSpPr>
            <p:cNvPr id="77860" name="圆角矩形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1" name="文本框 11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96690" y="5658687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那里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06852" y="1733463"/>
            <a:ext cx="7521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hòu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19552" y="2863436"/>
            <a:ext cx="1210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nàbiān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17965" y="3944505"/>
            <a:ext cx="137569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zhèbiān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10"/>
            </p:custDataLst>
          </p:nvPr>
        </p:nvGrpSpPr>
        <p:grpSpPr bwMode="auto">
          <a:xfrm>
            <a:off x="6846252" y="1733465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后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41"/>
          <p:cNvGrpSpPr/>
          <p:nvPr>
            <p:custDataLst>
              <p:tags r:id="rId11"/>
            </p:custDataLst>
          </p:nvPr>
        </p:nvGrpSpPr>
        <p:grpSpPr bwMode="auto">
          <a:xfrm>
            <a:off x="6846253" y="2839623"/>
            <a:ext cx="1578371" cy="536575"/>
            <a:chOff x="669962" y="4792841"/>
            <a:chExt cx="1579172" cy="536981"/>
          </a:xfrm>
        </p:grpSpPr>
        <p:sp>
          <p:nvSpPr>
            <p:cNvPr id="77854" name="圆角矩形 3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69962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5" name="文本框 10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921310" y="4792841"/>
              <a:ext cx="1327824" cy="524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那边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44"/>
          <p:cNvGrpSpPr/>
          <p:nvPr>
            <p:custDataLst>
              <p:tags r:id="rId12"/>
            </p:custDataLst>
          </p:nvPr>
        </p:nvGrpSpPr>
        <p:grpSpPr bwMode="auto">
          <a:xfrm>
            <a:off x="6858953" y="3939747"/>
            <a:ext cx="1369493" cy="543379"/>
            <a:chOff x="683984" y="5619216"/>
            <a:chExt cx="1338943" cy="544585"/>
          </a:xfrm>
        </p:grpSpPr>
        <p:sp>
          <p:nvSpPr>
            <p:cNvPr id="77852" name="圆角矩形 3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77853" name="文本框 110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917183" y="5638126"/>
              <a:ext cx="904515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这边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149">
            <a:extLst>
              <a:ext uri="{FF2B5EF4-FFF2-40B4-BE49-F238E27FC236}">
                <a16:creationId xmlns="" xmlns:a16="http://schemas.microsoft.com/office/drawing/2014/main" id="{D5FD99BF-3D4D-5B94-291F-5F24074B5480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16209" y="4991220"/>
            <a:ext cx="9188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zhèlǐ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7">
            <a:extLst>
              <a:ext uri="{FF2B5EF4-FFF2-40B4-BE49-F238E27FC236}">
                <a16:creationId xmlns="" xmlns:a16="http://schemas.microsoft.com/office/drawing/2014/main" id="{96460078-CC48-A27A-899B-DB030707B60A}"/>
              </a:ext>
            </a:extLst>
          </p:cNvPr>
          <p:cNvGrpSpPr/>
          <p:nvPr>
            <p:custDataLst>
              <p:tags r:id="rId14"/>
            </p:custDataLst>
          </p:nvPr>
        </p:nvGrpSpPr>
        <p:grpSpPr bwMode="auto">
          <a:xfrm>
            <a:off x="1222296" y="4986461"/>
            <a:ext cx="1338263" cy="564015"/>
            <a:chOff x="683984" y="5619216"/>
            <a:chExt cx="1338943" cy="563574"/>
          </a:xfrm>
        </p:grpSpPr>
        <p:sp>
          <p:nvSpPr>
            <p:cNvPr id="10" name="圆角矩形 30">
              <a:extLst>
                <a:ext uri="{FF2B5EF4-FFF2-40B4-BE49-F238E27FC236}">
                  <a16:creationId xmlns="" xmlns:a16="http://schemas.microsoft.com/office/drawing/2014/main" id="{B5AA8ADD-8170-7114-D9E1-79256167275A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11" name="文本框 110">
              <a:extLst>
                <a:ext uri="{FF2B5EF4-FFF2-40B4-BE49-F238E27FC236}">
                  <a16:creationId xmlns="" xmlns:a16="http://schemas.microsoft.com/office/drawing/2014/main" id="{5205EA79-18FF-5D7D-31C3-D70C460C52BA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96690" y="5658690"/>
              <a:ext cx="1326235" cy="524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这里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149">
            <a:extLst>
              <a:ext uri="{FF2B5EF4-FFF2-40B4-BE49-F238E27FC236}">
                <a16:creationId xmlns="" xmlns:a16="http://schemas.microsoft.com/office/drawing/2014/main" id="{53BBE58E-C163-33B8-ACAE-17ADC2B267D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17965" y="5011255"/>
            <a:ext cx="13740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wàibian</a:t>
            </a:r>
            <a:endParaRPr lang="en-US" altLang="en-US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44">
            <a:extLst>
              <a:ext uri="{FF2B5EF4-FFF2-40B4-BE49-F238E27FC236}">
                <a16:creationId xmlns="" xmlns:a16="http://schemas.microsoft.com/office/drawing/2014/main" id="{9E65C207-4647-6D3A-102A-4167820934F4}"/>
              </a:ext>
            </a:extLst>
          </p:cNvPr>
          <p:cNvGrpSpPr/>
          <p:nvPr>
            <p:custDataLst>
              <p:tags r:id="rId16"/>
            </p:custDataLst>
          </p:nvPr>
        </p:nvGrpSpPr>
        <p:grpSpPr bwMode="auto">
          <a:xfrm>
            <a:off x="6858953" y="5025364"/>
            <a:ext cx="1369493" cy="546026"/>
            <a:chOff x="683984" y="5638126"/>
            <a:chExt cx="1338943" cy="547238"/>
          </a:xfrm>
        </p:grpSpPr>
        <p:sp>
          <p:nvSpPr>
            <p:cNvPr id="14" name="圆角矩形 30">
              <a:extLst>
                <a:ext uri="{FF2B5EF4-FFF2-40B4-BE49-F238E27FC236}">
                  <a16:creationId xmlns="" xmlns:a16="http://schemas.microsoft.com/office/drawing/2014/main" id="{683AC040-D2C9-8050-DAE4-AE798C94AE13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3984" y="565617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dirty="0"/>
            </a:p>
          </p:txBody>
        </p:sp>
        <p:sp>
          <p:nvSpPr>
            <p:cNvPr id="15" name="文本框 110">
              <a:extLst>
                <a:ext uri="{FF2B5EF4-FFF2-40B4-BE49-F238E27FC236}">
                  <a16:creationId xmlns="" xmlns:a16="http://schemas.microsoft.com/office/drawing/2014/main" id="{1C66680B-F015-C60F-B87A-F313C84F9A1F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86147" y="5638126"/>
              <a:ext cx="1193829" cy="525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外边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1658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utoUpdateAnimBg="0"/>
      <p:bldP spid="5" grpId="5"/>
      <p:bldP spid="12" grpId="0" bldLvl="0" autoUpdateAnimBg="0"/>
      <p:bldP spid="12" grpId="1" bldLvl="0" autoUpdateAnimBg="0"/>
      <p:bldP spid="12" grpId="2" bldLvl="0" autoUpdateAnimBg="0"/>
      <p:bldP spid="12" grpId="3" bldLvl="0" autoUpdateAnimBg="0"/>
      <p:bldP spid="12" grpId="4" bldLvl="0" autoUpdateAnimBg="0"/>
      <p:bldP spid="12" grpId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32">
            <a:extLst>
              <a:ext uri="{FF2B5EF4-FFF2-40B4-BE49-F238E27FC236}">
                <a16:creationId xmlns:a16="http://schemas.microsoft.com/office/drawing/2014/main" xmlns="" id="{CFB65149-8F43-AE10-7499-A85AE2D0B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594" y="79778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452479" y="16480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235783" y="256876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683202" y="777658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/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AutoShape 25">
            <a:extLst>
              <a:ext uri="{FF2B5EF4-FFF2-40B4-BE49-F238E27FC236}">
                <a16:creationId xmlns:a16="http://schemas.microsoft.com/office/drawing/2014/main" xmlns="" id="{B02FAACE-FADB-C7B9-5FB5-71866F39F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78748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0" name="文本框 152">
            <a:extLst>
              <a:ext uri="{FF2B5EF4-FFF2-40B4-BE49-F238E27FC236}">
                <a16:creationId xmlns:a16="http://schemas.microsoft.com/office/drawing/2014/main" xmlns="" id="{DD5E6F76-5D1B-BCC3-F8AF-D16FF237F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0952" y="815641"/>
            <a:ext cx="39549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前面            午饭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0D30A9D-4D4B-E2AA-B26B-00F29A918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32">
            <a:extLst>
              <a:ext uri="{FF2B5EF4-FFF2-40B4-BE49-F238E27FC236}">
                <a16:creationId xmlns:a16="http://schemas.microsoft.com/office/drawing/2014/main" xmlns="" id="{CFB65149-8F43-AE10-7499-A85AE2D0B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594" y="185903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9260B770-8312-D822-B702-70D29766608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726B6A49-F1F1-4FB5-4A7E-D84109401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442" y="1879823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8C0E87CC-CBF6-0AC1-1658-C53AEEE16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2641742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11CC342D-5E16-9D2F-9ED0-BA8133FD7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2490" y="1163142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A34268FF-C1E3-B165-3053-D77F0889AED8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6ABCCAA4-4164-119B-F304-734DA585C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D846C500-956C-3CAA-4AA9-FB78C15E2DA5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8F2DA8DD-B21B-94B0-C00A-7F58E6E02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D8089902-C9F5-8431-7386-E754B098B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918A0B2C-1EE4-D89B-E932-8AFBB64E2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9FA4627A-9F17-13E4-3F23-E66989FA6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AutoShape 25">
            <a:extLst>
              <a:ext uri="{FF2B5EF4-FFF2-40B4-BE49-F238E27FC236}">
                <a16:creationId xmlns:a16="http://schemas.microsoft.com/office/drawing/2014/main" xmlns="" id="{B02FAACE-FADB-C7B9-5FB5-71866F39F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9122" y="1879823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" name="文本框 152">
            <a:extLst>
              <a:ext uri="{FF2B5EF4-FFF2-40B4-BE49-F238E27FC236}">
                <a16:creationId xmlns:a16="http://schemas.microsoft.com/office/drawing/2014/main" xmlns="" id="{DD5E6F76-5D1B-BCC3-F8AF-D16FF237F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9122" y="1907981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后边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后面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午饭后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216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29D6E89-DFA5-72F1-5C9A-BBFBDBCBC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CFB65149-8F43-AE10-7499-A85AE2D0B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594" y="25601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F4C27C4F-9A31-BDD4-6382-2D0E6EA2580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60F6117B-F0FF-33E8-0563-5C748B069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180818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2A160AD9-3772-B1E5-799F-5D661700A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459" y="2556834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42BCEF8C-CA13-4CDE-869F-C56406B44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336" y="1058265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8A655582-B947-8713-7CB9-091E9A74EF5D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A67ADA68-5B8E-CA56-B268-C035B6B93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8500DDBF-0546-F1C8-23E4-3771E48A61D6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05092AFE-D646-6D2B-6B64-25D313A18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FAC78AC1-D11B-2F8D-EF57-5F5B83CF9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AE9E5CD-57E1-AC51-1FE0-B7F642EDA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5E5B8FF4-8BB0-59AE-B68A-F7BECE5E5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AutoShape 25">
            <a:extLst>
              <a:ext uri="{FF2B5EF4-FFF2-40B4-BE49-F238E27FC236}">
                <a16:creationId xmlns:a16="http://schemas.microsoft.com/office/drawing/2014/main" xmlns="" id="{EC14EACE-1061-C0DA-D239-ED2B78C8F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652" y="2583195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8" name="文本框 152">
            <a:extLst>
              <a:ext uri="{FF2B5EF4-FFF2-40B4-BE49-F238E27FC236}">
                <a16:creationId xmlns:a16="http://schemas.microsoft.com/office/drawing/2014/main" xmlns="" id="{C4023792-1AFC-3D33-7292-DF0B2E628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2610691"/>
            <a:ext cx="457048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床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边                那边               这边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682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F1C90D-FFAA-F5F9-6308-C553EA4F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FD5F1EAC-63D0-9783-5D7A-0DC9508CA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17" y="3373922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775B179A-B0CE-C197-EB10-60CC9CC9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594" y="338702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4FBE2F74-3BC9-E096-60E7-D546BC486FB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B7D87983-8CAF-F9F2-E210-D6B22F867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6E91B40F-341F-835A-74C6-8B6372E8F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172734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10E2E37D-137D-A9A4-046D-13B316EC0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526" y="253783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BB34E6F5-BCB8-288C-929B-08BEBE32CE56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CE789E8E-8EC4-AAF2-EBFA-280357A708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5256D12-4A30-354B-B805-0E30A35C7D6A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9247AA43-986A-0D94-D8D4-EC439317A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015" y="3371541"/>
            <a:ext cx="4493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去那边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在那边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那边的人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22D4E3F7-C993-48D7-222C-A187282C0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01DE49AE-42E3-11A0-B759-91B53973D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2C5DABBD-A4E0-8462-C4FA-9242BD717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253A7F58-1F5B-F4CF-BCFC-020693B1F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4556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103ACA1-F00D-0D0C-C175-5B0D9C312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6EE42DEF-EFDD-E2B3-43E3-BEC898DAC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17" y="420238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6AE4B252-450F-5785-D1F4-1DD6765BD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459" y="42023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54C003DE-8638-7450-89CD-61E214F71B9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56910116-2F9D-1527-83C0-7FE244C0D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8C1CAD7B-552C-1227-F46A-368C82BD0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172734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88AE9640-ECE9-CEDE-A104-AD313CA1D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526" y="253783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FE988CE4-3E23-0647-78CF-9F9E3C0E90E6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07F153E7-C1E5-02FC-F7A1-09EDC07EE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A48039F-0176-AC1B-1EFA-9CC5BBCF4935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28464407-3025-713E-1185-144C477B8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761" y="4222080"/>
            <a:ext cx="46474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去那里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在那里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那里的人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6F303742-C37F-2B60-6D37-5C9CC774A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65E1E10A-1DE6-5BA6-83D5-530C9D5F7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DBDDAA0-67CC-02AD-0055-0B0E78EB7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B533BBD-D51E-9701-A738-247E4E118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926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39F956-841F-3D31-D887-6CD95199A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3B37BF03-40D0-4DCF-39AB-7ADF052AE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17" y="4893809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4AE707B0-D226-76F0-3F69-0C1E56D44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831" y="4888129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A5999215-806A-AF3E-4E01-B7AD9EFC258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4FAF2438-C075-6091-8B7D-A952204AD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2AF00EF5-7707-DE48-32E6-F5172250D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172734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D300C931-BA2A-2D47-2D2E-F66A47B45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526" y="253783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FEB5ED94-55A3-7099-2C18-3990145DF4A7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95BBEEB5-3B3F-0A2A-61AB-F9F6B285E1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15C8271-E3CC-5EB9-6C94-611CB0F93F21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466AACE1-D9C2-C3AD-2A22-F7B51FF36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17" y="4920188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来这边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在这边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这边的人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E9B1A0D1-D889-28E1-D5BD-2A721DFA0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B2C6C18A-053F-3341-257A-0A02301FE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C2AD44F0-AE6E-412D-B925-F5B06F032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360D9B4-DEFF-4701-F123-BE8FB472D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8878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BF2EEC-2E3A-B226-D487-FF1DEAE23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>
            <a:extLst>
              <a:ext uri="{FF2B5EF4-FFF2-40B4-BE49-F238E27FC236}">
                <a16:creationId xmlns:a16="http://schemas.microsoft.com/office/drawing/2014/main" xmlns="" id="{D838E207-6A56-BF52-0171-B186DC1C6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917" y="5591302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>
            <a:extLst>
              <a:ext uri="{FF2B5EF4-FFF2-40B4-BE49-F238E27FC236}">
                <a16:creationId xmlns:a16="http://schemas.microsoft.com/office/drawing/2014/main" xmlns="" id="{66E4551B-FF05-56BA-D1D3-CC45858C3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583" y="5604400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6AB3349A-9FC3-23B3-DA1F-8D319C3440A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32CDE000-B7A3-97A1-E612-641256B97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97B967AA-F68A-B802-4FDB-30A82FA8E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172734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9FEA0290-0585-1EC4-C857-9FECE00D9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526" y="253783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79089217-FD5D-23AD-A477-48BE6BD598A0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4CC54E3A-A6E6-00C6-A21F-BFC3FDB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B1C91CD-8FAB-AD0B-F829-1AEAE5D600DE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>
            <a:extLst>
              <a:ext uri="{FF2B5EF4-FFF2-40B4-BE49-F238E27FC236}">
                <a16:creationId xmlns:a16="http://schemas.microsoft.com/office/drawing/2014/main" xmlns="" id="{088EA8EE-0EB5-C6B1-2E87-893339B26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690" y="5604400"/>
            <a:ext cx="47243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来这里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在这里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这里的人</a:t>
            </a:r>
          </a:p>
        </p:txBody>
      </p: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74F865BF-7C38-42B3-C58A-6D6180B49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73D9310B-1F13-BA05-0B29-D2E0273D3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1643B06-C09B-4A87-0907-0299F161D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6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6284345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1590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DBF2EEC-2E3A-B226-D487-FF1DEAE23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>
            <a:extLst>
              <a:ext uri="{FF2B5EF4-FFF2-40B4-BE49-F238E27FC236}">
                <a16:creationId xmlns:a16="http://schemas.microsoft.com/office/drawing/2014/main" xmlns="" id="{6AB3349A-9FC3-23B3-DA1F-8D319C3440A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>
            <a:extLst>
              <a:ext uri="{FF2B5EF4-FFF2-40B4-BE49-F238E27FC236}">
                <a16:creationId xmlns:a16="http://schemas.microsoft.com/office/drawing/2014/main" xmlns="" id="{32CDE000-B7A3-97A1-E612-641256B97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479" y="866647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</a:t>
            </a:r>
          </a:p>
        </p:txBody>
      </p:sp>
      <p:sp>
        <p:nvSpPr>
          <p:cNvPr id="85001" name="文本框 88">
            <a:extLst>
              <a:ext uri="{FF2B5EF4-FFF2-40B4-BE49-F238E27FC236}">
                <a16:creationId xmlns:a16="http://schemas.microsoft.com/office/drawing/2014/main" xmlns="" id="{97B967AA-F68A-B802-4FDB-30A82FA8E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5784" y="1727340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>
            <a:extLst>
              <a:ext uri="{FF2B5EF4-FFF2-40B4-BE49-F238E27FC236}">
                <a16:creationId xmlns:a16="http://schemas.microsoft.com/office/drawing/2014/main" xmlns="" id="{9FEA0290-0585-1EC4-C857-9FECE00D9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3526" y="2537836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</a:t>
            </a:r>
          </a:p>
        </p:txBody>
      </p:sp>
      <p:grpSp>
        <p:nvGrpSpPr>
          <p:cNvPr id="85003" name="组合 8">
            <a:extLst>
              <a:ext uri="{FF2B5EF4-FFF2-40B4-BE49-F238E27FC236}">
                <a16:creationId xmlns:a16="http://schemas.microsoft.com/office/drawing/2014/main" xmlns="" id="{79089217-FD5D-23AD-A477-48BE6BD598A0}"/>
              </a:ext>
            </a:extLst>
          </p:cNvPr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xmlns="" id="{4CC54E3A-A6E6-00C6-A21F-BFC3FDB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B1C91CD-8FAB-AD0B-F829-1AEAE5D600DE}"/>
                </a:ext>
              </a:extLst>
            </p:cNvPr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6" name="文本框 107">
            <a:extLst>
              <a:ext uri="{FF2B5EF4-FFF2-40B4-BE49-F238E27FC236}">
                <a16:creationId xmlns:a16="http://schemas.microsoft.com/office/drawing/2014/main" xmlns="" id="{74F865BF-7C38-42B3-C58A-6D6180B49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339146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>
            <a:extLst>
              <a:ext uri="{FF2B5EF4-FFF2-40B4-BE49-F238E27FC236}">
                <a16:creationId xmlns:a16="http://schemas.microsoft.com/office/drawing/2014/main" xmlns="" id="{73D9310B-1F13-BA05-0B29-D2E0273D3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190021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那里</a:t>
            </a:r>
          </a:p>
        </p:txBody>
      </p:sp>
      <p:sp>
        <p:nvSpPr>
          <p:cNvPr id="3" name="文本框 107">
            <a:extLst>
              <a:ext uri="{FF2B5EF4-FFF2-40B4-BE49-F238E27FC236}">
                <a16:creationId xmlns:a16="http://schemas.microsoft.com/office/drawing/2014/main" xmlns="" id="{8EDFF9D3-6979-EF6C-BCE9-CCDFD1E3B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865" y="4888129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07">
            <a:extLst>
              <a:ext uri="{FF2B5EF4-FFF2-40B4-BE49-F238E27FC236}">
                <a16:creationId xmlns:a16="http://schemas.microsoft.com/office/drawing/2014/main" xmlns="" id="{C1643B06-C09B-4A87-0907-0299F161D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000" y="5586237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7" name="AutoShape 25">
            <a:extLst>
              <a:ext uri="{FF2B5EF4-FFF2-40B4-BE49-F238E27FC236}">
                <a16:creationId xmlns:a16="http://schemas.microsoft.com/office/drawing/2014/main" xmlns="" id="{4092E699-1FD3-079C-F878-EF3B28BE6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934" y="6204718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8" name="圆角矩形 32">
            <a:extLst>
              <a:ext uri="{FF2B5EF4-FFF2-40B4-BE49-F238E27FC236}">
                <a16:creationId xmlns:a16="http://schemas.microsoft.com/office/drawing/2014/main" xmlns="" id="{74D14BA5-7529-1295-3702-F64481FC4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0470" y="624678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9" name="文本框 88">
            <a:extLst>
              <a:ext uri="{FF2B5EF4-FFF2-40B4-BE49-F238E27FC236}">
                <a16:creationId xmlns:a16="http://schemas.microsoft.com/office/drawing/2014/main" xmlns="" id="{0572C2CC-723A-CEAE-12EE-7478DE692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461" y="6254724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52">
            <a:extLst>
              <a:ext uri="{FF2B5EF4-FFF2-40B4-BE49-F238E27FC236}">
                <a16:creationId xmlns:a16="http://schemas.microsoft.com/office/drawing/2014/main" xmlns="" id="{5F6B996D-463C-6472-5827-4C3B5A6F2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8916" y="6246788"/>
            <a:ext cx="441659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去外边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在外边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外边冷</a:t>
            </a:r>
          </a:p>
        </p:txBody>
      </p:sp>
    </p:spTree>
    <p:extLst>
      <p:ext uri="{BB962C8B-B14F-4D97-AF65-F5344CB8AC3E}">
        <p14:creationId xmlns:p14="http://schemas.microsoft.com/office/powerpoint/2010/main" val="33052527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53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5539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540" name="组合 63"/>
          <p:cNvGrpSpPr>
            <a:grpSpLocks/>
          </p:cNvGrpSpPr>
          <p:nvPr/>
        </p:nvGrpSpPr>
        <p:grpSpPr bwMode="auto">
          <a:xfrm>
            <a:off x="773113" y="1673225"/>
            <a:ext cx="11261725" cy="4195763"/>
            <a:chOff x="1631612" y="2179559"/>
            <a:chExt cx="8566224" cy="5355770"/>
          </a:xfrm>
        </p:grpSpPr>
        <p:sp>
          <p:nvSpPr>
            <p:cNvPr id="61" name="矩形 60"/>
            <p:cNvSpPr/>
            <p:nvPr/>
          </p:nvSpPr>
          <p:spPr>
            <a:xfrm>
              <a:off x="1631612" y="2179559"/>
              <a:ext cx="7908119" cy="5355770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5234" y="2327487"/>
              <a:ext cx="8562602" cy="903773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注意轻声音节的读法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neutral tones.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78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bàbɑ</a:t>
            </a:r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68788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māmɑ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02663" y="26479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nǎinɑi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75425" y="2647950"/>
            <a:ext cx="238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yéye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78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ɡēɡe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68788" y="3348038"/>
            <a:ext cx="2389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jiějie</a:t>
            </a:r>
            <a:r>
              <a:rPr lang="en-US" altLang="zh-CN" sz="2400" dirty="0"/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6375" y="3348038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dìdi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529615" y="3348038"/>
            <a:ext cx="2640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mèimei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09788" y="4057650"/>
            <a:ext cx="238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ɡūɡu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46563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shūshu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67488" y="4057650"/>
            <a:ext cx="3130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tàitɑi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636000" y="4057650"/>
            <a:ext cx="312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xīnɡxinɡ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36785" y="4799013"/>
            <a:ext cx="2387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/>
              <a:t> </a:t>
            </a:r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xièxiè</a:t>
            </a:r>
            <a:r>
              <a:rPr lang="en-US" altLang="zh-CN" sz="2400" dirty="0"/>
              <a:t> </a:t>
            </a:r>
            <a:endParaRPr lang="zh-CN" altLang="en-US" sz="2400" b="1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73550" y="4799013"/>
            <a:ext cx="3128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kànkɑn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62725" y="4799013"/>
            <a:ext cx="3130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shuōshuō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624888" y="4799013"/>
            <a:ext cx="3128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chánɡchanɡ</a:t>
            </a:r>
            <a:endParaRPr lang="zh-CN" altLang="en-US" sz="24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叠音词的读法 </a:t>
            </a:r>
            <a:r>
              <a:rPr lang="en-US" altLang="zh-CN" dirty="0">
                <a:latin typeface="+mn-ea"/>
                <a:ea typeface="+mn-ea"/>
              </a:rPr>
              <a:t>Pronunciation of Reduplicated Syllables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圆角矩形 32"/>
          <p:cNvSpPr>
            <a:spLocks noChangeArrowheads="1"/>
          </p:cNvSpPr>
          <p:nvPr/>
        </p:nvSpPr>
        <p:spPr bwMode="auto">
          <a:xfrm>
            <a:off x="1040331" y="313523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5" name="圆角矩形 32"/>
          <p:cNvSpPr>
            <a:spLocks noChangeArrowheads="1"/>
          </p:cNvSpPr>
          <p:nvPr/>
        </p:nvSpPr>
        <p:spPr bwMode="auto">
          <a:xfrm>
            <a:off x="1035414" y="84790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040332" y="2342971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046683" y="160583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8" name="圆角矩形 32"/>
          <p:cNvSpPr>
            <a:spLocks noChangeArrowheads="1"/>
          </p:cNvSpPr>
          <p:nvPr/>
        </p:nvSpPr>
        <p:spPr bwMode="auto">
          <a:xfrm>
            <a:off x="1040331" y="386678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1222516" y="1605379"/>
            <a:ext cx="904875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后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040331" y="2333447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2" name="文本框 107"/>
          <p:cNvSpPr>
            <a:spLocks noChangeArrowheads="1"/>
          </p:cNvSpPr>
          <p:nvPr/>
        </p:nvSpPr>
        <p:spPr bwMode="auto">
          <a:xfrm>
            <a:off x="1426804" y="856787"/>
            <a:ext cx="542777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前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2767533" y="1621708"/>
            <a:ext cx="52629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后边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后面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午饭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后</a:t>
            </a:r>
          </a:p>
        </p:txBody>
      </p:sp>
      <p:sp>
        <p:nvSpPr>
          <p:cNvPr id="85006" name="文本框 107"/>
          <p:cNvSpPr>
            <a:spLocks noChangeArrowheads="1"/>
          </p:cNvSpPr>
          <p:nvPr/>
        </p:nvSpPr>
        <p:spPr bwMode="auto">
          <a:xfrm>
            <a:off x="1263219" y="3125186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那边</a:t>
            </a:r>
          </a:p>
        </p:txBody>
      </p:sp>
      <p:sp>
        <p:nvSpPr>
          <p:cNvPr id="85007" name="文本框 107"/>
          <p:cNvSpPr>
            <a:spLocks noChangeArrowheads="1"/>
          </p:cNvSpPr>
          <p:nvPr/>
        </p:nvSpPr>
        <p:spPr bwMode="auto">
          <a:xfrm>
            <a:off x="1246466" y="3850600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那里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2776344" y="2412821"/>
            <a:ext cx="51090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床边              那边                       这边  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85011" name="文本框 152"/>
          <p:cNvSpPr>
            <a:spLocks noChangeArrowheads="1"/>
          </p:cNvSpPr>
          <p:nvPr/>
        </p:nvSpPr>
        <p:spPr bwMode="auto">
          <a:xfrm>
            <a:off x="2797824" y="856787"/>
            <a:ext cx="51860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前面         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午饭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前</a:t>
            </a:r>
          </a:p>
        </p:txBody>
      </p:sp>
      <p:sp>
        <p:nvSpPr>
          <p:cNvPr id="85015" name="文本框 152"/>
          <p:cNvSpPr>
            <a:spLocks noChangeArrowheads="1"/>
          </p:cNvSpPr>
          <p:nvPr/>
        </p:nvSpPr>
        <p:spPr bwMode="auto">
          <a:xfrm>
            <a:off x="2797824" y="3935346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去那里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在那里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那里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的人</a:t>
            </a:r>
          </a:p>
        </p:txBody>
      </p:sp>
      <p:sp>
        <p:nvSpPr>
          <p:cNvPr id="2" name="圆角矩形 32"/>
          <p:cNvSpPr>
            <a:spLocks noChangeArrowheads="1"/>
          </p:cNvSpPr>
          <p:nvPr/>
        </p:nvSpPr>
        <p:spPr bwMode="auto">
          <a:xfrm>
            <a:off x="1045248" y="4611813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" name="文本框 107"/>
          <p:cNvSpPr>
            <a:spLocks noChangeArrowheads="1"/>
          </p:cNvSpPr>
          <p:nvPr/>
        </p:nvSpPr>
        <p:spPr bwMode="auto">
          <a:xfrm>
            <a:off x="1263219" y="4616253"/>
            <a:ext cx="903452" cy="525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170" tIns="46990" rIns="90170" bIns="4699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52"/>
          <p:cNvSpPr>
            <a:spLocks noChangeArrowheads="1"/>
          </p:cNvSpPr>
          <p:nvPr/>
        </p:nvSpPr>
        <p:spPr bwMode="auto">
          <a:xfrm>
            <a:off x="2797824" y="3173067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去那边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在那边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那边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的人</a:t>
            </a:r>
          </a:p>
        </p:txBody>
      </p:sp>
      <p:sp>
        <p:nvSpPr>
          <p:cNvPr id="10" name="文本框 152"/>
          <p:cNvSpPr>
            <a:spLocks noChangeArrowheads="1"/>
          </p:cNvSpPr>
          <p:nvPr/>
        </p:nvSpPr>
        <p:spPr bwMode="auto">
          <a:xfrm>
            <a:off x="2797824" y="4680373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来这边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在这边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这边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的人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2">
            <a:extLst>
              <a:ext uri="{FF2B5EF4-FFF2-40B4-BE49-F238E27FC236}">
                <a16:creationId xmlns:a16="http://schemas.microsoft.com/office/drawing/2014/main" xmlns="" id="{D1B97EA9-E7AD-B873-06D6-CB0ECAE32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060" y="5347995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圆角矩形 32">
            <a:extLst>
              <a:ext uri="{FF2B5EF4-FFF2-40B4-BE49-F238E27FC236}">
                <a16:creationId xmlns:a16="http://schemas.microsoft.com/office/drawing/2014/main" xmlns="" id="{DB37D73B-8A76-6081-A93E-CA8CF8029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13" y="6084177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8">
            <a:extLst>
              <a:ext uri="{FF2B5EF4-FFF2-40B4-BE49-F238E27FC236}">
                <a16:creationId xmlns:a16="http://schemas.microsoft.com/office/drawing/2014/main" xmlns="" id="{15B90DB4-94F4-9C0B-CB0F-BF2723303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106" y="5318524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</a:t>
            </a:r>
          </a:p>
        </p:txBody>
      </p:sp>
      <p:sp>
        <p:nvSpPr>
          <p:cNvPr id="11" name="文本框 88">
            <a:extLst>
              <a:ext uri="{FF2B5EF4-FFF2-40B4-BE49-F238E27FC236}">
                <a16:creationId xmlns:a16="http://schemas.microsoft.com/office/drawing/2014/main" xmlns="" id="{B783248E-0FBD-6F72-2BD6-92E87FDA2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248" y="6058919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外边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7DB125-8D0F-EF31-1BC9-6E36987F6954}"/>
              </a:ext>
            </a:extLst>
          </p:cNvPr>
          <p:cNvSpPr txBox="1"/>
          <p:nvPr/>
        </p:nvSpPr>
        <p:spPr>
          <a:xfrm>
            <a:off x="2797824" y="5419410"/>
            <a:ext cx="59099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来这里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在这里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这里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的人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C7D916-84F9-0BE8-5923-FB63A4FE1414}"/>
              </a:ext>
            </a:extLst>
          </p:cNvPr>
          <p:cNvSpPr txBox="1"/>
          <p:nvPr/>
        </p:nvSpPr>
        <p:spPr>
          <a:xfrm>
            <a:off x="2797824" y="6135256"/>
            <a:ext cx="6102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去外边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在外边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外边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冷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97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0225" y="914400"/>
            <a:ext cx="96345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“有”字句：表示存在 </a:t>
            </a:r>
            <a:r>
              <a:rPr lang="en-US" altLang="zh-CN" dirty="0">
                <a:latin typeface="+mn-ea"/>
                <a:ea typeface="+mn-ea"/>
              </a:rPr>
              <a:t>The</a:t>
            </a:r>
            <a:r>
              <a:rPr lang="zh-CN" altLang="en-US" dirty="0">
                <a:latin typeface="+mn-ea"/>
                <a:ea typeface="+mn-ea"/>
              </a:rPr>
              <a:t>“有”</a:t>
            </a:r>
            <a:r>
              <a:rPr lang="en-US" altLang="zh-CN" dirty="0" err="1">
                <a:latin typeface="+mn-ea"/>
                <a:ea typeface="+mn-ea"/>
              </a:rPr>
              <a:t>Sentence:indicating</a:t>
            </a:r>
            <a:r>
              <a:rPr lang="en-US" altLang="zh-CN" dirty="0">
                <a:latin typeface="+mn-ea"/>
                <a:ea typeface="+mn-ea"/>
              </a:rPr>
              <a:t> existence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7787" y="1623800"/>
            <a:ext cx="487105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地点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处所词语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（没）有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20888" y="2946400"/>
          <a:ext cx="8143875" cy="28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26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62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049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29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Word</a:t>
                      </a:r>
                      <a:r>
                        <a:rPr lang="en-US" altLang="zh-CN" sz="24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of Locality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E75B6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>
                          <a:solidFill>
                            <a:schemeClr val="bg1"/>
                          </a:solidFill>
                          <a:latin typeface="+mn-lt"/>
                        </a:rPr>
                        <a:t>Person/Thing Existing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E75B6">
                        <a:alpha val="8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椅子下面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一只小狗。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17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学校里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华文楷体" pitchFamily="2" charset="-122"/>
                          <a:ea typeface="华文楷体" pitchFamily="2" charset="-122"/>
                        </a:rPr>
                        <a:t>一个商店。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桌子上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一个电脑和一本书。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4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0488" y="276383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03638" y="304641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）椅子下面没有小狗？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5225" y="3771900"/>
            <a:ext cx="86185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）学校里没有商店？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2050" y="4371975"/>
            <a:ext cx="4662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）桌子上没有电脑和书？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225" y="914400"/>
            <a:ext cx="96345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“有”字句：表示存在 </a:t>
            </a:r>
            <a:r>
              <a:rPr lang="en-US" altLang="zh-CN" dirty="0">
                <a:latin typeface="+mn-ea"/>
                <a:ea typeface="+mn-ea"/>
              </a:rPr>
              <a:t>The</a:t>
            </a:r>
            <a:r>
              <a:rPr lang="zh-CN" altLang="en-US" dirty="0">
                <a:latin typeface="+mn-ea"/>
                <a:ea typeface="+mn-ea"/>
              </a:rPr>
              <a:t>“有”</a:t>
            </a:r>
            <a:r>
              <a:rPr lang="en-US" altLang="zh-CN" dirty="0" err="1">
                <a:latin typeface="+mn-ea"/>
                <a:ea typeface="+mn-ea"/>
              </a:rPr>
              <a:t>Sentence:indicating</a:t>
            </a:r>
            <a:r>
              <a:rPr lang="en-US" altLang="zh-CN" dirty="0">
                <a:latin typeface="+mn-ea"/>
                <a:ea typeface="+mn-ea"/>
              </a:rPr>
              <a:t> existence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7787" y="1623800"/>
            <a:ext cx="487105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地点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/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处所词语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（没）有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名词。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18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cxnSp>
        <p:nvCxnSpPr>
          <p:cNvPr id="44" name="直接连接符 43"/>
          <p:cNvCxnSpPr/>
          <p:nvPr/>
        </p:nvCxnSpPr>
        <p:spPr bwMode="auto">
          <a:xfrm>
            <a:off x="307975" y="652463"/>
            <a:ext cx="2724150" cy="1587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8613" y="6350"/>
            <a:ext cx="5419725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语言点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Language Points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25" y="812800"/>
            <a:ext cx="83137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连词“和”</a:t>
            </a:r>
            <a:r>
              <a:rPr lang="en-US" altLang="zh-CN" dirty="0">
                <a:latin typeface="+mn-ea"/>
                <a:ea typeface="+mn-ea"/>
              </a:rPr>
              <a:t>The Conjunction</a:t>
            </a:r>
            <a:r>
              <a:rPr lang="zh-CN" altLang="en-US" dirty="0">
                <a:latin typeface="+mn-ea"/>
                <a:ea typeface="+mn-ea"/>
              </a:rPr>
              <a:t>“和”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093913" y="2973388"/>
            <a:ext cx="8389937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30525" y="325596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）我有一个中国朋友和一个美国朋友。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32113" y="3981450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）我家有三口人，爸爸、妈妈和我。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28938" y="4581525"/>
            <a:ext cx="574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）桌子上有一个电脑和一本书。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87787" y="1576502"/>
            <a:ext cx="1445863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A 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和 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B</a:t>
            </a:r>
            <a:endParaRPr lang="zh-CN" altLang="en-US" sz="24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8738" y="2195300"/>
            <a:ext cx="196338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A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、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B 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和 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C</a:t>
            </a:r>
            <a:endParaRPr lang="zh-CN" altLang="en-US" sz="2400" b="1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42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</a:rPr>
              <a:t>能愿动词“能” </a:t>
            </a:r>
            <a:r>
              <a:rPr lang="en-US" altLang="zh-CN" dirty="0">
                <a:latin typeface="+mn-ea"/>
                <a:ea typeface="+mn-ea"/>
              </a:rPr>
              <a:t>The Modal Verb</a:t>
            </a:r>
            <a:r>
              <a:rPr lang="zh-CN" altLang="en-US" dirty="0">
                <a:latin typeface="+mn-ea"/>
                <a:ea typeface="+mn-ea"/>
              </a:rPr>
              <a:t>“能”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2" y="1581354"/>
            <a:ext cx="369355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（不）能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30488" y="320198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03638" y="348456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）明天下午我能去商店。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5225" y="4210050"/>
            <a:ext cx="86185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）你能在这儿写你的名字吗？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02050" y="4810125"/>
            <a:ext cx="358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）我能坐这儿吗？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64192" y="2248104"/>
            <a:ext cx="3426858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主语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能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066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grpSp>
        <p:nvGrpSpPr>
          <p:cNvPr id="88067" name="组合 8"/>
          <p:cNvGrpSpPr>
            <a:grpSpLocks/>
          </p:cNvGrpSpPr>
          <p:nvPr/>
        </p:nvGrpSpPr>
        <p:grpSpPr bwMode="auto">
          <a:xfrm>
            <a:off x="307975" y="6350"/>
            <a:ext cx="5440363" cy="646113"/>
            <a:chOff x="308629" y="6819"/>
            <a:chExt cx="5439649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541901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语言点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Language Points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368"/>
              <a:ext cx="543964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latin typeface="+mn-ea"/>
                <a:ea typeface="+mn-ea"/>
              </a:rPr>
              <a:t>4.</a:t>
            </a:r>
            <a:r>
              <a:rPr lang="zh-CN" altLang="en-US" sz="2800" b="1" dirty="0">
                <a:latin typeface="+mn-ea"/>
                <a:ea typeface="+mn-ea"/>
              </a:rPr>
              <a:t>用“请”的祈使句 </a:t>
            </a:r>
            <a:r>
              <a:rPr lang="en-US" altLang="zh-CN" dirty="0">
                <a:latin typeface="+mn-ea"/>
                <a:ea typeface="+mn-ea"/>
              </a:rPr>
              <a:t>Imperative Sentence with</a:t>
            </a:r>
            <a:r>
              <a:rPr lang="zh-CN" altLang="en-US" dirty="0">
                <a:latin typeface="+mn-ea"/>
                <a:ea typeface="+mn-ea"/>
              </a:rPr>
              <a:t>“请”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4193" y="1581354"/>
            <a:ext cx="1864757" cy="461665"/>
          </a:xfrm>
          <a:prstGeom prst="rect">
            <a:avLst/>
          </a:prstGeom>
          <a:solidFill>
            <a:srgbClr val="C198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请</a:t>
            </a:r>
            <a:r>
              <a:rPr lang="en-US" altLang="zh-CN" sz="2400" b="1" dirty="0"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动词。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30488" y="2706688"/>
            <a:ext cx="7224712" cy="2647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6050" y="2989263"/>
            <a:ext cx="9585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）请写您的名字。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57638" y="3714750"/>
            <a:ext cx="861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）请喝茶。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4463" y="4314825"/>
            <a:ext cx="214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）请坐。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89091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300163" y="1701800"/>
            <a:ext cx="8126412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Zhuōzi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shanɡ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shénme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桌子   上    有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Zhuōzi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shanɡ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yí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ɡe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diànnǎo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hé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yì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běn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shū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桌子    上    有 一 个  电脑   和 一 本 书。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Bēizi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nǎr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杯子在哪儿？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Bēizi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zhuōzi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li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杯子 在 桌子里。 </a:t>
            </a:r>
          </a:p>
        </p:txBody>
      </p:sp>
      <p:sp>
        <p:nvSpPr>
          <p:cNvPr id="8909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61363" y="4143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090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057275" y="1636713"/>
            <a:ext cx="10372725" cy="4668837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300163" y="1701800"/>
            <a:ext cx="8126412" cy="4659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桌子   上    有  什么？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桌子    上    有 一 个  电脑   和 一 本 书。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杯子在哪儿？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itchFamily="2" charset="-122"/>
              </a:rPr>
              <a:t>  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杯子 在 桌子里。 </a:t>
            </a:r>
          </a:p>
        </p:txBody>
      </p:sp>
      <p:sp>
        <p:nvSpPr>
          <p:cNvPr id="89094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在办公室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office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61363" y="4143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1139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755650" y="1620838"/>
            <a:ext cx="10785475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9114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在健身房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gym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900113" y="1685925"/>
            <a:ext cx="8016875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Qiánmiɑn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nà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ɡe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rén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jiào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mínɡzi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前面    那 个人  叫    什么   名字？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Wánɡ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Fānɡ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yīyuàn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ɡōnɡzuò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她叫   王    方，在 医院    工作。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Hòumiɑn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nà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ɡe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ne   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jiào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shénme</a:t>
            </a: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mínɡzi</a:t>
            </a:r>
            <a:endParaRPr lang="en-US" altLang="zh-CN" sz="2400" dirty="0"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后面    那 个 人 呢？他叫   什么   名字？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Tā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jiào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Xiè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Pénɡ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zài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shānɡdiàn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ɡōnɡzuò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他叫  谢   鹏，在    商店      工作。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9463" y="1984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13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140" name="Rectangle 2"/>
          <p:cNvSpPr>
            <a:spLocks noChangeArrowheads="1"/>
          </p:cNvSpPr>
          <p:nvPr/>
        </p:nvSpPr>
        <p:spPr bwMode="auto">
          <a:xfrm>
            <a:off x="755650" y="1620838"/>
            <a:ext cx="10785475" cy="4654550"/>
          </a:xfrm>
          <a:prstGeom prst="rect">
            <a:avLst/>
          </a:prstGeom>
          <a:solidFill>
            <a:srgbClr val="C00000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zh-CN" altLang="en-US">
              <a:solidFill>
                <a:srgbClr val="99FF99"/>
              </a:solidFill>
            </a:endParaRPr>
          </a:p>
        </p:txBody>
      </p:sp>
      <p:sp>
        <p:nvSpPr>
          <p:cNvPr id="9114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在健身房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gym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900113" y="1685925"/>
            <a:ext cx="8016875" cy="4573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前面    那 个人  叫    什么   名字？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她叫   王    方，在 医院    工作。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后面    那 个 人 呢？他叫   什么   名字？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他叫  谢   鹏，在    商店      工作。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399463" y="19843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562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6563" name="组合 8"/>
          <p:cNvGrpSpPr>
            <a:grpSpLocks/>
          </p:cNvGrpSpPr>
          <p:nvPr/>
        </p:nvGrpSpPr>
        <p:grpSpPr bwMode="auto">
          <a:xfrm>
            <a:off x="307975" y="6350"/>
            <a:ext cx="2568575" cy="646113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4" y="6819"/>
              <a:ext cx="25475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564" name="组合 63"/>
          <p:cNvGrpSpPr>
            <a:grpSpLocks/>
          </p:cNvGrpSpPr>
          <p:nvPr/>
        </p:nvGrpSpPr>
        <p:grpSpPr bwMode="auto">
          <a:xfrm>
            <a:off x="773113" y="2060575"/>
            <a:ext cx="11261725" cy="4195763"/>
            <a:chOff x="1631612" y="2179559"/>
            <a:chExt cx="8566224" cy="5355770"/>
          </a:xfrm>
        </p:grpSpPr>
        <p:sp>
          <p:nvSpPr>
            <p:cNvPr id="61" name="矩形 60"/>
            <p:cNvSpPr/>
            <p:nvPr/>
          </p:nvSpPr>
          <p:spPr>
            <a:xfrm>
              <a:off x="1631612" y="2179559"/>
              <a:ext cx="7908119" cy="5355770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5234" y="2327487"/>
              <a:ext cx="8562602" cy="903773"/>
            </a:xfrm>
            <a:prstGeom prst="round1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0B050"/>
                  </a:solidFill>
                </a:rPr>
                <a:t>听录音并跟读，</a:t>
              </a:r>
              <a:r>
                <a:rPr lang="zh-CN" altLang="en-US" sz="2000" b="1" dirty="0">
                  <a:solidFill>
                    <a:srgbClr val="00B050"/>
                  </a:solidFill>
                  <a:latin typeface="+mn-ea"/>
                  <a:ea typeface="+mn-ea"/>
                </a:rPr>
                <a:t>注意后缀的读法</a:t>
              </a:r>
              <a:endParaRPr lang="en-US" altLang="zh-CN" sz="2000" b="1" dirty="0">
                <a:solidFill>
                  <a:srgbClr val="00B050"/>
                </a:solidFill>
                <a:latin typeface="+mn-ea"/>
                <a:ea typeface="+mn-ea"/>
              </a:endParaRPr>
            </a:p>
            <a:p>
              <a:pPr eaLnBrk="0" hangingPunct="0">
                <a:buFont typeface="Arial" pitchFamily="34" charset="0"/>
                <a:buChar char="•"/>
                <a:defRPr/>
              </a:pP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Listen to the recording and read after </a:t>
              </a:r>
              <a:r>
                <a:rPr lang="en-US" altLang="zh-CN" sz="2000" dirty="0" err="1">
                  <a:solidFill>
                    <a:srgbClr val="00B050"/>
                  </a:solidFill>
                  <a:latin typeface="+mn-ea"/>
                </a:rPr>
                <a:t>it.Pay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</a:rPr>
                <a:t> attention to the suffixes. </a:t>
              </a:r>
              <a:endParaRPr lang="zh-CN" altLang="en-US" sz="2000" dirty="0">
                <a:solidFill>
                  <a:srgbClr val="00B050"/>
                </a:solidFill>
                <a:latin typeface="+mn-ea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52638" y="2797175"/>
            <a:ext cx="2389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nǐmen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你们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73538" y="2797175"/>
            <a:ext cx="2389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wǒmen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我们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507413" y="2797175"/>
            <a:ext cx="2389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rénmen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 人们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80175" y="2797175"/>
            <a:ext cx="2387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tāmen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他们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52638" y="3630613"/>
            <a:ext cx="2389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zhuōzi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桌子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73538" y="3630613"/>
            <a:ext cx="2389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yǐzi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椅子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61125" y="3630613"/>
            <a:ext cx="2387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bēizi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杯子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507721" y="3630613"/>
            <a:ext cx="26400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bèizi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被子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014538" y="4511675"/>
            <a:ext cx="2389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shétou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舌头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151313" y="4511675"/>
            <a:ext cx="31305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zhěntou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枕头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472238" y="4511675"/>
            <a:ext cx="31305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shítou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石头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27102" y="4511675"/>
            <a:ext cx="31289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mùtou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木头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9775" y="5367338"/>
            <a:ext cx="2387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qiántou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前头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178300" y="5367338"/>
            <a:ext cx="31289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hòutou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后头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467475" y="5367338"/>
            <a:ext cx="31305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lǐtou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pPr eaLnBrk="0" hangingPunct="0"/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里头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529638" y="5367338"/>
            <a:ext cx="31289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err="1">
                <a:latin typeface="GB Pinyinok-D" pitchFamily="2" charset="-122"/>
                <a:ea typeface="GB Pinyinok-D" pitchFamily="2" charset="-122"/>
              </a:rPr>
              <a:t>wàitou</a:t>
            </a:r>
            <a:endParaRPr lang="en-US" altLang="zh-CN" sz="2400" b="1" dirty="0">
              <a:latin typeface="GB Pinyinok-D" pitchFamily="2" charset="-122"/>
              <a:ea typeface="GB Pinyinok-D" pitchFamily="2" charset="-122"/>
            </a:endParaRPr>
          </a:p>
          <a:p>
            <a:r>
              <a:rPr lang="zh-CN" altLang="en-US" sz="2400" b="1" dirty="0">
                <a:latin typeface="GB Pinyinok-D" pitchFamily="2" charset="-122"/>
                <a:ea typeface="GB Pinyinok-D" pitchFamily="2" charset="-122"/>
              </a:rPr>
              <a:t> 外头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4663" y="914400"/>
            <a:ext cx="99282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带后缀词的读法： “</a:t>
            </a:r>
            <a:r>
              <a:rPr lang="en-US" altLang="zh-CN" sz="2800" b="1" dirty="0"/>
              <a:t>-</a:t>
            </a:r>
            <a:r>
              <a:rPr lang="zh-CN" altLang="en-US" sz="2800" b="1" dirty="0"/>
              <a:t>们，</a:t>
            </a:r>
            <a:r>
              <a:rPr lang="en-US" altLang="zh-CN" sz="2800" b="1" dirty="0"/>
              <a:t>-</a:t>
            </a:r>
            <a:r>
              <a:rPr lang="zh-CN" altLang="en-US" sz="2800" b="1" dirty="0"/>
              <a:t>子，</a:t>
            </a:r>
            <a:r>
              <a:rPr lang="en-US" altLang="zh-CN" sz="2800" b="1" dirty="0"/>
              <a:t>-</a:t>
            </a:r>
            <a:r>
              <a:rPr lang="zh-CN" altLang="en-US" sz="2800" b="1" dirty="0"/>
              <a:t>头”</a:t>
            </a:r>
            <a:endParaRPr lang="en-US" altLang="zh-CN" sz="2800" b="1" dirty="0"/>
          </a:p>
          <a:p>
            <a:pPr eaLnBrk="0" hangingPunct="0">
              <a:defRPr/>
            </a:pPr>
            <a:r>
              <a:rPr lang="en-US" altLang="zh-CN" dirty="0">
                <a:latin typeface="+mn-ea"/>
                <a:ea typeface="+mn-ea"/>
              </a:rPr>
              <a:t>Pronunciation of words with the Suffix</a:t>
            </a:r>
            <a:r>
              <a:rPr lang="zh-CN" altLang="en-US" dirty="0">
                <a:latin typeface="+mn-ea"/>
                <a:ea typeface="+mn-ea"/>
              </a:rPr>
              <a:t>“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们”</a:t>
            </a:r>
            <a:r>
              <a:rPr lang="en-US" altLang="zh-CN" dirty="0">
                <a:latin typeface="+mn-ea"/>
                <a:ea typeface="+mn-ea"/>
              </a:rPr>
              <a:t>,</a:t>
            </a:r>
            <a:r>
              <a:rPr lang="zh-CN" altLang="en-US" dirty="0">
                <a:latin typeface="+mn-ea"/>
                <a:ea typeface="+mn-ea"/>
              </a:rPr>
              <a:t>“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子”</a:t>
            </a:r>
            <a:r>
              <a:rPr lang="en-US" altLang="zh-CN" dirty="0">
                <a:latin typeface="+mn-ea"/>
                <a:ea typeface="+mn-ea"/>
              </a:rPr>
              <a:t>or</a:t>
            </a:r>
            <a:r>
              <a:rPr lang="zh-CN" altLang="en-US" dirty="0">
                <a:latin typeface="+mn-ea"/>
                <a:ea typeface="+mn-ea"/>
              </a:rPr>
              <a:t>“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头”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3187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875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12950" y="1668463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Zhèr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rén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mɑ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这儿 有  人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Méi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yǒu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没  有。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nénɡ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zuò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zhèr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mɑ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能  坐  在 这儿吗？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Qǐnɡ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zuò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：请  坐。</a:t>
            </a:r>
          </a:p>
        </p:txBody>
      </p:sp>
      <p:sp>
        <p:nvSpPr>
          <p:cNvPr id="9319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打图书馆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library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186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07975" y="6350"/>
            <a:ext cx="2525713" cy="646113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5" y="6819"/>
              <a:ext cx="250367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7275" y="1636713"/>
            <a:ext cx="10039350" cy="4652962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961313" y="2187575"/>
            <a:ext cx="270033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12950" y="1668463"/>
            <a:ext cx="7323138" cy="4746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这儿 有  人 吗？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没  有。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我  能  坐  在 这儿吗？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：请  坐。</a:t>
            </a:r>
          </a:p>
        </p:txBody>
      </p:sp>
      <p:sp>
        <p:nvSpPr>
          <p:cNvPr id="93191" name="TextBox 8"/>
          <p:cNvSpPr txBox="1">
            <a:spLocks noChangeArrowheads="1"/>
          </p:cNvSpPr>
          <p:nvPr/>
        </p:nvSpPr>
        <p:spPr bwMode="auto">
          <a:xfrm>
            <a:off x="1057275" y="1071563"/>
            <a:ext cx="4697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打图书馆</a:t>
            </a:r>
            <a:r>
              <a:rPr lang="zh-CN" altLang="en-US" sz="2400" b="1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2400" b="1">
                <a:latin typeface="方正舒体" pitchFamily="2" charset="-122"/>
                <a:ea typeface="方正舒体" pitchFamily="2" charset="-122"/>
              </a:rPr>
              <a:t>In the library</a:t>
            </a:r>
            <a:endParaRPr lang="zh-CN" altLang="en-US" sz="24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8686" y="2241285"/>
            <a:ext cx="10191714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523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523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79550" y="1930400"/>
            <a:ext cx="1096327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电脑在哪儿？</a:t>
            </a:r>
            <a:r>
              <a:rPr lang="en-US" altLang="zh-CN" sz="24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Diànnǎo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书在哪儿？        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nǎr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桌子里面有什么？</a:t>
            </a:r>
            <a:r>
              <a:rPr lang="zh-CN" altLang="en-US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Zhuōzi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lǐmiàn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shénme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哪个人是王方？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Nǎɡe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Wánɡ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Fānɡ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哪个人是谢鹏？                    </a:t>
            </a:r>
            <a:r>
              <a:rPr lang="en-US" altLang="zh-CN" sz="2800" dirty="0">
                <a:latin typeface="SimSun-ExtB" pitchFamily="49" charset="-122"/>
                <a:ea typeface="SimSun-ExtB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Nǎɡe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rén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shì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Xiè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Pénɡ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? </a:t>
            </a:r>
            <a:endParaRPr lang="zh-CN" altLang="en-US" sz="2400" dirty="0" err="1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latin typeface="+mn-lt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275" y="1071563"/>
            <a:ext cx="841851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根据实际情况回答问题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Answer the questions according to the actual situations.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88946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626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6262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263" name="Text Box 3"/>
          <p:cNvSpPr txBox="1">
            <a:spLocks noChangeArrowheads="1"/>
          </p:cNvSpPr>
          <p:nvPr/>
        </p:nvSpPr>
        <p:spPr bwMode="auto">
          <a:xfrm>
            <a:off x="5424488" y="2816225"/>
            <a:ext cx="90963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yǒu</a:t>
            </a:r>
            <a:endParaRPr lang="en-US" altLang="zh-CN" sz="24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endParaRPr lang="en-US" altLang="zh-CN" sz="2400" dirty="0">
              <a:solidFill>
                <a:srgbClr val="7F7F7F"/>
              </a:solidFill>
              <a:latin typeface="SimSun-ExtB" pitchFamily="49" charset="-122"/>
              <a:ea typeface="SimSun-ExtB" pitchFamily="49" charset="-122"/>
              <a:sym typeface="宋体" pitchFamily="2" charset="-122"/>
            </a:endParaRPr>
          </a:p>
        </p:txBody>
      </p:sp>
      <p:pic>
        <p:nvPicPr>
          <p:cNvPr id="97291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20863" y="2752725"/>
            <a:ext cx="2700337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57415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7285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7286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24450" y="2816225"/>
            <a:ext cx="9096375" cy="2586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hé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98315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0700" y="2720975"/>
            <a:ext cx="2700338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4" y="2241285"/>
            <a:ext cx="10041649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8309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8310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68925" y="2867025"/>
            <a:ext cx="9097963" cy="184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nénɡ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mɑ</a:t>
            </a:r>
            <a:r>
              <a:rPr lang="zh-CN" altLang="en-US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endParaRPr lang="en-US" altLang="zh-CN" sz="2400" dirty="0" err="1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  能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吗？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Picture 4" descr="C:\Documents and Settings\Administrator.CAOFAN\桌面\hsk一级\2课\2-04三-前图46358923（20）.jpg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2288" y="2760663"/>
            <a:ext cx="2698750" cy="1797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057275" y="2241285"/>
            <a:ext cx="10073180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99333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363" name="Picture 4" descr="C:\Documents and Settings\Administrator.CAOFAN\桌面\hsk一级\2课\2-04三-前图46358923（20）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01813" y="2728913"/>
            <a:ext cx="2700337" cy="1800225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554663" y="2847975"/>
            <a:ext cx="9097962" cy="2492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Tā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ɡōnɡzuò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他 在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工作。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SimSun-ExtB" pitchFamily="49" charset="-122"/>
              <a:ea typeface="SimSun-ExtB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用本课新学的语言点和词语描述图片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Describe the pictures using the newly-learned language points and words.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751706" y="3815152"/>
            <a:ext cx="10867478" cy="2632943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cxnSp>
        <p:nvCxnSpPr>
          <p:cNvPr id="100357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0358" name="组合 8"/>
          <p:cNvGrpSpPr>
            <a:grpSpLocks/>
          </p:cNvGrpSpPr>
          <p:nvPr/>
        </p:nvGrpSpPr>
        <p:grpSpPr bwMode="auto">
          <a:xfrm>
            <a:off x="307975" y="6350"/>
            <a:ext cx="3216275" cy="646113"/>
            <a:chOff x="308629" y="6819"/>
            <a:chExt cx="3214777" cy="646549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7" y="6819"/>
              <a:ext cx="3194149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练习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Exercises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368"/>
              <a:ext cx="321477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092998" y="2002213"/>
            <a:ext cx="5765002" cy="12926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ɡè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kǒu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běn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kuà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个     口     本     块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选择适当的量词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Choose a suitable measure word to fill in each blank.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30263" y="3846513"/>
            <a:ext cx="11120437" cy="2333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jiā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sān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rén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.   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mǎi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bēizi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）我 家 有  三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人。        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）我  买  一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杯子。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Wǒ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wǔ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Hànyǔ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shū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Yǐzi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bāshí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qián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）我  有  五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汉语  书。     （ 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）椅子 八十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钱。 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66337" y="4460875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口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717098" y="4398963"/>
            <a:ext cx="542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53487" y="5530850"/>
            <a:ext cx="542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188450" y="5530850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003" y="32771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bian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chē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边  车  很  多。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3E214D5-FE98-17D5-A7D7-CB39755FC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923" y="3076019"/>
            <a:ext cx="3611432" cy="203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98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6037" y="34566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Chāoshì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bian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jiā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yīyuàn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  超市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边  有   家  医院。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A47171-B644-9D02-8B51-B2379AB97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3412706"/>
            <a:ext cx="3462199" cy="194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15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041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538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58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758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7168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00" y="1911350"/>
            <a:ext cx="1901825" cy="1884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9125" y="4557713"/>
            <a:ext cx="1901825" cy="1884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7601" name="Freeform 17"/>
          <p:cNvSpPr>
            <a:spLocks/>
          </p:cNvSpPr>
          <p:nvPr/>
        </p:nvSpPr>
        <p:spPr bwMode="auto">
          <a:xfrm>
            <a:off x="4132263" y="2230438"/>
            <a:ext cx="139700" cy="1085850"/>
          </a:xfrm>
          <a:custGeom>
            <a:avLst/>
            <a:gdLst/>
            <a:ahLst/>
            <a:cxnLst>
              <a:cxn ang="0">
                <a:pos x="80" y="223"/>
              </a:cxn>
              <a:cxn ang="0">
                <a:pos x="80" y="263"/>
              </a:cxn>
              <a:cxn ang="0">
                <a:pos x="72" y="302"/>
              </a:cxn>
              <a:cxn ang="0">
                <a:pos x="72" y="350"/>
              </a:cxn>
              <a:cxn ang="0">
                <a:pos x="72" y="406"/>
              </a:cxn>
              <a:cxn ang="0">
                <a:pos x="72" y="462"/>
              </a:cxn>
              <a:cxn ang="0">
                <a:pos x="72" y="533"/>
              </a:cxn>
              <a:cxn ang="0">
                <a:pos x="64" y="605"/>
              </a:cxn>
              <a:cxn ang="0">
                <a:pos x="64" y="684"/>
              </a:cxn>
              <a:cxn ang="0">
                <a:pos x="16" y="684"/>
              </a:cxn>
              <a:cxn ang="0">
                <a:pos x="16" y="684"/>
              </a:cxn>
              <a:cxn ang="0">
                <a:pos x="24" y="668"/>
              </a:cxn>
              <a:cxn ang="0">
                <a:pos x="24" y="661"/>
              </a:cxn>
              <a:cxn ang="0">
                <a:pos x="24" y="637"/>
              </a:cxn>
              <a:cxn ang="0">
                <a:pos x="24" y="621"/>
              </a:cxn>
              <a:cxn ang="0">
                <a:pos x="24" y="589"/>
              </a:cxn>
              <a:cxn ang="0">
                <a:pos x="24" y="557"/>
              </a:cxn>
              <a:cxn ang="0">
                <a:pos x="24" y="525"/>
              </a:cxn>
              <a:cxn ang="0">
                <a:pos x="32" y="454"/>
              </a:cxn>
              <a:cxn ang="0">
                <a:pos x="32" y="374"/>
              </a:cxn>
              <a:cxn ang="0">
                <a:pos x="32" y="294"/>
              </a:cxn>
              <a:cxn ang="0">
                <a:pos x="32" y="215"/>
              </a:cxn>
              <a:cxn ang="0">
                <a:pos x="32" y="175"/>
              </a:cxn>
              <a:cxn ang="0">
                <a:pos x="24" y="135"/>
              </a:cxn>
              <a:cxn ang="0">
                <a:pos x="24" y="111"/>
              </a:cxn>
              <a:cxn ang="0">
                <a:pos x="24" y="88"/>
              </a:cxn>
              <a:cxn ang="0">
                <a:pos x="24" y="64"/>
              </a:cxn>
              <a:cxn ang="0">
                <a:pos x="16" y="48"/>
              </a:cxn>
              <a:cxn ang="0">
                <a:pos x="16" y="40"/>
              </a:cxn>
              <a:cxn ang="0">
                <a:pos x="16" y="32"/>
              </a:cxn>
              <a:cxn ang="0">
                <a:pos x="8" y="32"/>
              </a:cxn>
              <a:cxn ang="0">
                <a:pos x="0" y="24"/>
              </a:cxn>
              <a:cxn ang="0">
                <a:pos x="0" y="16"/>
              </a:cxn>
              <a:cxn ang="0">
                <a:pos x="0" y="8"/>
              </a:cxn>
              <a:cxn ang="0">
                <a:pos x="0" y="0"/>
              </a:cxn>
              <a:cxn ang="0">
                <a:pos x="8" y="0"/>
              </a:cxn>
              <a:cxn ang="0">
                <a:pos x="24" y="0"/>
              </a:cxn>
              <a:cxn ang="0">
                <a:pos x="40" y="0"/>
              </a:cxn>
              <a:cxn ang="0">
                <a:pos x="56" y="8"/>
              </a:cxn>
              <a:cxn ang="0">
                <a:pos x="72" y="16"/>
              </a:cxn>
              <a:cxn ang="0">
                <a:pos x="80" y="24"/>
              </a:cxn>
              <a:cxn ang="0">
                <a:pos x="88" y="24"/>
              </a:cxn>
              <a:cxn ang="0">
                <a:pos x="88" y="32"/>
              </a:cxn>
              <a:cxn ang="0">
                <a:pos x="88" y="40"/>
              </a:cxn>
              <a:cxn ang="0">
                <a:pos x="88" y="56"/>
              </a:cxn>
              <a:cxn ang="0">
                <a:pos x="88" y="64"/>
              </a:cxn>
              <a:cxn ang="0">
                <a:pos x="88" y="72"/>
              </a:cxn>
              <a:cxn ang="0">
                <a:pos x="80" y="88"/>
              </a:cxn>
              <a:cxn ang="0">
                <a:pos x="80" y="103"/>
              </a:cxn>
              <a:cxn ang="0">
                <a:pos x="80" y="119"/>
              </a:cxn>
              <a:cxn ang="0">
                <a:pos x="80" y="143"/>
              </a:cxn>
              <a:cxn ang="0">
                <a:pos x="80" y="167"/>
              </a:cxn>
              <a:cxn ang="0">
                <a:pos x="80" y="191"/>
              </a:cxn>
              <a:cxn ang="0">
                <a:pos x="80" y="223"/>
              </a:cxn>
              <a:cxn ang="0">
                <a:pos x="80" y="223"/>
              </a:cxn>
            </a:cxnLst>
            <a:rect l="0" t="0" r="r" b="b"/>
            <a:pathLst>
              <a:path w="88" h="684">
                <a:moveTo>
                  <a:pt x="80" y="223"/>
                </a:moveTo>
                <a:lnTo>
                  <a:pt x="80" y="263"/>
                </a:lnTo>
                <a:lnTo>
                  <a:pt x="72" y="302"/>
                </a:lnTo>
                <a:lnTo>
                  <a:pt x="72" y="350"/>
                </a:lnTo>
                <a:lnTo>
                  <a:pt x="72" y="406"/>
                </a:lnTo>
                <a:lnTo>
                  <a:pt x="72" y="462"/>
                </a:lnTo>
                <a:lnTo>
                  <a:pt x="72" y="533"/>
                </a:lnTo>
                <a:lnTo>
                  <a:pt x="64" y="605"/>
                </a:lnTo>
                <a:lnTo>
                  <a:pt x="64" y="684"/>
                </a:lnTo>
                <a:lnTo>
                  <a:pt x="16" y="684"/>
                </a:lnTo>
                <a:lnTo>
                  <a:pt x="16" y="684"/>
                </a:lnTo>
                <a:lnTo>
                  <a:pt x="24" y="668"/>
                </a:lnTo>
                <a:lnTo>
                  <a:pt x="24" y="661"/>
                </a:lnTo>
                <a:lnTo>
                  <a:pt x="24" y="637"/>
                </a:lnTo>
                <a:lnTo>
                  <a:pt x="24" y="621"/>
                </a:lnTo>
                <a:lnTo>
                  <a:pt x="24" y="589"/>
                </a:lnTo>
                <a:lnTo>
                  <a:pt x="24" y="557"/>
                </a:lnTo>
                <a:lnTo>
                  <a:pt x="24" y="525"/>
                </a:lnTo>
                <a:lnTo>
                  <a:pt x="32" y="454"/>
                </a:lnTo>
                <a:lnTo>
                  <a:pt x="32" y="374"/>
                </a:lnTo>
                <a:lnTo>
                  <a:pt x="32" y="294"/>
                </a:lnTo>
                <a:lnTo>
                  <a:pt x="32" y="215"/>
                </a:lnTo>
                <a:lnTo>
                  <a:pt x="32" y="175"/>
                </a:lnTo>
                <a:lnTo>
                  <a:pt x="24" y="135"/>
                </a:lnTo>
                <a:lnTo>
                  <a:pt x="24" y="111"/>
                </a:lnTo>
                <a:lnTo>
                  <a:pt x="24" y="88"/>
                </a:lnTo>
                <a:lnTo>
                  <a:pt x="24" y="64"/>
                </a:lnTo>
                <a:lnTo>
                  <a:pt x="16" y="48"/>
                </a:lnTo>
                <a:lnTo>
                  <a:pt x="16" y="40"/>
                </a:lnTo>
                <a:lnTo>
                  <a:pt x="16" y="32"/>
                </a:lnTo>
                <a:lnTo>
                  <a:pt x="8" y="32"/>
                </a:lnTo>
                <a:lnTo>
                  <a:pt x="0" y="24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24" y="0"/>
                </a:lnTo>
                <a:lnTo>
                  <a:pt x="40" y="0"/>
                </a:lnTo>
                <a:lnTo>
                  <a:pt x="56" y="8"/>
                </a:lnTo>
                <a:lnTo>
                  <a:pt x="72" y="16"/>
                </a:lnTo>
                <a:lnTo>
                  <a:pt x="80" y="24"/>
                </a:lnTo>
                <a:lnTo>
                  <a:pt x="88" y="24"/>
                </a:lnTo>
                <a:lnTo>
                  <a:pt x="88" y="32"/>
                </a:lnTo>
                <a:lnTo>
                  <a:pt x="88" y="40"/>
                </a:lnTo>
                <a:lnTo>
                  <a:pt x="88" y="56"/>
                </a:lnTo>
                <a:lnTo>
                  <a:pt x="88" y="64"/>
                </a:lnTo>
                <a:lnTo>
                  <a:pt x="88" y="72"/>
                </a:lnTo>
                <a:lnTo>
                  <a:pt x="80" y="88"/>
                </a:lnTo>
                <a:lnTo>
                  <a:pt x="80" y="103"/>
                </a:lnTo>
                <a:lnTo>
                  <a:pt x="80" y="119"/>
                </a:lnTo>
                <a:lnTo>
                  <a:pt x="80" y="143"/>
                </a:lnTo>
                <a:lnTo>
                  <a:pt x="80" y="167"/>
                </a:lnTo>
                <a:lnTo>
                  <a:pt x="80" y="191"/>
                </a:lnTo>
                <a:lnTo>
                  <a:pt x="80" y="223"/>
                </a:lnTo>
                <a:lnTo>
                  <a:pt x="80" y="223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2" name="Freeform 18"/>
          <p:cNvSpPr>
            <a:spLocks/>
          </p:cNvSpPr>
          <p:nvPr/>
        </p:nvSpPr>
        <p:spPr bwMode="auto">
          <a:xfrm>
            <a:off x="4221163" y="2622550"/>
            <a:ext cx="404812" cy="125413"/>
          </a:xfrm>
          <a:custGeom>
            <a:avLst/>
            <a:gdLst/>
            <a:ahLst/>
            <a:cxnLst>
              <a:cxn ang="0">
                <a:pos x="207" y="0"/>
              </a:cxn>
              <a:cxn ang="0">
                <a:pos x="215" y="0"/>
              </a:cxn>
              <a:cxn ang="0">
                <a:pos x="223" y="8"/>
              </a:cxn>
              <a:cxn ang="0">
                <a:pos x="231" y="8"/>
              </a:cxn>
              <a:cxn ang="0">
                <a:pos x="247" y="16"/>
              </a:cxn>
              <a:cxn ang="0">
                <a:pos x="247" y="24"/>
              </a:cxn>
              <a:cxn ang="0">
                <a:pos x="255" y="32"/>
              </a:cxn>
              <a:cxn ang="0">
                <a:pos x="255" y="32"/>
              </a:cxn>
              <a:cxn ang="0">
                <a:pos x="255" y="39"/>
              </a:cxn>
              <a:cxn ang="0">
                <a:pos x="255" y="39"/>
              </a:cxn>
              <a:cxn ang="0">
                <a:pos x="247" y="39"/>
              </a:cxn>
              <a:cxn ang="0">
                <a:pos x="239" y="47"/>
              </a:cxn>
              <a:cxn ang="0">
                <a:pos x="223" y="47"/>
              </a:cxn>
              <a:cxn ang="0">
                <a:pos x="215" y="55"/>
              </a:cxn>
              <a:cxn ang="0">
                <a:pos x="191" y="55"/>
              </a:cxn>
              <a:cxn ang="0">
                <a:pos x="175" y="63"/>
              </a:cxn>
              <a:cxn ang="0">
                <a:pos x="135" y="71"/>
              </a:cxn>
              <a:cxn ang="0">
                <a:pos x="96" y="79"/>
              </a:cxn>
              <a:cxn ang="0">
                <a:pos x="48" y="79"/>
              </a:cxn>
              <a:cxn ang="0">
                <a:pos x="0" y="79"/>
              </a:cxn>
              <a:cxn ang="0">
                <a:pos x="0" y="47"/>
              </a:cxn>
              <a:cxn ang="0">
                <a:pos x="32" y="39"/>
              </a:cxn>
              <a:cxn ang="0">
                <a:pos x="56" y="39"/>
              </a:cxn>
              <a:cxn ang="0">
                <a:pos x="88" y="32"/>
              </a:cxn>
              <a:cxn ang="0">
                <a:pos x="119" y="24"/>
              </a:cxn>
              <a:cxn ang="0">
                <a:pos x="143" y="8"/>
              </a:cxn>
              <a:cxn ang="0">
                <a:pos x="167" y="0"/>
              </a:cxn>
              <a:cxn ang="0">
                <a:pos x="191" y="0"/>
              </a:cxn>
              <a:cxn ang="0">
                <a:pos x="207" y="0"/>
              </a:cxn>
              <a:cxn ang="0">
                <a:pos x="207" y="0"/>
              </a:cxn>
            </a:cxnLst>
            <a:rect l="0" t="0" r="r" b="b"/>
            <a:pathLst>
              <a:path w="255" h="79">
                <a:moveTo>
                  <a:pt x="207" y="0"/>
                </a:moveTo>
                <a:lnTo>
                  <a:pt x="215" y="0"/>
                </a:lnTo>
                <a:lnTo>
                  <a:pt x="223" y="8"/>
                </a:lnTo>
                <a:lnTo>
                  <a:pt x="231" y="8"/>
                </a:lnTo>
                <a:lnTo>
                  <a:pt x="247" y="16"/>
                </a:lnTo>
                <a:lnTo>
                  <a:pt x="247" y="24"/>
                </a:lnTo>
                <a:lnTo>
                  <a:pt x="255" y="32"/>
                </a:lnTo>
                <a:lnTo>
                  <a:pt x="255" y="32"/>
                </a:lnTo>
                <a:lnTo>
                  <a:pt x="255" y="39"/>
                </a:lnTo>
                <a:lnTo>
                  <a:pt x="255" y="39"/>
                </a:lnTo>
                <a:lnTo>
                  <a:pt x="247" y="39"/>
                </a:lnTo>
                <a:lnTo>
                  <a:pt x="239" y="47"/>
                </a:lnTo>
                <a:lnTo>
                  <a:pt x="223" y="47"/>
                </a:lnTo>
                <a:lnTo>
                  <a:pt x="215" y="55"/>
                </a:lnTo>
                <a:lnTo>
                  <a:pt x="191" y="55"/>
                </a:lnTo>
                <a:lnTo>
                  <a:pt x="175" y="63"/>
                </a:lnTo>
                <a:lnTo>
                  <a:pt x="135" y="71"/>
                </a:lnTo>
                <a:lnTo>
                  <a:pt x="96" y="79"/>
                </a:lnTo>
                <a:lnTo>
                  <a:pt x="48" y="79"/>
                </a:lnTo>
                <a:lnTo>
                  <a:pt x="0" y="79"/>
                </a:lnTo>
                <a:lnTo>
                  <a:pt x="0" y="47"/>
                </a:lnTo>
                <a:lnTo>
                  <a:pt x="32" y="39"/>
                </a:lnTo>
                <a:lnTo>
                  <a:pt x="56" y="39"/>
                </a:lnTo>
                <a:lnTo>
                  <a:pt x="88" y="32"/>
                </a:lnTo>
                <a:lnTo>
                  <a:pt x="119" y="24"/>
                </a:lnTo>
                <a:lnTo>
                  <a:pt x="143" y="8"/>
                </a:lnTo>
                <a:lnTo>
                  <a:pt x="167" y="0"/>
                </a:lnTo>
                <a:lnTo>
                  <a:pt x="191" y="0"/>
                </a:lnTo>
                <a:lnTo>
                  <a:pt x="207" y="0"/>
                </a:lnTo>
                <a:lnTo>
                  <a:pt x="207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03" name="Freeform 19"/>
          <p:cNvSpPr>
            <a:spLocks/>
          </p:cNvSpPr>
          <p:nvPr/>
        </p:nvSpPr>
        <p:spPr bwMode="auto">
          <a:xfrm>
            <a:off x="3640138" y="3216275"/>
            <a:ext cx="1200150" cy="214313"/>
          </a:xfrm>
          <a:custGeom>
            <a:avLst/>
            <a:gdLst/>
            <a:ahLst/>
            <a:cxnLst>
              <a:cxn ang="0">
                <a:pos x="0" y="87"/>
              </a:cxn>
              <a:cxn ang="0">
                <a:pos x="24" y="79"/>
              </a:cxn>
              <a:cxn ang="0">
                <a:pos x="56" y="79"/>
              </a:cxn>
              <a:cxn ang="0">
                <a:pos x="95" y="71"/>
              </a:cxn>
              <a:cxn ang="0">
                <a:pos x="119" y="71"/>
              </a:cxn>
              <a:cxn ang="0">
                <a:pos x="175" y="63"/>
              </a:cxn>
              <a:cxn ang="0">
                <a:pos x="215" y="55"/>
              </a:cxn>
              <a:cxn ang="0">
                <a:pos x="263" y="47"/>
              </a:cxn>
              <a:cxn ang="0">
                <a:pos x="318" y="40"/>
              </a:cxn>
              <a:cxn ang="0">
                <a:pos x="382" y="32"/>
              </a:cxn>
              <a:cxn ang="0">
                <a:pos x="493" y="16"/>
              </a:cxn>
              <a:cxn ang="0">
                <a:pos x="581" y="8"/>
              </a:cxn>
              <a:cxn ang="0">
                <a:pos x="637" y="0"/>
              </a:cxn>
              <a:cxn ang="0">
                <a:pos x="661" y="0"/>
              </a:cxn>
              <a:cxn ang="0">
                <a:pos x="684" y="8"/>
              </a:cxn>
              <a:cxn ang="0">
                <a:pos x="716" y="24"/>
              </a:cxn>
              <a:cxn ang="0">
                <a:pos x="748" y="47"/>
              </a:cxn>
              <a:cxn ang="0">
                <a:pos x="756" y="63"/>
              </a:cxn>
              <a:cxn ang="0">
                <a:pos x="756" y="79"/>
              </a:cxn>
              <a:cxn ang="0">
                <a:pos x="748" y="79"/>
              </a:cxn>
              <a:cxn ang="0">
                <a:pos x="740" y="79"/>
              </a:cxn>
              <a:cxn ang="0">
                <a:pos x="724" y="79"/>
              </a:cxn>
              <a:cxn ang="0">
                <a:pos x="692" y="79"/>
              </a:cxn>
              <a:cxn ang="0">
                <a:pos x="653" y="79"/>
              </a:cxn>
              <a:cxn ang="0">
                <a:pos x="565" y="71"/>
              </a:cxn>
              <a:cxn ang="0">
                <a:pos x="541" y="71"/>
              </a:cxn>
              <a:cxn ang="0">
                <a:pos x="517" y="71"/>
              </a:cxn>
              <a:cxn ang="0">
                <a:pos x="470" y="71"/>
              </a:cxn>
              <a:cxn ang="0">
                <a:pos x="390" y="79"/>
              </a:cxn>
              <a:cxn ang="0">
                <a:pos x="286" y="95"/>
              </a:cxn>
              <a:cxn ang="0">
                <a:pos x="183" y="111"/>
              </a:cxn>
              <a:cxn ang="0">
                <a:pos x="127" y="119"/>
              </a:cxn>
              <a:cxn ang="0">
                <a:pos x="88" y="127"/>
              </a:cxn>
              <a:cxn ang="0">
                <a:pos x="64" y="135"/>
              </a:cxn>
              <a:cxn ang="0">
                <a:pos x="48" y="135"/>
              </a:cxn>
              <a:cxn ang="0">
                <a:pos x="32" y="127"/>
              </a:cxn>
              <a:cxn ang="0">
                <a:pos x="16" y="111"/>
              </a:cxn>
              <a:cxn ang="0">
                <a:pos x="0" y="95"/>
              </a:cxn>
              <a:cxn ang="0">
                <a:pos x="0" y="87"/>
              </a:cxn>
            </a:cxnLst>
            <a:rect l="0" t="0" r="r" b="b"/>
            <a:pathLst>
              <a:path w="756" h="135">
                <a:moveTo>
                  <a:pt x="0" y="87"/>
                </a:moveTo>
                <a:lnTo>
                  <a:pt x="0" y="87"/>
                </a:lnTo>
                <a:lnTo>
                  <a:pt x="16" y="79"/>
                </a:lnTo>
                <a:lnTo>
                  <a:pt x="24" y="79"/>
                </a:lnTo>
                <a:lnTo>
                  <a:pt x="40" y="79"/>
                </a:lnTo>
                <a:lnTo>
                  <a:pt x="56" y="79"/>
                </a:lnTo>
                <a:lnTo>
                  <a:pt x="72" y="79"/>
                </a:lnTo>
                <a:lnTo>
                  <a:pt x="95" y="71"/>
                </a:lnTo>
                <a:lnTo>
                  <a:pt x="103" y="71"/>
                </a:lnTo>
                <a:lnTo>
                  <a:pt x="119" y="71"/>
                </a:lnTo>
                <a:lnTo>
                  <a:pt x="143" y="71"/>
                </a:lnTo>
                <a:lnTo>
                  <a:pt x="175" y="63"/>
                </a:lnTo>
                <a:lnTo>
                  <a:pt x="199" y="63"/>
                </a:lnTo>
                <a:lnTo>
                  <a:pt x="215" y="55"/>
                </a:lnTo>
                <a:lnTo>
                  <a:pt x="239" y="55"/>
                </a:lnTo>
                <a:lnTo>
                  <a:pt x="263" y="47"/>
                </a:lnTo>
                <a:lnTo>
                  <a:pt x="286" y="47"/>
                </a:lnTo>
                <a:lnTo>
                  <a:pt x="318" y="40"/>
                </a:lnTo>
                <a:lnTo>
                  <a:pt x="350" y="40"/>
                </a:lnTo>
                <a:lnTo>
                  <a:pt x="382" y="32"/>
                </a:lnTo>
                <a:lnTo>
                  <a:pt x="438" y="24"/>
                </a:lnTo>
                <a:lnTo>
                  <a:pt x="493" y="16"/>
                </a:lnTo>
                <a:lnTo>
                  <a:pt x="541" y="16"/>
                </a:lnTo>
                <a:lnTo>
                  <a:pt x="581" y="8"/>
                </a:lnTo>
                <a:lnTo>
                  <a:pt x="613" y="0"/>
                </a:lnTo>
                <a:lnTo>
                  <a:pt x="637" y="0"/>
                </a:lnTo>
                <a:lnTo>
                  <a:pt x="653" y="0"/>
                </a:lnTo>
                <a:lnTo>
                  <a:pt x="661" y="0"/>
                </a:lnTo>
                <a:lnTo>
                  <a:pt x="668" y="0"/>
                </a:lnTo>
                <a:lnTo>
                  <a:pt x="684" y="8"/>
                </a:lnTo>
                <a:lnTo>
                  <a:pt x="700" y="16"/>
                </a:lnTo>
                <a:lnTo>
                  <a:pt x="716" y="24"/>
                </a:lnTo>
                <a:lnTo>
                  <a:pt x="732" y="32"/>
                </a:lnTo>
                <a:lnTo>
                  <a:pt x="748" y="47"/>
                </a:lnTo>
                <a:lnTo>
                  <a:pt x="756" y="55"/>
                </a:lnTo>
                <a:lnTo>
                  <a:pt x="756" y="63"/>
                </a:lnTo>
                <a:lnTo>
                  <a:pt x="756" y="71"/>
                </a:lnTo>
                <a:lnTo>
                  <a:pt x="756" y="79"/>
                </a:lnTo>
                <a:lnTo>
                  <a:pt x="756" y="79"/>
                </a:lnTo>
                <a:lnTo>
                  <a:pt x="748" y="79"/>
                </a:lnTo>
                <a:lnTo>
                  <a:pt x="748" y="79"/>
                </a:lnTo>
                <a:lnTo>
                  <a:pt x="740" y="79"/>
                </a:lnTo>
                <a:lnTo>
                  <a:pt x="732" y="79"/>
                </a:lnTo>
                <a:lnTo>
                  <a:pt x="724" y="79"/>
                </a:lnTo>
                <a:lnTo>
                  <a:pt x="708" y="79"/>
                </a:lnTo>
                <a:lnTo>
                  <a:pt x="692" y="79"/>
                </a:lnTo>
                <a:lnTo>
                  <a:pt x="668" y="79"/>
                </a:lnTo>
                <a:lnTo>
                  <a:pt x="653" y="79"/>
                </a:lnTo>
                <a:lnTo>
                  <a:pt x="605" y="71"/>
                </a:lnTo>
                <a:lnTo>
                  <a:pt x="565" y="71"/>
                </a:lnTo>
                <a:lnTo>
                  <a:pt x="549" y="71"/>
                </a:lnTo>
                <a:lnTo>
                  <a:pt x="541" y="71"/>
                </a:lnTo>
                <a:lnTo>
                  <a:pt x="525" y="71"/>
                </a:lnTo>
                <a:lnTo>
                  <a:pt x="517" y="71"/>
                </a:lnTo>
                <a:lnTo>
                  <a:pt x="493" y="71"/>
                </a:lnTo>
                <a:lnTo>
                  <a:pt x="470" y="71"/>
                </a:lnTo>
                <a:lnTo>
                  <a:pt x="430" y="79"/>
                </a:lnTo>
                <a:lnTo>
                  <a:pt x="390" y="79"/>
                </a:lnTo>
                <a:lnTo>
                  <a:pt x="342" y="87"/>
                </a:lnTo>
                <a:lnTo>
                  <a:pt x="286" y="95"/>
                </a:lnTo>
                <a:lnTo>
                  <a:pt x="239" y="103"/>
                </a:lnTo>
                <a:lnTo>
                  <a:pt x="183" y="111"/>
                </a:lnTo>
                <a:lnTo>
                  <a:pt x="151" y="119"/>
                </a:lnTo>
                <a:lnTo>
                  <a:pt x="127" y="119"/>
                </a:lnTo>
                <a:lnTo>
                  <a:pt x="111" y="127"/>
                </a:lnTo>
                <a:lnTo>
                  <a:pt x="88" y="127"/>
                </a:lnTo>
                <a:lnTo>
                  <a:pt x="80" y="135"/>
                </a:lnTo>
                <a:lnTo>
                  <a:pt x="64" y="135"/>
                </a:lnTo>
                <a:lnTo>
                  <a:pt x="56" y="135"/>
                </a:lnTo>
                <a:lnTo>
                  <a:pt x="48" y="135"/>
                </a:lnTo>
                <a:lnTo>
                  <a:pt x="40" y="135"/>
                </a:lnTo>
                <a:lnTo>
                  <a:pt x="32" y="127"/>
                </a:lnTo>
                <a:lnTo>
                  <a:pt x="24" y="119"/>
                </a:lnTo>
                <a:lnTo>
                  <a:pt x="16" y="111"/>
                </a:lnTo>
                <a:lnTo>
                  <a:pt x="8" y="103"/>
                </a:lnTo>
                <a:lnTo>
                  <a:pt x="0" y="95"/>
                </a:lnTo>
                <a:lnTo>
                  <a:pt x="0" y="95"/>
                </a:lnTo>
                <a:lnTo>
                  <a:pt x="0" y="87"/>
                </a:lnTo>
                <a:lnTo>
                  <a:pt x="0" y="8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0" name="Freeform 26"/>
          <p:cNvSpPr>
            <a:spLocks/>
          </p:cNvSpPr>
          <p:nvPr/>
        </p:nvSpPr>
        <p:spPr bwMode="auto">
          <a:xfrm>
            <a:off x="7318375" y="2387600"/>
            <a:ext cx="1187450" cy="227013"/>
          </a:xfrm>
          <a:custGeom>
            <a:avLst/>
            <a:gdLst/>
            <a:ahLst/>
            <a:cxnLst>
              <a:cxn ang="0">
                <a:pos x="748" y="72"/>
              </a:cxn>
              <a:cxn ang="0">
                <a:pos x="732" y="72"/>
              </a:cxn>
              <a:cxn ang="0">
                <a:pos x="692" y="72"/>
              </a:cxn>
              <a:cxn ang="0">
                <a:pos x="637" y="72"/>
              </a:cxn>
              <a:cxn ang="0">
                <a:pos x="549" y="72"/>
              </a:cxn>
              <a:cxn ang="0">
                <a:pos x="454" y="80"/>
              </a:cxn>
              <a:cxn ang="0">
                <a:pos x="358" y="96"/>
              </a:cxn>
              <a:cxn ang="0">
                <a:pos x="231" y="111"/>
              </a:cxn>
              <a:cxn ang="0">
                <a:pos x="135" y="135"/>
              </a:cxn>
              <a:cxn ang="0">
                <a:pos x="103" y="135"/>
              </a:cxn>
              <a:cxn ang="0">
                <a:pos x="88" y="143"/>
              </a:cxn>
              <a:cxn ang="0">
                <a:pos x="72" y="143"/>
              </a:cxn>
              <a:cxn ang="0">
                <a:pos x="64" y="143"/>
              </a:cxn>
              <a:cxn ang="0">
                <a:pos x="40" y="135"/>
              </a:cxn>
              <a:cxn ang="0">
                <a:pos x="16" y="119"/>
              </a:cxn>
              <a:cxn ang="0">
                <a:pos x="0" y="111"/>
              </a:cxn>
              <a:cxn ang="0">
                <a:pos x="0" y="103"/>
              </a:cxn>
              <a:cxn ang="0">
                <a:pos x="8" y="96"/>
              </a:cxn>
              <a:cxn ang="0">
                <a:pos x="24" y="96"/>
              </a:cxn>
              <a:cxn ang="0">
                <a:pos x="48" y="88"/>
              </a:cxn>
              <a:cxn ang="0">
                <a:pos x="143" y="80"/>
              </a:cxn>
              <a:cxn ang="0">
                <a:pos x="207" y="72"/>
              </a:cxn>
              <a:cxn ang="0">
                <a:pos x="286" y="64"/>
              </a:cxn>
              <a:cxn ang="0">
                <a:pos x="438" y="32"/>
              </a:cxn>
              <a:cxn ang="0">
                <a:pos x="565" y="16"/>
              </a:cxn>
              <a:cxn ang="0">
                <a:pos x="605" y="8"/>
              </a:cxn>
              <a:cxn ang="0">
                <a:pos x="645" y="8"/>
              </a:cxn>
              <a:cxn ang="0">
                <a:pos x="661" y="0"/>
              </a:cxn>
              <a:cxn ang="0">
                <a:pos x="684" y="8"/>
              </a:cxn>
              <a:cxn ang="0">
                <a:pos x="708" y="24"/>
              </a:cxn>
              <a:cxn ang="0">
                <a:pos x="740" y="40"/>
              </a:cxn>
              <a:cxn ang="0">
                <a:pos x="748" y="56"/>
              </a:cxn>
              <a:cxn ang="0">
                <a:pos x="748" y="64"/>
              </a:cxn>
            </a:cxnLst>
            <a:rect l="0" t="0" r="r" b="b"/>
            <a:pathLst>
              <a:path w="748" h="143">
                <a:moveTo>
                  <a:pt x="748" y="64"/>
                </a:moveTo>
                <a:lnTo>
                  <a:pt x="748" y="72"/>
                </a:lnTo>
                <a:lnTo>
                  <a:pt x="740" y="72"/>
                </a:lnTo>
                <a:lnTo>
                  <a:pt x="732" y="72"/>
                </a:lnTo>
                <a:lnTo>
                  <a:pt x="716" y="72"/>
                </a:lnTo>
                <a:lnTo>
                  <a:pt x="692" y="72"/>
                </a:lnTo>
                <a:lnTo>
                  <a:pt x="668" y="72"/>
                </a:lnTo>
                <a:lnTo>
                  <a:pt x="637" y="72"/>
                </a:lnTo>
                <a:lnTo>
                  <a:pt x="597" y="72"/>
                </a:lnTo>
                <a:lnTo>
                  <a:pt x="549" y="72"/>
                </a:lnTo>
                <a:lnTo>
                  <a:pt x="501" y="72"/>
                </a:lnTo>
                <a:lnTo>
                  <a:pt x="454" y="80"/>
                </a:lnTo>
                <a:lnTo>
                  <a:pt x="406" y="88"/>
                </a:lnTo>
                <a:lnTo>
                  <a:pt x="358" y="96"/>
                </a:lnTo>
                <a:lnTo>
                  <a:pt x="318" y="96"/>
                </a:lnTo>
                <a:lnTo>
                  <a:pt x="231" y="111"/>
                </a:lnTo>
                <a:lnTo>
                  <a:pt x="159" y="127"/>
                </a:lnTo>
                <a:lnTo>
                  <a:pt x="135" y="135"/>
                </a:lnTo>
                <a:lnTo>
                  <a:pt x="119" y="135"/>
                </a:lnTo>
                <a:lnTo>
                  <a:pt x="103" y="135"/>
                </a:lnTo>
                <a:lnTo>
                  <a:pt x="95" y="143"/>
                </a:lnTo>
                <a:lnTo>
                  <a:pt x="88" y="143"/>
                </a:lnTo>
                <a:lnTo>
                  <a:pt x="80" y="143"/>
                </a:lnTo>
                <a:lnTo>
                  <a:pt x="72" y="143"/>
                </a:lnTo>
                <a:lnTo>
                  <a:pt x="72" y="143"/>
                </a:lnTo>
                <a:lnTo>
                  <a:pt x="64" y="143"/>
                </a:lnTo>
                <a:lnTo>
                  <a:pt x="56" y="143"/>
                </a:lnTo>
                <a:lnTo>
                  <a:pt x="40" y="135"/>
                </a:lnTo>
                <a:lnTo>
                  <a:pt x="32" y="127"/>
                </a:lnTo>
                <a:lnTo>
                  <a:pt x="16" y="119"/>
                </a:lnTo>
                <a:lnTo>
                  <a:pt x="8" y="111"/>
                </a:lnTo>
                <a:lnTo>
                  <a:pt x="0" y="111"/>
                </a:lnTo>
                <a:lnTo>
                  <a:pt x="0" y="103"/>
                </a:lnTo>
                <a:lnTo>
                  <a:pt x="0" y="103"/>
                </a:lnTo>
                <a:lnTo>
                  <a:pt x="0" y="103"/>
                </a:lnTo>
                <a:lnTo>
                  <a:pt x="8" y="96"/>
                </a:lnTo>
                <a:lnTo>
                  <a:pt x="16" y="96"/>
                </a:lnTo>
                <a:lnTo>
                  <a:pt x="24" y="96"/>
                </a:lnTo>
                <a:lnTo>
                  <a:pt x="32" y="96"/>
                </a:lnTo>
                <a:lnTo>
                  <a:pt x="48" y="88"/>
                </a:lnTo>
                <a:lnTo>
                  <a:pt x="111" y="88"/>
                </a:lnTo>
                <a:lnTo>
                  <a:pt x="143" y="80"/>
                </a:lnTo>
                <a:lnTo>
                  <a:pt x="175" y="72"/>
                </a:lnTo>
                <a:lnTo>
                  <a:pt x="207" y="72"/>
                </a:lnTo>
                <a:lnTo>
                  <a:pt x="247" y="64"/>
                </a:lnTo>
                <a:lnTo>
                  <a:pt x="286" y="64"/>
                </a:lnTo>
                <a:lnTo>
                  <a:pt x="334" y="56"/>
                </a:lnTo>
                <a:lnTo>
                  <a:pt x="438" y="32"/>
                </a:lnTo>
                <a:lnTo>
                  <a:pt x="541" y="16"/>
                </a:lnTo>
                <a:lnTo>
                  <a:pt x="565" y="16"/>
                </a:lnTo>
                <a:lnTo>
                  <a:pt x="589" y="8"/>
                </a:lnTo>
                <a:lnTo>
                  <a:pt x="605" y="8"/>
                </a:lnTo>
                <a:lnTo>
                  <a:pt x="629" y="8"/>
                </a:lnTo>
                <a:lnTo>
                  <a:pt x="645" y="8"/>
                </a:lnTo>
                <a:lnTo>
                  <a:pt x="653" y="8"/>
                </a:lnTo>
                <a:lnTo>
                  <a:pt x="661" y="0"/>
                </a:lnTo>
                <a:lnTo>
                  <a:pt x="668" y="0"/>
                </a:lnTo>
                <a:lnTo>
                  <a:pt x="684" y="8"/>
                </a:lnTo>
                <a:lnTo>
                  <a:pt x="700" y="16"/>
                </a:lnTo>
                <a:lnTo>
                  <a:pt x="708" y="24"/>
                </a:lnTo>
                <a:lnTo>
                  <a:pt x="724" y="32"/>
                </a:lnTo>
                <a:lnTo>
                  <a:pt x="740" y="40"/>
                </a:lnTo>
                <a:lnTo>
                  <a:pt x="748" y="48"/>
                </a:lnTo>
                <a:lnTo>
                  <a:pt x="748" y="56"/>
                </a:lnTo>
                <a:lnTo>
                  <a:pt x="748" y="64"/>
                </a:lnTo>
                <a:lnTo>
                  <a:pt x="748" y="6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1" name="Freeform 27"/>
          <p:cNvSpPr>
            <a:spLocks/>
          </p:cNvSpPr>
          <p:nvPr/>
        </p:nvSpPr>
        <p:spPr bwMode="auto">
          <a:xfrm>
            <a:off x="7835900" y="2501900"/>
            <a:ext cx="114300" cy="1098550"/>
          </a:xfrm>
          <a:custGeom>
            <a:avLst/>
            <a:gdLst/>
            <a:ahLst/>
            <a:cxnLst>
              <a:cxn ang="0">
                <a:pos x="16" y="644"/>
              </a:cxn>
              <a:cxn ang="0">
                <a:pos x="8" y="620"/>
              </a:cxn>
              <a:cxn ang="0">
                <a:pos x="0" y="597"/>
              </a:cxn>
              <a:cxn ang="0">
                <a:pos x="0" y="581"/>
              </a:cxn>
              <a:cxn ang="0">
                <a:pos x="0" y="573"/>
              </a:cxn>
              <a:cxn ang="0">
                <a:pos x="8" y="557"/>
              </a:cxn>
              <a:cxn ang="0">
                <a:pos x="8" y="541"/>
              </a:cxn>
              <a:cxn ang="0">
                <a:pos x="8" y="517"/>
              </a:cxn>
              <a:cxn ang="0">
                <a:pos x="16" y="485"/>
              </a:cxn>
              <a:cxn ang="0">
                <a:pos x="16" y="469"/>
              </a:cxn>
              <a:cxn ang="0">
                <a:pos x="16" y="453"/>
              </a:cxn>
              <a:cxn ang="0">
                <a:pos x="16" y="429"/>
              </a:cxn>
              <a:cxn ang="0">
                <a:pos x="16" y="406"/>
              </a:cxn>
              <a:cxn ang="0">
                <a:pos x="16" y="374"/>
              </a:cxn>
              <a:cxn ang="0">
                <a:pos x="16" y="342"/>
              </a:cxn>
              <a:cxn ang="0">
                <a:pos x="16" y="310"/>
              </a:cxn>
              <a:cxn ang="0">
                <a:pos x="16" y="270"/>
              </a:cxn>
              <a:cxn ang="0">
                <a:pos x="16" y="199"/>
              </a:cxn>
              <a:cxn ang="0">
                <a:pos x="16" y="127"/>
              </a:cxn>
              <a:cxn ang="0">
                <a:pos x="8" y="55"/>
              </a:cxn>
              <a:cxn ang="0">
                <a:pos x="8" y="0"/>
              </a:cxn>
              <a:cxn ang="0">
                <a:pos x="72" y="0"/>
              </a:cxn>
              <a:cxn ang="0">
                <a:pos x="72" y="95"/>
              </a:cxn>
              <a:cxn ang="0">
                <a:pos x="64" y="199"/>
              </a:cxn>
              <a:cxn ang="0">
                <a:pos x="64" y="302"/>
              </a:cxn>
              <a:cxn ang="0">
                <a:pos x="64" y="406"/>
              </a:cxn>
              <a:cxn ang="0">
                <a:pos x="64" y="461"/>
              </a:cxn>
              <a:cxn ang="0">
                <a:pos x="64" y="509"/>
              </a:cxn>
              <a:cxn ang="0">
                <a:pos x="64" y="549"/>
              </a:cxn>
              <a:cxn ang="0">
                <a:pos x="64" y="581"/>
              </a:cxn>
              <a:cxn ang="0">
                <a:pos x="56" y="612"/>
              </a:cxn>
              <a:cxn ang="0">
                <a:pos x="56" y="636"/>
              </a:cxn>
              <a:cxn ang="0">
                <a:pos x="56" y="652"/>
              </a:cxn>
              <a:cxn ang="0">
                <a:pos x="56" y="660"/>
              </a:cxn>
              <a:cxn ang="0">
                <a:pos x="48" y="676"/>
              </a:cxn>
              <a:cxn ang="0">
                <a:pos x="48" y="684"/>
              </a:cxn>
              <a:cxn ang="0">
                <a:pos x="40" y="692"/>
              </a:cxn>
              <a:cxn ang="0">
                <a:pos x="40" y="692"/>
              </a:cxn>
              <a:cxn ang="0">
                <a:pos x="32" y="692"/>
              </a:cxn>
              <a:cxn ang="0">
                <a:pos x="24" y="676"/>
              </a:cxn>
              <a:cxn ang="0">
                <a:pos x="24" y="668"/>
              </a:cxn>
              <a:cxn ang="0">
                <a:pos x="16" y="644"/>
              </a:cxn>
              <a:cxn ang="0">
                <a:pos x="16" y="644"/>
              </a:cxn>
            </a:cxnLst>
            <a:rect l="0" t="0" r="r" b="b"/>
            <a:pathLst>
              <a:path w="72" h="692">
                <a:moveTo>
                  <a:pt x="16" y="644"/>
                </a:moveTo>
                <a:lnTo>
                  <a:pt x="8" y="620"/>
                </a:lnTo>
                <a:lnTo>
                  <a:pt x="0" y="597"/>
                </a:lnTo>
                <a:lnTo>
                  <a:pt x="0" y="581"/>
                </a:lnTo>
                <a:lnTo>
                  <a:pt x="0" y="573"/>
                </a:lnTo>
                <a:lnTo>
                  <a:pt x="8" y="557"/>
                </a:lnTo>
                <a:lnTo>
                  <a:pt x="8" y="541"/>
                </a:lnTo>
                <a:lnTo>
                  <a:pt x="8" y="517"/>
                </a:lnTo>
                <a:lnTo>
                  <a:pt x="16" y="485"/>
                </a:lnTo>
                <a:lnTo>
                  <a:pt x="16" y="469"/>
                </a:lnTo>
                <a:lnTo>
                  <a:pt x="16" y="453"/>
                </a:lnTo>
                <a:lnTo>
                  <a:pt x="16" y="429"/>
                </a:lnTo>
                <a:lnTo>
                  <a:pt x="16" y="406"/>
                </a:lnTo>
                <a:lnTo>
                  <a:pt x="16" y="374"/>
                </a:lnTo>
                <a:lnTo>
                  <a:pt x="16" y="342"/>
                </a:lnTo>
                <a:lnTo>
                  <a:pt x="16" y="310"/>
                </a:lnTo>
                <a:lnTo>
                  <a:pt x="16" y="270"/>
                </a:lnTo>
                <a:lnTo>
                  <a:pt x="16" y="199"/>
                </a:lnTo>
                <a:lnTo>
                  <a:pt x="16" y="127"/>
                </a:lnTo>
                <a:lnTo>
                  <a:pt x="8" y="55"/>
                </a:lnTo>
                <a:lnTo>
                  <a:pt x="8" y="0"/>
                </a:lnTo>
                <a:lnTo>
                  <a:pt x="72" y="0"/>
                </a:lnTo>
                <a:lnTo>
                  <a:pt x="72" y="95"/>
                </a:lnTo>
                <a:lnTo>
                  <a:pt x="64" y="199"/>
                </a:lnTo>
                <a:lnTo>
                  <a:pt x="64" y="302"/>
                </a:lnTo>
                <a:lnTo>
                  <a:pt x="64" y="406"/>
                </a:lnTo>
                <a:lnTo>
                  <a:pt x="64" y="461"/>
                </a:lnTo>
                <a:lnTo>
                  <a:pt x="64" y="509"/>
                </a:lnTo>
                <a:lnTo>
                  <a:pt x="64" y="549"/>
                </a:lnTo>
                <a:lnTo>
                  <a:pt x="64" y="581"/>
                </a:lnTo>
                <a:lnTo>
                  <a:pt x="56" y="612"/>
                </a:lnTo>
                <a:lnTo>
                  <a:pt x="56" y="636"/>
                </a:lnTo>
                <a:lnTo>
                  <a:pt x="56" y="652"/>
                </a:lnTo>
                <a:lnTo>
                  <a:pt x="56" y="660"/>
                </a:lnTo>
                <a:lnTo>
                  <a:pt x="48" y="676"/>
                </a:lnTo>
                <a:lnTo>
                  <a:pt x="48" y="684"/>
                </a:lnTo>
                <a:lnTo>
                  <a:pt x="40" y="692"/>
                </a:lnTo>
                <a:lnTo>
                  <a:pt x="40" y="692"/>
                </a:lnTo>
                <a:lnTo>
                  <a:pt x="32" y="692"/>
                </a:lnTo>
                <a:lnTo>
                  <a:pt x="24" y="676"/>
                </a:lnTo>
                <a:lnTo>
                  <a:pt x="24" y="668"/>
                </a:lnTo>
                <a:lnTo>
                  <a:pt x="16" y="644"/>
                </a:lnTo>
                <a:lnTo>
                  <a:pt x="16" y="64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12" name="Freeform 28"/>
          <p:cNvSpPr>
            <a:spLocks/>
          </p:cNvSpPr>
          <p:nvPr/>
        </p:nvSpPr>
        <p:spPr bwMode="auto">
          <a:xfrm>
            <a:off x="7937500" y="2843213"/>
            <a:ext cx="341313" cy="188912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8" y="7"/>
              </a:cxn>
              <a:cxn ang="0">
                <a:pos x="16" y="0"/>
              </a:cxn>
              <a:cxn ang="0">
                <a:pos x="24" y="0"/>
              </a:cxn>
              <a:cxn ang="0">
                <a:pos x="48" y="0"/>
              </a:cxn>
              <a:cxn ang="0">
                <a:pos x="64" y="0"/>
              </a:cxn>
              <a:cxn ang="0">
                <a:pos x="87" y="0"/>
              </a:cxn>
              <a:cxn ang="0">
                <a:pos x="95" y="0"/>
              </a:cxn>
              <a:cxn ang="0">
                <a:pos x="111" y="7"/>
              </a:cxn>
              <a:cxn ang="0">
                <a:pos x="127" y="7"/>
              </a:cxn>
              <a:cxn ang="0">
                <a:pos x="143" y="15"/>
              </a:cxn>
              <a:cxn ang="0">
                <a:pos x="159" y="23"/>
              </a:cxn>
              <a:cxn ang="0">
                <a:pos x="175" y="31"/>
              </a:cxn>
              <a:cxn ang="0">
                <a:pos x="191" y="47"/>
              </a:cxn>
              <a:cxn ang="0">
                <a:pos x="207" y="63"/>
              </a:cxn>
              <a:cxn ang="0">
                <a:pos x="215" y="79"/>
              </a:cxn>
              <a:cxn ang="0">
                <a:pos x="215" y="87"/>
              </a:cxn>
              <a:cxn ang="0">
                <a:pos x="215" y="103"/>
              </a:cxn>
              <a:cxn ang="0">
                <a:pos x="207" y="111"/>
              </a:cxn>
              <a:cxn ang="0">
                <a:pos x="207" y="119"/>
              </a:cxn>
              <a:cxn ang="0">
                <a:pos x="199" y="119"/>
              </a:cxn>
              <a:cxn ang="0">
                <a:pos x="191" y="119"/>
              </a:cxn>
              <a:cxn ang="0">
                <a:pos x="183" y="119"/>
              </a:cxn>
              <a:cxn ang="0">
                <a:pos x="167" y="111"/>
              </a:cxn>
              <a:cxn ang="0">
                <a:pos x="159" y="111"/>
              </a:cxn>
              <a:cxn ang="0">
                <a:pos x="143" y="103"/>
              </a:cxn>
              <a:cxn ang="0">
                <a:pos x="127" y="95"/>
              </a:cxn>
              <a:cxn ang="0">
                <a:pos x="111" y="79"/>
              </a:cxn>
              <a:cxn ang="0">
                <a:pos x="87" y="71"/>
              </a:cxn>
              <a:cxn ang="0">
                <a:pos x="72" y="55"/>
              </a:cxn>
              <a:cxn ang="0">
                <a:pos x="48" y="47"/>
              </a:cxn>
              <a:cxn ang="0">
                <a:pos x="40" y="31"/>
              </a:cxn>
              <a:cxn ang="0">
                <a:pos x="24" y="23"/>
              </a:cxn>
              <a:cxn ang="0">
                <a:pos x="16" y="15"/>
              </a:cxn>
              <a:cxn ang="0">
                <a:pos x="8" y="15"/>
              </a:cxn>
              <a:cxn ang="0">
                <a:pos x="0" y="7"/>
              </a:cxn>
              <a:cxn ang="0">
                <a:pos x="0" y="7"/>
              </a:cxn>
              <a:cxn ang="0">
                <a:pos x="0" y="7"/>
              </a:cxn>
            </a:cxnLst>
            <a:rect l="0" t="0" r="r" b="b"/>
            <a:pathLst>
              <a:path w="215" h="119">
                <a:moveTo>
                  <a:pt x="0" y="7"/>
                </a:moveTo>
                <a:lnTo>
                  <a:pt x="8" y="7"/>
                </a:lnTo>
                <a:lnTo>
                  <a:pt x="16" y="0"/>
                </a:lnTo>
                <a:lnTo>
                  <a:pt x="24" y="0"/>
                </a:lnTo>
                <a:lnTo>
                  <a:pt x="48" y="0"/>
                </a:lnTo>
                <a:lnTo>
                  <a:pt x="64" y="0"/>
                </a:lnTo>
                <a:lnTo>
                  <a:pt x="87" y="0"/>
                </a:lnTo>
                <a:lnTo>
                  <a:pt x="95" y="0"/>
                </a:lnTo>
                <a:lnTo>
                  <a:pt x="111" y="7"/>
                </a:lnTo>
                <a:lnTo>
                  <a:pt x="127" y="7"/>
                </a:lnTo>
                <a:lnTo>
                  <a:pt x="143" y="15"/>
                </a:lnTo>
                <a:lnTo>
                  <a:pt x="159" y="23"/>
                </a:lnTo>
                <a:lnTo>
                  <a:pt x="175" y="31"/>
                </a:lnTo>
                <a:lnTo>
                  <a:pt x="191" y="47"/>
                </a:lnTo>
                <a:lnTo>
                  <a:pt x="207" y="63"/>
                </a:lnTo>
                <a:lnTo>
                  <a:pt x="215" y="79"/>
                </a:lnTo>
                <a:lnTo>
                  <a:pt x="215" y="87"/>
                </a:lnTo>
                <a:lnTo>
                  <a:pt x="215" y="103"/>
                </a:lnTo>
                <a:lnTo>
                  <a:pt x="207" y="111"/>
                </a:lnTo>
                <a:lnTo>
                  <a:pt x="207" y="119"/>
                </a:lnTo>
                <a:lnTo>
                  <a:pt x="199" y="119"/>
                </a:lnTo>
                <a:lnTo>
                  <a:pt x="191" y="119"/>
                </a:lnTo>
                <a:lnTo>
                  <a:pt x="183" y="119"/>
                </a:lnTo>
                <a:lnTo>
                  <a:pt x="167" y="111"/>
                </a:lnTo>
                <a:lnTo>
                  <a:pt x="159" y="111"/>
                </a:lnTo>
                <a:lnTo>
                  <a:pt x="143" y="103"/>
                </a:lnTo>
                <a:lnTo>
                  <a:pt x="127" y="95"/>
                </a:lnTo>
                <a:lnTo>
                  <a:pt x="111" y="79"/>
                </a:lnTo>
                <a:lnTo>
                  <a:pt x="87" y="71"/>
                </a:lnTo>
                <a:lnTo>
                  <a:pt x="72" y="55"/>
                </a:lnTo>
                <a:lnTo>
                  <a:pt x="48" y="47"/>
                </a:lnTo>
                <a:lnTo>
                  <a:pt x="40" y="31"/>
                </a:lnTo>
                <a:lnTo>
                  <a:pt x="24" y="23"/>
                </a:lnTo>
                <a:lnTo>
                  <a:pt x="16" y="15"/>
                </a:lnTo>
                <a:lnTo>
                  <a:pt x="8" y="15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29" name="Freeform 45"/>
          <p:cNvSpPr>
            <a:spLocks/>
          </p:cNvSpPr>
          <p:nvPr/>
        </p:nvSpPr>
        <p:spPr bwMode="auto">
          <a:xfrm>
            <a:off x="3981450" y="5711825"/>
            <a:ext cx="442913" cy="114300"/>
          </a:xfrm>
          <a:custGeom>
            <a:avLst/>
            <a:gdLst/>
            <a:ahLst/>
            <a:cxnLst>
              <a:cxn ang="0">
                <a:pos x="103" y="32"/>
              </a:cxn>
              <a:cxn ang="0">
                <a:pos x="127" y="24"/>
              </a:cxn>
              <a:cxn ang="0">
                <a:pos x="151" y="24"/>
              </a:cxn>
              <a:cxn ang="0">
                <a:pos x="175" y="16"/>
              </a:cxn>
              <a:cxn ang="0">
                <a:pos x="191" y="8"/>
              </a:cxn>
              <a:cxn ang="0">
                <a:pos x="207" y="0"/>
              </a:cxn>
              <a:cxn ang="0">
                <a:pos x="215" y="0"/>
              </a:cxn>
              <a:cxn ang="0">
                <a:pos x="223" y="0"/>
              </a:cxn>
              <a:cxn ang="0">
                <a:pos x="231" y="0"/>
              </a:cxn>
              <a:cxn ang="0">
                <a:pos x="239" y="0"/>
              </a:cxn>
              <a:cxn ang="0">
                <a:pos x="255" y="8"/>
              </a:cxn>
              <a:cxn ang="0">
                <a:pos x="271" y="16"/>
              </a:cxn>
              <a:cxn ang="0">
                <a:pos x="279" y="16"/>
              </a:cxn>
              <a:cxn ang="0">
                <a:pos x="279" y="24"/>
              </a:cxn>
              <a:cxn ang="0">
                <a:pos x="279" y="24"/>
              </a:cxn>
              <a:cxn ang="0">
                <a:pos x="279" y="32"/>
              </a:cxn>
              <a:cxn ang="0">
                <a:pos x="279" y="32"/>
              </a:cxn>
              <a:cxn ang="0">
                <a:pos x="271" y="32"/>
              </a:cxn>
              <a:cxn ang="0">
                <a:pos x="255" y="40"/>
              </a:cxn>
              <a:cxn ang="0">
                <a:pos x="247" y="40"/>
              </a:cxn>
              <a:cxn ang="0">
                <a:pos x="223" y="48"/>
              </a:cxn>
              <a:cxn ang="0">
                <a:pos x="207" y="48"/>
              </a:cxn>
              <a:cxn ang="0">
                <a:pos x="183" y="56"/>
              </a:cxn>
              <a:cxn ang="0">
                <a:pos x="159" y="56"/>
              </a:cxn>
              <a:cxn ang="0">
                <a:pos x="135" y="56"/>
              </a:cxn>
              <a:cxn ang="0">
                <a:pos x="119" y="64"/>
              </a:cxn>
              <a:cxn ang="0">
                <a:pos x="103" y="64"/>
              </a:cxn>
              <a:cxn ang="0">
                <a:pos x="87" y="64"/>
              </a:cxn>
              <a:cxn ang="0">
                <a:pos x="79" y="72"/>
              </a:cxn>
              <a:cxn ang="0">
                <a:pos x="71" y="72"/>
              </a:cxn>
              <a:cxn ang="0">
                <a:pos x="63" y="72"/>
              </a:cxn>
              <a:cxn ang="0">
                <a:pos x="55" y="72"/>
              </a:cxn>
              <a:cxn ang="0">
                <a:pos x="47" y="64"/>
              </a:cxn>
              <a:cxn ang="0">
                <a:pos x="23" y="56"/>
              </a:cxn>
              <a:cxn ang="0">
                <a:pos x="15" y="56"/>
              </a:cxn>
              <a:cxn ang="0">
                <a:pos x="7" y="48"/>
              </a:cxn>
              <a:cxn ang="0">
                <a:pos x="0" y="48"/>
              </a:cxn>
              <a:cxn ang="0">
                <a:pos x="0" y="40"/>
              </a:cxn>
              <a:cxn ang="0">
                <a:pos x="0" y="40"/>
              </a:cxn>
              <a:cxn ang="0">
                <a:pos x="7" y="40"/>
              </a:cxn>
              <a:cxn ang="0">
                <a:pos x="15" y="40"/>
              </a:cxn>
              <a:cxn ang="0">
                <a:pos x="23" y="40"/>
              </a:cxn>
              <a:cxn ang="0">
                <a:pos x="39" y="40"/>
              </a:cxn>
              <a:cxn ang="0">
                <a:pos x="55" y="32"/>
              </a:cxn>
              <a:cxn ang="0">
                <a:pos x="79" y="32"/>
              </a:cxn>
              <a:cxn ang="0">
                <a:pos x="103" y="32"/>
              </a:cxn>
              <a:cxn ang="0">
                <a:pos x="103" y="32"/>
              </a:cxn>
            </a:cxnLst>
            <a:rect l="0" t="0" r="r" b="b"/>
            <a:pathLst>
              <a:path w="279" h="72">
                <a:moveTo>
                  <a:pt x="103" y="32"/>
                </a:moveTo>
                <a:lnTo>
                  <a:pt x="127" y="24"/>
                </a:lnTo>
                <a:lnTo>
                  <a:pt x="151" y="24"/>
                </a:lnTo>
                <a:lnTo>
                  <a:pt x="175" y="16"/>
                </a:lnTo>
                <a:lnTo>
                  <a:pt x="191" y="8"/>
                </a:lnTo>
                <a:lnTo>
                  <a:pt x="207" y="0"/>
                </a:lnTo>
                <a:lnTo>
                  <a:pt x="215" y="0"/>
                </a:lnTo>
                <a:lnTo>
                  <a:pt x="223" y="0"/>
                </a:lnTo>
                <a:lnTo>
                  <a:pt x="231" y="0"/>
                </a:lnTo>
                <a:lnTo>
                  <a:pt x="239" y="0"/>
                </a:lnTo>
                <a:lnTo>
                  <a:pt x="255" y="8"/>
                </a:lnTo>
                <a:lnTo>
                  <a:pt x="271" y="16"/>
                </a:lnTo>
                <a:lnTo>
                  <a:pt x="279" y="16"/>
                </a:lnTo>
                <a:lnTo>
                  <a:pt x="279" y="24"/>
                </a:lnTo>
                <a:lnTo>
                  <a:pt x="279" y="24"/>
                </a:lnTo>
                <a:lnTo>
                  <a:pt x="279" y="32"/>
                </a:lnTo>
                <a:lnTo>
                  <a:pt x="279" y="32"/>
                </a:lnTo>
                <a:lnTo>
                  <a:pt x="271" y="32"/>
                </a:lnTo>
                <a:lnTo>
                  <a:pt x="255" y="40"/>
                </a:lnTo>
                <a:lnTo>
                  <a:pt x="247" y="40"/>
                </a:lnTo>
                <a:lnTo>
                  <a:pt x="223" y="48"/>
                </a:lnTo>
                <a:lnTo>
                  <a:pt x="207" y="48"/>
                </a:lnTo>
                <a:lnTo>
                  <a:pt x="183" y="56"/>
                </a:lnTo>
                <a:lnTo>
                  <a:pt x="159" y="56"/>
                </a:lnTo>
                <a:lnTo>
                  <a:pt x="135" y="56"/>
                </a:lnTo>
                <a:lnTo>
                  <a:pt x="119" y="64"/>
                </a:lnTo>
                <a:lnTo>
                  <a:pt x="103" y="64"/>
                </a:lnTo>
                <a:lnTo>
                  <a:pt x="87" y="64"/>
                </a:lnTo>
                <a:lnTo>
                  <a:pt x="79" y="72"/>
                </a:lnTo>
                <a:lnTo>
                  <a:pt x="71" y="72"/>
                </a:lnTo>
                <a:lnTo>
                  <a:pt x="63" y="72"/>
                </a:lnTo>
                <a:lnTo>
                  <a:pt x="55" y="72"/>
                </a:lnTo>
                <a:lnTo>
                  <a:pt x="47" y="64"/>
                </a:lnTo>
                <a:lnTo>
                  <a:pt x="23" y="56"/>
                </a:lnTo>
                <a:lnTo>
                  <a:pt x="15" y="56"/>
                </a:lnTo>
                <a:lnTo>
                  <a:pt x="7" y="48"/>
                </a:lnTo>
                <a:lnTo>
                  <a:pt x="0" y="48"/>
                </a:lnTo>
                <a:lnTo>
                  <a:pt x="0" y="40"/>
                </a:lnTo>
                <a:lnTo>
                  <a:pt x="0" y="40"/>
                </a:lnTo>
                <a:lnTo>
                  <a:pt x="7" y="40"/>
                </a:lnTo>
                <a:lnTo>
                  <a:pt x="15" y="40"/>
                </a:lnTo>
                <a:lnTo>
                  <a:pt x="23" y="40"/>
                </a:lnTo>
                <a:lnTo>
                  <a:pt x="39" y="40"/>
                </a:lnTo>
                <a:lnTo>
                  <a:pt x="55" y="32"/>
                </a:lnTo>
                <a:lnTo>
                  <a:pt x="79" y="32"/>
                </a:lnTo>
                <a:lnTo>
                  <a:pt x="103" y="32"/>
                </a:lnTo>
                <a:lnTo>
                  <a:pt x="103" y="32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0" name="Freeform 46"/>
          <p:cNvSpPr>
            <a:spLocks/>
          </p:cNvSpPr>
          <p:nvPr/>
        </p:nvSpPr>
        <p:spPr bwMode="auto">
          <a:xfrm>
            <a:off x="3879850" y="5143500"/>
            <a:ext cx="696913" cy="165100"/>
          </a:xfrm>
          <a:custGeom>
            <a:avLst/>
            <a:gdLst/>
            <a:ahLst/>
            <a:cxnLst>
              <a:cxn ang="0">
                <a:pos x="439" y="24"/>
              </a:cxn>
              <a:cxn ang="0">
                <a:pos x="439" y="32"/>
              </a:cxn>
              <a:cxn ang="0">
                <a:pos x="431" y="32"/>
              </a:cxn>
              <a:cxn ang="0">
                <a:pos x="423" y="32"/>
              </a:cxn>
              <a:cxn ang="0">
                <a:pos x="415" y="40"/>
              </a:cxn>
              <a:cxn ang="0">
                <a:pos x="407" y="40"/>
              </a:cxn>
              <a:cxn ang="0">
                <a:pos x="391" y="48"/>
              </a:cxn>
              <a:cxn ang="0">
                <a:pos x="367" y="48"/>
              </a:cxn>
              <a:cxn ang="0">
                <a:pos x="343" y="56"/>
              </a:cxn>
              <a:cxn ang="0">
                <a:pos x="287" y="64"/>
              </a:cxn>
              <a:cxn ang="0">
                <a:pos x="239" y="72"/>
              </a:cxn>
              <a:cxn ang="0">
                <a:pos x="183" y="80"/>
              </a:cxn>
              <a:cxn ang="0">
                <a:pos x="135" y="88"/>
              </a:cxn>
              <a:cxn ang="0">
                <a:pos x="111" y="96"/>
              </a:cxn>
              <a:cxn ang="0">
                <a:pos x="87" y="96"/>
              </a:cxn>
              <a:cxn ang="0">
                <a:pos x="71" y="96"/>
              </a:cxn>
              <a:cxn ang="0">
                <a:pos x="64" y="104"/>
              </a:cxn>
              <a:cxn ang="0">
                <a:pos x="40" y="96"/>
              </a:cxn>
              <a:cxn ang="0">
                <a:pos x="24" y="88"/>
              </a:cxn>
              <a:cxn ang="0">
                <a:pos x="8" y="88"/>
              </a:cxn>
              <a:cxn ang="0">
                <a:pos x="0" y="88"/>
              </a:cxn>
              <a:cxn ang="0">
                <a:pos x="0" y="80"/>
              </a:cxn>
              <a:cxn ang="0">
                <a:pos x="0" y="80"/>
              </a:cxn>
              <a:cxn ang="0">
                <a:pos x="0" y="72"/>
              </a:cxn>
              <a:cxn ang="0">
                <a:pos x="0" y="72"/>
              </a:cxn>
              <a:cxn ang="0">
                <a:pos x="8" y="72"/>
              </a:cxn>
              <a:cxn ang="0">
                <a:pos x="24" y="72"/>
              </a:cxn>
              <a:cxn ang="0">
                <a:pos x="32" y="72"/>
              </a:cxn>
              <a:cxn ang="0">
                <a:pos x="40" y="72"/>
              </a:cxn>
              <a:cxn ang="0">
                <a:pos x="56" y="64"/>
              </a:cxn>
              <a:cxn ang="0">
                <a:pos x="71" y="64"/>
              </a:cxn>
              <a:cxn ang="0">
                <a:pos x="95" y="56"/>
              </a:cxn>
              <a:cxn ang="0">
                <a:pos x="119" y="56"/>
              </a:cxn>
              <a:cxn ang="0">
                <a:pos x="143" y="48"/>
              </a:cxn>
              <a:cxn ang="0">
                <a:pos x="175" y="48"/>
              </a:cxn>
              <a:cxn ang="0">
                <a:pos x="207" y="40"/>
              </a:cxn>
              <a:cxn ang="0">
                <a:pos x="231" y="32"/>
              </a:cxn>
              <a:cxn ang="0">
                <a:pos x="255" y="32"/>
              </a:cxn>
              <a:cxn ang="0">
                <a:pos x="279" y="24"/>
              </a:cxn>
              <a:cxn ang="0">
                <a:pos x="295" y="24"/>
              </a:cxn>
              <a:cxn ang="0">
                <a:pos x="311" y="16"/>
              </a:cxn>
              <a:cxn ang="0">
                <a:pos x="327" y="16"/>
              </a:cxn>
              <a:cxn ang="0">
                <a:pos x="335" y="8"/>
              </a:cxn>
              <a:cxn ang="0">
                <a:pos x="351" y="0"/>
              </a:cxn>
              <a:cxn ang="0">
                <a:pos x="359" y="0"/>
              </a:cxn>
              <a:cxn ang="0">
                <a:pos x="383" y="0"/>
              </a:cxn>
              <a:cxn ang="0">
                <a:pos x="407" y="0"/>
              </a:cxn>
              <a:cxn ang="0">
                <a:pos x="423" y="8"/>
              </a:cxn>
              <a:cxn ang="0">
                <a:pos x="431" y="16"/>
              </a:cxn>
              <a:cxn ang="0">
                <a:pos x="439" y="24"/>
              </a:cxn>
              <a:cxn ang="0">
                <a:pos x="439" y="24"/>
              </a:cxn>
              <a:cxn ang="0">
                <a:pos x="439" y="24"/>
              </a:cxn>
            </a:cxnLst>
            <a:rect l="0" t="0" r="r" b="b"/>
            <a:pathLst>
              <a:path w="439" h="104">
                <a:moveTo>
                  <a:pt x="439" y="24"/>
                </a:moveTo>
                <a:lnTo>
                  <a:pt x="439" y="32"/>
                </a:lnTo>
                <a:lnTo>
                  <a:pt x="431" y="32"/>
                </a:lnTo>
                <a:lnTo>
                  <a:pt x="423" y="32"/>
                </a:lnTo>
                <a:lnTo>
                  <a:pt x="415" y="40"/>
                </a:lnTo>
                <a:lnTo>
                  <a:pt x="407" y="40"/>
                </a:lnTo>
                <a:lnTo>
                  <a:pt x="391" y="48"/>
                </a:lnTo>
                <a:lnTo>
                  <a:pt x="367" y="48"/>
                </a:lnTo>
                <a:lnTo>
                  <a:pt x="343" y="56"/>
                </a:lnTo>
                <a:lnTo>
                  <a:pt x="287" y="64"/>
                </a:lnTo>
                <a:lnTo>
                  <a:pt x="239" y="72"/>
                </a:lnTo>
                <a:lnTo>
                  <a:pt x="183" y="80"/>
                </a:lnTo>
                <a:lnTo>
                  <a:pt x="135" y="88"/>
                </a:lnTo>
                <a:lnTo>
                  <a:pt x="111" y="96"/>
                </a:lnTo>
                <a:lnTo>
                  <a:pt x="87" y="96"/>
                </a:lnTo>
                <a:lnTo>
                  <a:pt x="71" y="96"/>
                </a:lnTo>
                <a:lnTo>
                  <a:pt x="64" y="104"/>
                </a:lnTo>
                <a:lnTo>
                  <a:pt x="40" y="96"/>
                </a:lnTo>
                <a:lnTo>
                  <a:pt x="24" y="88"/>
                </a:lnTo>
                <a:lnTo>
                  <a:pt x="8" y="88"/>
                </a:lnTo>
                <a:lnTo>
                  <a:pt x="0" y="88"/>
                </a:lnTo>
                <a:lnTo>
                  <a:pt x="0" y="80"/>
                </a:lnTo>
                <a:lnTo>
                  <a:pt x="0" y="80"/>
                </a:lnTo>
                <a:lnTo>
                  <a:pt x="0" y="72"/>
                </a:lnTo>
                <a:lnTo>
                  <a:pt x="0" y="72"/>
                </a:lnTo>
                <a:lnTo>
                  <a:pt x="8" y="72"/>
                </a:lnTo>
                <a:lnTo>
                  <a:pt x="24" y="72"/>
                </a:lnTo>
                <a:lnTo>
                  <a:pt x="32" y="72"/>
                </a:lnTo>
                <a:lnTo>
                  <a:pt x="40" y="72"/>
                </a:lnTo>
                <a:lnTo>
                  <a:pt x="56" y="64"/>
                </a:lnTo>
                <a:lnTo>
                  <a:pt x="71" y="64"/>
                </a:lnTo>
                <a:lnTo>
                  <a:pt x="95" y="56"/>
                </a:lnTo>
                <a:lnTo>
                  <a:pt x="119" y="56"/>
                </a:lnTo>
                <a:lnTo>
                  <a:pt x="143" y="48"/>
                </a:lnTo>
                <a:lnTo>
                  <a:pt x="175" y="48"/>
                </a:lnTo>
                <a:lnTo>
                  <a:pt x="207" y="40"/>
                </a:lnTo>
                <a:lnTo>
                  <a:pt x="231" y="32"/>
                </a:lnTo>
                <a:lnTo>
                  <a:pt x="255" y="32"/>
                </a:lnTo>
                <a:lnTo>
                  <a:pt x="279" y="24"/>
                </a:lnTo>
                <a:lnTo>
                  <a:pt x="295" y="24"/>
                </a:lnTo>
                <a:lnTo>
                  <a:pt x="311" y="16"/>
                </a:lnTo>
                <a:lnTo>
                  <a:pt x="327" y="16"/>
                </a:lnTo>
                <a:lnTo>
                  <a:pt x="335" y="8"/>
                </a:lnTo>
                <a:lnTo>
                  <a:pt x="351" y="0"/>
                </a:lnTo>
                <a:lnTo>
                  <a:pt x="359" y="0"/>
                </a:lnTo>
                <a:lnTo>
                  <a:pt x="383" y="0"/>
                </a:lnTo>
                <a:lnTo>
                  <a:pt x="407" y="0"/>
                </a:lnTo>
                <a:lnTo>
                  <a:pt x="423" y="8"/>
                </a:lnTo>
                <a:lnTo>
                  <a:pt x="431" y="16"/>
                </a:lnTo>
                <a:lnTo>
                  <a:pt x="439" y="24"/>
                </a:lnTo>
                <a:lnTo>
                  <a:pt x="439" y="24"/>
                </a:lnTo>
                <a:lnTo>
                  <a:pt x="439" y="24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1" name="Freeform 47"/>
          <p:cNvSpPr>
            <a:spLocks/>
          </p:cNvSpPr>
          <p:nvPr/>
        </p:nvSpPr>
        <p:spPr bwMode="auto">
          <a:xfrm>
            <a:off x="4144963" y="4903788"/>
            <a:ext cx="127000" cy="1200150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48" y="0"/>
              </a:cxn>
              <a:cxn ang="0">
                <a:pos x="72" y="16"/>
              </a:cxn>
              <a:cxn ang="0">
                <a:pos x="80" y="24"/>
              </a:cxn>
              <a:cxn ang="0">
                <a:pos x="72" y="32"/>
              </a:cxn>
              <a:cxn ang="0">
                <a:pos x="72" y="48"/>
              </a:cxn>
              <a:cxn ang="0">
                <a:pos x="72" y="80"/>
              </a:cxn>
              <a:cxn ang="0">
                <a:pos x="64" y="111"/>
              </a:cxn>
              <a:cxn ang="0">
                <a:pos x="64" y="151"/>
              </a:cxn>
              <a:cxn ang="0">
                <a:pos x="64" y="207"/>
              </a:cxn>
              <a:cxn ang="0">
                <a:pos x="64" y="286"/>
              </a:cxn>
              <a:cxn ang="0">
                <a:pos x="64" y="390"/>
              </a:cxn>
              <a:cxn ang="0">
                <a:pos x="64" y="493"/>
              </a:cxn>
              <a:cxn ang="0">
                <a:pos x="64" y="573"/>
              </a:cxn>
              <a:cxn ang="0">
                <a:pos x="64" y="629"/>
              </a:cxn>
              <a:cxn ang="0">
                <a:pos x="64" y="653"/>
              </a:cxn>
              <a:cxn ang="0">
                <a:pos x="56" y="724"/>
              </a:cxn>
              <a:cxn ang="0">
                <a:pos x="48" y="748"/>
              </a:cxn>
              <a:cxn ang="0">
                <a:pos x="40" y="756"/>
              </a:cxn>
              <a:cxn ang="0">
                <a:pos x="32" y="740"/>
              </a:cxn>
              <a:cxn ang="0">
                <a:pos x="24" y="716"/>
              </a:cxn>
              <a:cxn ang="0">
                <a:pos x="16" y="684"/>
              </a:cxn>
              <a:cxn ang="0">
                <a:pos x="16" y="668"/>
              </a:cxn>
              <a:cxn ang="0">
                <a:pos x="16" y="653"/>
              </a:cxn>
              <a:cxn ang="0">
                <a:pos x="16" y="629"/>
              </a:cxn>
              <a:cxn ang="0">
                <a:pos x="16" y="597"/>
              </a:cxn>
              <a:cxn ang="0">
                <a:pos x="24" y="549"/>
              </a:cxn>
              <a:cxn ang="0">
                <a:pos x="24" y="438"/>
              </a:cxn>
              <a:cxn ang="0">
                <a:pos x="24" y="310"/>
              </a:cxn>
              <a:cxn ang="0">
                <a:pos x="24" y="247"/>
              </a:cxn>
              <a:cxn ang="0">
                <a:pos x="24" y="191"/>
              </a:cxn>
              <a:cxn ang="0">
                <a:pos x="24" y="143"/>
              </a:cxn>
              <a:cxn ang="0">
                <a:pos x="24" y="88"/>
              </a:cxn>
              <a:cxn ang="0">
                <a:pos x="24" y="56"/>
              </a:cxn>
              <a:cxn ang="0">
                <a:pos x="16" y="32"/>
              </a:cxn>
              <a:cxn ang="0">
                <a:pos x="8" y="8"/>
              </a:cxn>
              <a:cxn ang="0">
                <a:pos x="0" y="0"/>
              </a:cxn>
              <a:cxn ang="0">
                <a:pos x="8" y="0"/>
              </a:cxn>
            </a:cxnLst>
            <a:rect l="0" t="0" r="r" b="b"/>
            <a:pathLst>
              <a:path w="80" h="756">
                <a:moveTo>
                  <a:pt x="8" y="0"/>
                </a:moveTo>
                <a:lnTo>
                  <a:pt x="24" y="0"/>
                </a:lnTo>
                <a:lnTo>
                  <a:pt x="32" y="0"/>
                </a:lnTo>
                <a:lnTo>
                  <a:pt x="48" y="0"/>
                </a:lnTo>
                <a:lnTo>
                  <a:pt x="64" y="8"/>
                </a:lnTo>
                <a:lnTo>
                  <a:pt x="72" y="16"/>
                </a:lnTo>
                <a:lnTo>
                  <a:pt x="72" y="16"/>
                </a:lnTo>
                <a:lnTo>
                  <a:pt x="80" y="24"/>
                </a:lnTo>
                <a:lnTo>
                  <a:pt x="80" y="24"/>
                </a:lnTo>
                <a:lnTo>
                  <a:pt x="72" y="32"/>
                </a:lnTo>
                <a:lnTo>
                  <a:pt x="72" y="40"/>
                </a:lnTo>
                <a:lnTo>
                  <a:pt x="72" y="48"/>
                </a:lnTo>
                <a:lnTo>
                  <a:pt x="72" y="64"/>
                </a:lnTo>
                <a:lnTo>
                  <a:pt x="72" y="80"/>
                </a:lnTo>
                <a:lnTo>
                  <a:pt x="64" y="95"/>
                </a:lnTo>
                <a:lnTo>
                  <a:pt x="64" y="111"/>
                </a:lnTo>
                <a:lnTo>
                  <a:pt x="64" y="127"/>
                </a:lnTo>
                <a:lnTo>
                  <a:pt x="64" y="151"/>
                </a:lnTo>
                <a:lnTo>
                  <a:pt x="64" y="175"/>
                </a:lnTo>
                <a:lnTo>
                  <a:pt x="64" y="207"/>
                </a:lnTo>
                <a:lnTo>
                  <a:pt x="64" y="247"/>
                </a:lnTo>
                <a:lnTo>
                  <a:pt x="64" y="286"/>
                </a:lnTo>
                <a:lnTo>
                  <a:pt x="64" y="334"/>
                </a:lnTo>
                <a:lnTo>
                  <a:pt x="64" y="390"/>
                </a:lnTo>
                <a:lnTo>
                  <a:pt x="64" y="446"/>
                </a:lnTo>
                <a:lnTo>
                  <a:pt x="64" y="493"/>
                </a:lnTo>
                <a:lnTo>
                  <a:pt x="64" y="533"/>
                </a:lnTo>
                <a:lnTo>
                  <a:pt x="64" y="573"/>
                </a:lnTo>
                <a:lnTo>
                  <a:pt x="64" y="605"/>
                </a:lnTo>
                <a:lnTo>
                  <a:pt x="64" y="629"/>
                </a:lnTo>
                <a:lnTo>
                  <a:pt x="64" y="645"/>
                </a:lnTo>
                <a:lnTo>
                  <a:pt x="64" y="653"/>
                </a:lnTo>
                <a:lnTo>
                  <a:pt x="56" y="684"/>
                </a:lnTo>
                <a:lnTo>
                  <a:pt x="56" y="724"/>
                </a:lnTo>
                <a:lnTo>
                  <a:pt x="48" y="732"/>
                </a:lnTo>
                <a:lnTo>
                  <a:pt x="48" y="748"/>
                </a:lnTo>
                <a:lnTo>
                  <a:pt x="48" y="756"/>
                </a:lnTo>
                <a:lnTo>
                  <a:pt x="40" y="756"/>
                </a:lnTo>
                <a:lnTo>
                  <a:pt x="40" y="748"/>
                </a:lnTo>
                <a:lnTo>
                  <a:pt x="32" y="740"/>
                </a:lnTo>
                <a:lnTo>
                  <a:pt x="24" y="732"/>
                </a:lnTo>
                <a:lnTo>
                  <a:pt x="24" y="716"/>
                </a:lnTo>
                <a:lnTo>
                  <a:pt x="16" y="700"/>
                </a:lnTo>
                <a:lnTo>
                  <a:pt x="16" y="684"/>
                </a:lnTo>
                <a:lnTo>
                  <a:pt x="16" y="668"/>
                </a:lnTo>
                <a:lnTo>
                  <a:pt x="16" y="668"/>
                </a:lnTo>
                <a:lnTo>
                  <a:pt x="16" y="661"/>
                </a:lnTo>
                <a:lnTo>
                  <a:pt x="16" y="653"/>
                </a:lnTo>
                <a:lnTo>
                  <a:pt x="16" y="645"/>
                </a:lnTo>
                <a:lnTo>
                  <a:pt x="16" y="629"/>
                </a:lnTo>
                <a:lnTo>
                  <a:pt x="16" y="613"/>
                </a:lnTo>
                <a:lnTo>
                  <a:pt x="16" y="597"/>
                </a:lnTo>
                <a:lnTo>
                  <a:pt x="24" y="573"/>
                </a:lnTo>
                <a:lnTo>
                  <a:pt x="24" y="549"/>
                </a:lnTo>
                <a:lnTo>
                  <a:pt x="24" y="501"/>
                </a:lnTo>
                <a:lnTo>
                  <a:pt x="24" y="438"/>
                </a:lnTo>
                <a:lnTo>
                  <a:pt x="24" y="374"/>
                </a:lnTo>
                <a:lnTo>
                  <a:pt x="24" y="310"/>
                </a:lnTo>
                <a:lnTo>
                  <a:pt x="24" y="279"/>
                </a:lnTo>
                <a:lnTo>
                  <a:pt x="24" y="247"/>
                </a:lnTo>
                <a:lnTo>
                  <a:pt x="24" y="215"/>
                </a:lnTo>
                <a:lnTo>
                  <a:pt x="24" y="191"/>
                </a:lnTo>
                <a:lnTo>
                  <a:pt x="24" y="167"/>
                </a:lnTo>
                <a:lnTo>
                  <a:pt x="24" y="143"/>
                </a:lnTo>
                <a:lnTo>
                  <a:pt x="24" y="103"/>
                </a:lnTo>
                <a:lnTo>
                  <a:pt x="24" y="88"/>
                </a:lnTo>
                <a:lnTo>
                  <a:pt x="24" y="72"/>
                </a:lnTo>
                <a:lnTo>
                  <a:pt x="24" y="56"/>
                </a:lnTo>
                <a:lnTo>
                  <a:pt x="24" y="48"/>
                </a:lnTo>
                <a:lnTo>
                  <a:pt x="16" y="32"/>
                </a:lnTo>
                <a:lnTo>
                  <a:pt x="8" y="16"/>
                </a:lnTo>
                <a:lnTo>
                  <a:pt x="8" y="8"/>
                </a:lnTo>
                <a:lnTo>
                  <a:pt x="0" y="8"/>
                </a:lnTo>
                <a:lnTo>
                  <a:pt x="0" y="0"/>
                </a:lnTo>
                <a:lnTo>
                  <a:pt x="8" y="0"/>
                </a:lnTo>
                <a:lnTo>
                  <a:pt x="8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2" name="Freeform 48"/>
          <p:cNvSpPr>
            <a:spLocks/>
          </p:cNvSpPr>
          <p:nvPr/>
        </p:nvSpPr>
        <p:spPr bwMode="auto">
          <a:xfrm>
            <a:off x="3689350" y="5232400"/>
            <a:ext cx="531813" cy="657225"/>
          </a:xfrm>
          <a:custGeom>
            <a:avLst/>
            <a:gdLst/>
            <a:ahLst/>
            <a:cxnLst>
              <a:cxn ang="0">
                <a:pos x="271" y="175"/>
              </a:cxn>
              <a:cxn ang="0">
                <a:pos x="247" y="207"/>
              </a:cxn>
              <a:cxn ang="0">
                <a:pos x="223" y="239"/>
              </a:cxn>
              <a:cxn ang="0">
                <a:pos x="199" y="270"/>
              </a:cxn>
              <a:cxn ang="0">
                <a:pos x="168" y="294"/>
              </a:cxn>
              <a:cxn ang="0">
                <a:pos x="144" y="326"/>
              </a:cxn>
              <a:cxn ang="0">
                <a:pos x="112" y="350"/>
              </a:cxn>
              <a:cxn ang="0">
                <a:pos x="80" y="366"/>
              </a:cxn>
              <a:cxn ang="0">
                <a:pos x="56" y="390"/>
              </a:cxn>
              <a:cxn ang="0">
                <a:pos x="32" y="398"/>
              </a:cxn>
              <a:cxn ang="0">
                <a:pos x="16" y="414"/>
              </a:cxn>
              <a:cxn ang="0">
                <a:pos x="0" y="414"/>
              </a:cxn>
              <a:cxn ang="0">
                <a:pos x="0" y="414"/>
              </a:cxn>
              <a:cxn ang="0">
                <a:pos x="0" y="414"/>
              </a:cxn>
              <a:cxn ang="0">
                <a:pos x="0" y="406"/>
              </a:cxn>
              <a:cxn ang="0">
                <a:pos x="8" y="398"/>
              </a:cxn>
              <a:cxn ang="0">
                <a:pos x="16" y="390"/>
              </a:cxn>
              <a:cxn ang="0">
                <a:pos x="32" y="382"/>
              </a:cxn>
              <a:cxn ang="0">
                <a:pos x="40" y="366"/>
              </a:cxn>
              <a:cxn ang="0">
                <a:pos x="64" y="350"/>
              </a:cxn>
              <a:cxn ang="0">
                <a:pos x="80" y="334"/>
              </a:cxn>
              <a:cxn ang="0">
                <a:pos x="120" y="294"/>
              </a:cxn>
              <a:cxn ang="0">
                <a:pos x="160" y="263"/>
              </a:cxn>
              <a:cxn ang="0">
                <a:pos x="191" y="215"/>
              </a:cxn>
              <a:cxn ang="0">
                <a:pos x="223" y="175"/>
              </a:cxn>
              <a:cxn ang="0">
                <a:pos x="247" y="135"/>
              </a:cxn>
              <a:cxn ang="0">
                <a:pos x="263" y="87"/>
              </a:cxn>
              <a:cxn ang="0">
                <a:pos x="287" y="48"/>
              </a:cxn>
              <a:cxn ang="0">
                <a:pos x="303" y="0"/>
              </a:cxn>
              <a:cxn ang="0">
                <a:pos x="335" y="32"/>
              </a:cxn>
              <a:cxn ang="0">
                <a:pos x="327" y="72"/>
              </a:cxn>
              <a:cxn ang="0">
                <a:pos x="311" y="103"/>
              </a:cxn>
              <a:cxn ang="0">
                <a:pos x="287" y="143"/>
              </a:cxn>
              <a:cxn ang="0">
                <a:pos x="271" y="175"/>
              </a:cxn>
              <a:cxn ang="0">
                <a:pos x="271" y="175"/>
              </a:cxn>
            </a:cxnLst>
            <a:rect l="0" t="0" r="r" b="b"/>
            <a:pathLst>
              <a:path w="335" h="414">
                <a:moveTo>
                  <a:pt x="271" y="175"/>
                </a:moveTo>
                <a:lnTo>
                  <a:pt x="247" y="207"/>
                </a:lnTo>
                <a:lnTo>
                  <a:pt x="223" y="239"/>
                </a:lnTo>
                <a:lnTo>
                  <a:pt x="199" y="270"/>
                </a:lnTo>
                <a:lnTo>
                  <a:pt x="168" y="294"/>
                </a:lnTo>
                <a:lnTo>
                  <a:pt x="144" y="326"/>
                </a:lnTo>
                <a:lnTo>
                  <a:pt x="112" y="350"/>
                </a:lnTo>
                <a:lnTo>
                  <a:pt x="80" y="366"/>
                </a:lnTo>
                <a:lnTo>
                  <a:pt x="56" y="390"/>
                </a:lnTo>
                <a:lnTo>
                  <a:pt x="32" y="398"/>
                </a:lnTo>
                <a:lnTo>
                  <a:pt x="16" y="414"/>
                </a:lnTo>
                <a:lnTo>
                  <a:pt x="0" y="414"/>
                </a:lnTo>
                <a:lnTo>
                  <a:pt x="0" y="414"/>
                </a:lnTo>
                <a:lnTo>
                  <a:pt x="0" y="414"/>
                </a:lnTo>
                <a:lnTo>
                  <a:pt x="0" y="406"/>
                </a:lnTo>
                <a:lnTo>
                  <a:pt x="8" y="398"/>
                </a:lnTo>
                <a:lnTo>
                  <a:pt x="16" y="390"/>
                </a:lnTo>
                <a:lnTo>
                  <a:pt x="32" y="382"/>
                </a:lnTo>
                <a:lnTo>
                  <a:pt x="40" y="366"/>
                </a:lnTo>
                <a:lnTo>
                  <a:pt x="64" y="350"/>
                </a:lnTo>
                <a:lnTo>
                  <a:pt x="80" y="334"/>
                </a:lnTo>
                <a:lnTo>
                  <a:pt x="120" y="294"/>
                </a:lnTo>
                <a:lnTo>
                  <a:pt x="160" y="263"/>
                </a:lnTo>
                <a:lnTo>
                  <a:pt x="191" y="215"/>
                </a:lnTo>
                <a:lnTo>
                  <a:pt x="223" y="175"/>
                </a:lnTo>
                <a:lnTo>
                  <a:pt x="247" y="135"/>
                </a:lnTo>
                <a:lnTo>
                  <a:pt x="263" y="87"/>
                </a:lnTo>
                <a:lnTo>
                  <a:pt x="287" y="48"/>
                </a:lnTo>
                <a:lnTo>
                  <a:pt x="303" y="0"/>
                </a:lnTo>
                <a:lnTo>
                  <a:pt x="335" y="32"/>
                </a:lnTo>
                <a:lnTo>
                  <a:pt x="327" y="72"/>
                </a:lnTo>
                <a:lnTo>
                  <a:pt x="311" y="103"/>
                </a:lnTo>
                <a:lnTo>
                  <a:pt x="287" y="143"/>
                </a:lnTo>
                <a:lnTo>
                  <a:pt x="271" y="175"/>
                </a:lnTo>
                <a:lnTo>
                  <a:pt x="271" y="175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33" name="Freeform 49"/>
          <p:cNvSpPr>
            <a:spLocks/>
          </p:cNvSpPr>
          <p:nvPr/>
        </p:nvSpPr>
        <p:spPr bwMode="auto">
          <a:xfrm>
            <a:off x="4221163" y="5283200"/>
            <a:ext cx="671512" cy="517525"/>
          </a:xfrm>
          <a:custGeom>
            <a:avLst/>
            <a:gdLst/>
            <a:ahLst/>
            <a:cxnLst>
              <a:cxn ang="0">
                <a:pos x="423" y="310"/>
              </a:cxn>
              <a:cxn ang="0">
                <a:pos x="423" y="310"/>
              </a:cxn>
              <a:cxn ang="0">
                <a:pos x="415" y="318"/>
              </a:cxn>
              <a:cxn ang="0">
                <a:pos x="399" y="318"/>
              </a:cxn>
              <a:cxn ang="0">
                <a:pos x="383" y="318"/>
              </a:cxn>
              <a:cxn ang="0">
                <a:pos x="351" y="326"/>
              </a:cxn>
              <a:cxn ang="0">
                <a:pos x="319" y="326"/>
              </a:cxn>
              <a:cxn ang="0">
                <a:pos x="303" y="326"/>
              </a:cxn>
              <a:cxn ang="0">
                <a:pos x="287" y="326"/>
              </a:cxn>
              <a:cxn ang="0">
                <a:pos x="263" y="318"/>
              </a:cxn>
              <a:cxn ang="0">
                <a:pos x="255" y="318"/>
              </a:cxn>
              <a:cxn ang="0">
                <a:pos x="247" y="310"/>
              </a:cxn>
              <a:cxn ang="0">
                <a:pos x="232" y="310"/>
              </a:cxn>
              <a:cxn ang="0">
                <a:pos x="224" y="294"/>
              </a:cxn>
              <a:cxn ang="0">
                <a:pos x="216" y="286"/>
              </a:cxn>
              <a:cxn ang="0">
                <a:pos x="200" y="278"/>
              </a:cxn>
              <a:cxn ang="0">
                <a:pos x="192" y="262"/>
              </a:cxn>
              <a:cxn ang="0">
                <a:pos x="176" y="238"/>
              </a:cxn>
              <a:cxn ang="0">
                <a:pos x="160" y="223"/>
              </a:cxn>
              <a:cxn ang="0">
                <a:pos x="144" y="207"/>
              </a:cxn>
              <a:cxn ang="0">
                <a:pos x="120" y="183"/>
              </a:cxn>
              <a:cxn ang="0">
                <a:pos x="104" y="159"/>
              </a:cxn>
              <a:cxn ang="0">
                <a:pos x="80" y="127"/>
              </a:cxn>
              <a:cxn ang="0">
                <a:pos x="48" y="103"/>
              </a:cxn>
              <a:cxn ang="0">
                <a:pos x="24" y="71"/>
              </a:cxn>
              <a:cxn ang="0">
                <a:pos x="0" y="32"/>
              </a:cxn>
              <a:cxn ang="0">
                <a:pos x="0" y="0"/>
              </a:cxn>
              <a:cxn ang="0">
                <a:pos x="40" y="40"/>
              </a:cxn>
              <a:cxn ang="0">
                <a:pos x="72" y="71"/>
              </a:cxn>
              <a:cxn ang="0">
                <a:pos x="104" y="103"/>
              </a:cxn>
              <a:cxn ang="0">
                <a:pos x="128" y="127"/>
              </a:cxn>
              <a:cxn ang="0">
                <a:pos x="160" y="151"/>
              </a:cxn>
              <a:cxn ang="0">
                <a:pos x="176" y="175"/>
              </a:cxn>
              <a:cxn ang="0">
                <a:pos x="200" y="191"/>
              </a:cxn>
              <a:cxn ang="0">
                <a:pos x="216" y="199"/>
              </a:cxn>
              <a:cxn ang="0">
                <a:pos x="247" y="223"/>
              </a:cxn>
              <a:cxn ang="0">
                <a:pos x="279" y="238"/>
              </a:cxn>
              <a:cxn ang="0">
                <a:pos x="311" y="254"/>
              </a:cxn>
              <a:cxn ang="0">
                <a:pos x="343" y="270"/>
              </a:cxn>
              <a:cxn ang="0">
                <a:pos x="367" y="278"/>
              </a:cxn>
              <a:cxn ang="0">
                <a:pos x="383" y="286"/>
              </a:cxn>
              <a:cxn ang="0">
                <a:pos x="391" y="294"/>
              </a:cxn>
              <a:cxn ang="0">
                <a:pos x="407" y="294"/>
              </a:cxn>
              <a:cxn ang="0">
                <a:pos x="415" y="302"/>
              </a:cxn>
              <a:cxn ang="0">
                <a:pos x="415" y="302"/>
              </a:cxn>
              <a:cxn ang="0">
                <a:pos x="423" y="310"/>
              </a:cxn>
              <a:cxn ang="0">
                <a:pos x="423" y="310"/>
              </a:cxn>
              <a:cxn ang="0">
                <a:pos x="423" y="310"/>
              </a:cxn>
            </a:cxnLst>
            <a:rect l="0" t="0" r="r" b="b"/>
            <a:pathLst>
              <a:path w="423" h="326">
                <a:moveTo>
                  <a:pt x="423" y="310"/>
                </a:moveTo>
                <a:lnTo>
                  <a:pt x="423" y="310"/>
                </a:lnTo>
                <a:lnTo>
                  <a:pt x="415" y="318"/>
                </a:lnTo>
                <a:lnTo>
                  <a:pt x="399" y="318"/>
                </a:lnTo>
                <a:lnTo>
                  <a:pt x="383" y="318"/>
                </a:lnTo>
                <a:lnTo>
                  <a:pt x="351" y="326"/>
                </a:lnTo>
                <a:lnTo>
                  <a:pt x="319" y="326"/>
                </a:lnTo>
                <a:lnTo>
                  <a:pt x="303" y="326"/>
                </a:lnTo>
                <a:lnTo>
                  <a:pt x="287" y="326"/>
                </a:lnTo>
                <a:lnTo>
                  <a:pt x="263" y="318"/>
                </a:lnTo>
                <a:lnTo>
                  <a:pt x="255" y="318"/>
                </a:lnTo>
                <a:lnTo>
                  <a:pt x="247" y="310"/>
                </a:lnTo>
                <a:lnTo>
                  <a:pt x="232" y="310"/>
                </a:lnTo>
                <a:lnTo>
                  <a:pt x="224" y="294"/>
                </a:lnTo>
                <a:lnTo>
                  <a:pt x="216" y="286"/>
                </a:lnTo>
                <a:lnTo>
                  <a:pt x="200" y="278"/>
                </a:lnTo>
                <a:lnTo>
                  <a:pt x="192" y="262"/>
                </a:lnTo>
                <a:lnTo>
                  <a:pt x="176" y="238"/>
                </a:lnTo>
                <a:lnTo>
                  <a:pt x="160" y="223"/>
                </a:lnTo>
                <a:lnTo>
                  <a:pt x="144" y="207"/>
                </a:lnTo>
                <a:lnTo>
                  <a:pt x="120" y="183"/>
                </a:lnTo>
                <a:lnTo>
                  <a:pt x="104" y="159"/>
                </a:lnTo>
                <a:lnTo>
                  <a:pt x="80" y="127"/>
                </a:lnTo>
                <a:lnTo>
                  <a:pt x="48" y="103"/>
                </a:lnTo>
                <a:lnTo>
                  <a:pt x="24" y="71"/>
                </a:lnTo>
                <a:lnTo>
                  <a:pt x="0" y="32"/>
                </a:lnTo>
                <a:lnTo>
                  <a:pt x="0" y="0"/>
                </a:lnTo>
                <a:lnTo>
                  <a:pt x="40" y="40"/>
                </a:lnTo>
                <a:lnTo>
                  <a:pt x="72" y="71"/>
                </a:lnTo>
                <a:lnTo>
                  <a:pt x="104" y="103"/>
                </a:lnTo>
                <a:lnTo>
                  <a:pt x="128" y="127"/>
                </a:lnTo>
                <a:lnTo>
                  <a:pt x="160" y="151"/>
                </a:lnTo>
                <a:lnTo>
                  <a:pt x="176" y="175"/>
                </a:lnTo>
                <a:lnTo>
                  <a:pt x="200" y="191"/>
                </a:lnTo>
                <a:lnTo>
                  <a:pt x="216" y="199"/>
                </a:lnTo>
                <a:lnTo>
                  <a:pt x="247" y="223"/>
                </a:lnTo>
                <a:lnTo>
                  <a:pt x="279" y="238"/>
                </a:lnTo>
                <a:lnTo>
                  <a:pt x="311" y="254"/>
                </a:lnTo>
                <a:lnTo>
                  <a:pt x="343" y="270"/>
                </a:lnTo>
                <a:lnTo>
                  <a:pt x="367" y="278"/>
                </a:lnTo>
                <a:lnTo>
                  <a:pt x="383" y="286"/>
                </a:lnTo>
                <a:lnTo>
                  <a:pt x="391" y="294"/>
                </a:lnTo>
                <a:lnTo>
                  <a:pt x="407" y="294"/>
                </a:lnTo>
                <a:lnTo>
                  <a:pt x="415" y="302"/>
                </a:lnTo>
                <a:lnTo>
                  <a:pt x="415" y="302"/>
                </a:lnTo>
                <a:lnTo>
                  <a:pt x="423" y="310"/>
                </a:lnTo>
                <a:lnTo>
                  <a:pt x="423" y="310"/>
                </a:lnTo>
                <a:lnTo>
                  <a:pt x="423" y="31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0" name="Freeform 56"/>
          <p:cNvSpPr>
            <a:spLocks/>
          </p:cNvSpPr>
          <p:nvPr/>
        </p:nvSpPr>
        <p:spPr bwMode="auto">
          <a:xfrm>
            <a:off x="7669213" y="5356225"/>
            <a:ext cx="544512" cy="101600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0" y="40"/>
              </a:cxn>
              <a:cxn ang="0">
                <a:pos x="8" y="40"/>
              </a:cxn>
              <a:cxn ang="0">
                <a:pos x="8" y="40"/>
              </a:cxn>
              <a:cxn ang="0">
                <a:pos x="16" y="32"/>
              </a:cxn>
              <a:cxn ang="0">
                <a:pos x="23" y="32"/>
              </a:cxn>
              <a:cxn ang="0">
                <a:pos x="39" y="32"/>
              </a:cxn>
              <a:cxn ang="0">
                <a:pos x="55" y="32"/>
              </a:cxn>
              <a:cxn ang="0">
                <a:pos x="71" y="32"/>
              </a:cxn>
              <a:cxn ang="0">
                <a:pos x="87" y="24"/>
              </a:cxn>
              <a:cxn ang="0">
                <a:pos x="111" y="24"/>
              </a:cxn>
              <a:cxn ang="0">
                <a:pos x="143" y="16"/>
              </a:cxn>
              <a:cxn ang="0">
                <a:pos x="183" y="8"/>
              </a:cxn>
              <a:cxn ang="0">
                <a:pos x="215" y="8"/>
              </a:cxn>
              <a:cxn ang="0">
                <a:pos x="239" y="0"/>
              </a:cxn>
              <a:cxn ang="0">
                <a:pos x="263" y="0"/>
              </a:cxn>
              <a:cxn ang="0">
                <a:pos x="287" y="0"/>
              </a:cxn>
              <a:cxn ang="0">
                <a:pos x="311" y="0"/>
              </a:cxn>
              <a:cxn ang="0">
                <a:pos x="319" y="0"/>
              </a:cxn>
              <a:cxn ang="0">
                <a:pos x="327" y="0"/>
              </a:cxn>
              <a:cxn ang="0">
                <a:pos x="343" y="16"/>
              </a:cxn>
              <a:cxn ang="0">
                <a:pos x="343" y="16"/>
              </a:cxn>
              <a:cxn ang="0">
                <a:pos x="343" y="24"/>
              </a:cxn>
              <a:cxn ang="0">
                <a:pos x="343" y="24"/>
              </a:cxn>
              <a:cxn ang="0">
                <a:pos x="343" y="32"/>
              </a:cxn>
              <a:cxn ang="0">
                <a:pos x="335" y="32"/>
              </a:cxn>
              <a:cxn ang="0">
                <a:pos x="327" y="32"/>
              </a:cxn>
              <a:cxn ang="0">
                <a:pos x="303" y="40"/>
              </a:cxn>
              <a:cxn ang="0">
                <a:pos x="287" y="40"/>
              </a:cxn>
              <a:cxn ang="0">
                <a:pos x="271" y="40"/>
              </a:cxn>
              <a:cxn ang="0">
                <a:pos x="255" y="40"/>
              </a:cxn>
              <a:cxn ang="0">
                <a:pos x="223" y="40"/>
              </a:cxn>
              <a:cxn ang="0">
                <a:pos x="191" y="48"/>
              </a:cxn>
              <a:cxn ang="0">
                <a:pos x="151" y="48"/>
              </a:cxn>
              <a:cxn ang="0">
                <a:pos x="135" y="56"/>
              </a:cxn>
              <a:cxn ang="0">
                <a:pos x="111" y="56"/>
              </a:cxn>
              <a:cxn ang="0">
                <a:pos x="95" y="56"/>
              </a:cxn>
              <a:cxn ang="0">
                <a:pos x="87" y="64"/>
              </a:cxn>
              <a:cxn ang="0">
                <a:pos x="71" y="64"/>
              </a:cxn>
              <a:cxn ang="0">
                <a:pos x="63" y="64"/>
              </a:cxn>
              <a:cxn ang="0">
                <a:pos x="55" y="64"/>
              </a:cxn>
              <a:cxn ang="0">
                <a:pos x="55" y="64"/>
              </a:cxn>
              <a:cxn ang="0">
                <a:pos x="39" y="64"/>
              </a:cxn>
              <a:cxn ang="0">
                <a:pos x="23" y="56"/>
              </a:cxn>
              <a:cxn ang="0">
                <a:pos x="16" y="48"/>
              </a:cxn>
              <a:cxn ang="0">
                <a:pos x="8" y="48"/>
              </a:cxn>
              <a:cxn ang="0">
                <a:pos x="0" y="40"/>
              </a:cxn>
              <a:cxn ang="0">
                <a:pos x="0" y="40"/>
              </a:cxn>
            </a:cxnLst>
            <a:rect l="0" t="0" r="r" b="b"/>
            <a:pathLst>
              <a:path w="343" h="64">
                <a:moveTo>
                  <a:pt x="0" y="40"/>
                </a:moveTo>
                <a:lnTo>
                  <a:pt x="0" y="40"/>
                </a:lnTo>
                <a:lnTo>
                  <a:pt x="8" y="40"/>
                </a:lnTo>
                <a:lnTo>
                  <a:pt x="8" y="40"/>
                </a:lnTo>
                <a:lnTo>
                  <a:pt x="16" y="32"/>
                </a:lnTo>
                <a:lnTo>
                  <a:pt x="23" y="32"/>
                </a:lnTo>
                <a:lnTo>
                  <a:pt x="39" y="32"/>
                </a:lnTo>
                <a:lnTo>
                  <a:pt x="55" y="32"/>
                </a:lnTo>
                <a:lnTo>
                  <a:pt x="71" y="32"/>
                </a:lnTo>
                <a:lnTo>
                  <a:pt x="87" y="24"/>
                </a:lnTo>
                <a:lnTo>
                  <a:pt x="111" y="24"/>
                </a:lnTo>
                <a:lnTo>
                  <a:pt x="143" y="16"/>
                </a:lnTo>
                <a:lnTo>
                  <a:pt x="183" y="8"/>
                </a:lnTo>
                <a:lnTo>
                  <a:pt x="215" y="8"/>
                </a:lnTo>
                <a:lnTo>
                  <a:pt x="239" y="0"/>
                </a:lnTo>
                <a:lnTo>
                  <a:pt x="263" y="0"/>
                </a:lnTo>
                <a:lnTo>
                  <a:pt x="287" y="0"/>
                </a:lnTo>
                <a:lnTo>
                  <a:pt x="311" y="0"/>
                </a:lnTo>
                <a:lnTo>
                  <a:pt x="319" y="0"/>
                </a:lnTo>
                <a:lnTo>
                  <a:pt x="327" y="0"/>
                </a:lnTo>
                <a:lnTo>
                  <a:pt x="343" y="16"/>
                </a:lnTo>
                <a:lnTo>
                  <a:pt x="343" y="16"/>
                </a:lnTo>
                <a:lnTo>
                  <a:pt x="343" y="24"/>
                </a:lnTo>
                <a:lnTo>
                  <a:pt x="343" y="24"/>
                </a:lnTo>
                <a:lnTo>
                  <a:pt x="343" y="32"/>
                </a:lnTo>
                <a:lnTo>
                  <a:pt x="335" y="32"/>
                </a:lnTo>
                <a:lnTo>
                  <a:pt x="327" y="32"/>
                </a:lnTo>
                <a:lnTo>
                  <a:pt x="303" y="40"/>
                </a:lnTo>
                <a:lnTo>
                  <a:pt x="287" y="40"/>
                </a:lnTo>
                <a:lnTo>
                  <a:pt x="271" y="40"/>
                </a:lnTo>
                <a:lnTo>
                  <a:pt x="255" y="40"/>
                </a:lnTo>
                <a:lnTo>
                  <a:pt x="223" y="40"/>
                </a:lnTo>
                <a:lnTo>
                  <a:pt x="191" y="48"/>
                </a:lnTo>
                <a:lnTo>
                  <a:pt x="151" y="48"/>
                </a:lnTo>
                <a:lnTo>
                  <a:pt x="135" y="56"/>
                </a:lnTo>
                <a:lnTo>
                  <a:pt x="111" y="56"/>
                </a:lnTo>
                <a:lnTo>
                  <a:pt x="95" y="56"/>
                </a:lnTo>
                <a:lnTo>
                  <a:pt x="87" y="64"/>
                </a:lnTo>
                <a:lnTo>
                  <a:pt x="71" y="64"/>
                </a:lnTo>
                <a:lnTo>
                  <a:pt x="63" y="64"/>
                </a:lnTo>
                <a:lnTo>
                  <a:pt x="55" y="64"/>
                </a:lnTo>
                <a:lnTo>
                  <a:pt x="55" y="64"/>
                </a:lnTo>
                <a:lnTo>
                  <a:pt x="39" y="64"/>
                </a:lnTo>
                <a:lnTo>
                  <a:pt x="23" y="56"/>
                </a:lnTo>
                <a:lnTo>
                  <a:pt x="16" y="48"/>
                </a:lnTo>
                <a:lnTo>
                  <a:pt x="8" y="48"/>
                </a:lnTo>
                <a:lnTo>
                  <a:pt x="0" y="40"/>
                </a:lnTo>
                <a:lnTo>
                  <a:pt x="0" y="4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1" name="Freeform 57"/>
          <p:cNvSpPr>
            <a:spLocks/>
          </p:cNvSpPr>
          <p:nvPr/>
        </p:nvSpPr>
        <p:spPr bwMode="auto">
          <a:xfrm>
            <a:off x="7554913" y="5116513"/>
            <a:ext cx="771525" cy="150812"/>
          </a:xfrm>
          <a:custGeom>
            <a:avLst/>
            <a:gdLst/>
            <a:ahLst/>
            <a:cxnLst>
              <a:cxn ang="0">
                <a:pos x="471" y="16"/>
              </a:cxn>
              <a:cxn ang="0">
                <a:pos x="478" y="16"/>
              </a:cxn>
              <a:cxn ang="0">
                <a:pos x="486" y="24"/>
              </a:cxn>
              <a:cxn ang="0">
                <a:pos x="486" y="24"/>
              </a:cxn>
              <a:cxn ang="0">
                <a:pos x="486" y="32"/>
              </a:cxn>
              <a:cxn ang="0">
                <a:pos x="486" y="32"/>
              </a:cxn>
              <a:cxn ang="0">
                <a:pos x="478" y="40"/>
              </a:cxn>
              <a:cxn ang="0">
                <a:pos x="478" y="40"/>
              </a:cxn>
              <a:cxn ang="0">
                <a:pos x="463" y="48"/>
              </a:cxn>
              <a:cxn ang="0">
                <a:pos x="447" y="48"/>
              </a:cxn>
              <a:cxn ang="0">
                <a:pos x="431" y="48"/>
              </a:cxn>
              <a:cxn ang="0">
                <a:pos x="415" y="48"/>
              </a:cxn>
              <a:cxn ang="0">
                <a:pos x="383" y="48"/>
              </a:cxn>
              <a:cxn ang="0">
                <a:pos x="351" y="55"/>
              </a:cxn>
              <a:cxn ang="0">
                <a:pos x="271" y="63"/>
              </a:cxn>
              <a:cxn ang="0">
                <a:pos x="191" y="79"/>
              </a:cxn>
              <a:cxn ang="0">
                <a:pos x="151" y="79"/>
              </a:cxn>
              <a:cxn ang="0">
                <a:pos x="119" y="87"/>
              </a:cxn>
              <a:cxn ang="0">
                <a:pos x="95" y="87"/>
              </a:cxn>
              <a:cxn ang="0">
                <a:pos x="80" y="95"/>
              </a:cxn>
              <a:cxn ang="0">
                <a:pos x="64" y="87"/>
              </a:cxn>
              <a:cxn ang="0">
                <a:pos x="48" y="87"/>
              </a:cxn>
              <a:cxn ang="0">
                <a:pos x="24" y="79"/>
              </a:cxn>
              <a:cxn ang="0">
                <a:pos x="16" y="79"/>
              </a:cxn>
              <a:cxn ang="0">
                <a:pos x="8" y="71"/>
              </a:cxn>
              <a:cxn ang="0">
                <a:pos x="8" y="71"/>
              </a:cxn>
              <a:cxn ang="0">
                <a:pos x="0" y="63"/>
              </a:cxn>
              <a:cxn ang="0">
                <a:pos x="8" y="63"/>
              </a:cxn>
              <a:cxn ang="0">
                <a:pos x="16" y="63"/>
              </a:cxn>
              <a:cxn ang="0">
                <a:pos x="24" y="63"/>
              </a:cxn>
              <a:cxn ang="0">
                <a:pos x="48" y="63"/>
              </a:cxn>
              <a:cxn ang="0">
                <a:pos x="64" y="55"/>
              </a:cxn>
              <a:cxn ang="0">
                <a:pos x="88" y="55"/>
              </a:cxn>
              <a:cxn ang="0">
                <a:pos x="119" y="48"/>
              </a:cxn>
              <a:cxn ang="0">
                <a:pos x="143" y="48"/>
              </a:cxn>
              <a:cxn ang="0">
                <a:pos x="183" y="40"/>
              </a:cxn>
              <a:cxn ang="0">
                <a:pos x="215" y="32"/>
              </a:cxn>
              <a:cxn ang="0">
                <a:pos x="263" y="24"/>
              </a:cxn>
              <a:cxn ang="0">
                <a:pos x="311" y="16"/>
              </a:cxn>
              <a:cxn ang="0">
                <a:pos x="335" y="16"/>
              </a:cxn>
              <a:cxn ang="0">
                <a:pos x="359" y="8"/>
              </a:cxn>
              <a:cxn ang="0">
                <a:pos x="375" y="8"/>
              </a:cxn>
              <a:cxn ang="0">
                <a:pos x="391" y="8"/>
              </a:cxn>
              <a:cxn ang="0">
                <a:pos x="407" y="0"/>
              </a:cxn>
              <a:cxn ang="0">
                <a:pos x="415" y="0"/>
              </a:cxn>
              <a:cxn ang="0">
                <a:pos x="423" y="0"/>
              </a:cxn>
              <a:cxn ang="0">
                <a:pos x="431" y="0"/>
              </a:cxn>
              <a:cxn ang="0">
                <a:pos x="447" y="0"/>
              </a:cxn>
              <a:cxn ang="0">
                <a:pos x="463" y="8"/>
              </a:cxn>
              <a:cxn ang="0">
                <a:pos x="471" y="16"/>
              </a:cxn>
              <a:cxn ang="0">
                <a:pos x="471" y="16"/>
              </a:cxn>
            </a:cxnLst>
            <a:rect l="0" t="0" r="r" b="b"/>
            <a:pathLst>
              <a:path w="486" h="95">
                <a:moveTo>
                  <a:pt x="471" y="16"/>
                </a:moveTo>
                <a:lnTo>
                  <a:pt x="478" y="16"/>
                </a:lnTo>
                <a:lnTo>
                  <a:pt x="486" y="24"/>
                </a:lnTo>
                <a:lnTo>
                  <a:pt x="486" y="24"/>
                </a:lnTo>
                <a:lnTo>
                  <a:pt x="486" y="32"/>
                </a:lnTo>
                <a:lnTo>
                  <a:pt x="486" y="32"/>
                </a:lnTo>
                <a:lnTo>
                  <a:pt x="478" y="40"/>
                </a:lnTo>
                <a:lnTo>
                  <a:pt x="478" y="40"/>
                </a:lnTo>
                <a:lnTo>
                  <a:pt x="463" y="48"/>
                </a:lnTo>
                <a:lnTo>
                  <a:pt x="447" y="48"/>
                </a:lnTo>
                <a:lnTo>
                  <a:pt x="431" y="48"/>
                </a:lnTo>
                <a:lnTo>
                  <a:pt x="415" y="48"/>
                </a:lnTo>
                <a:lnTo>
                  <a:pt x="383" y="48"/>
                </a:lnTo>
                <a:lnTo>
                  <a:pt x="351" y="55"/>
                </a:lnTo>
                <a:lnTo>
                  <a:pt x="271" y="63"/>
                </a:lnTo>
                <a:lnTo>
                  <a:pt x="191" y="79"/>
                </a:lnTo>
                <a:lnTo>
                  <a:pt x="151" y="79"/>
                </a:lnTo>
                <a:lnTo>
                  <a:pt x="119" y="87"/>
                </a:lnTo>
                <a:lnTo>
                  <a:pt x="95" y="87"/>
                </a:lnTo>
                <a:lnTo>
                  <a:pt x="80" y="95"/>
                </a:lnTo>
                <a:lnTo>
                  <a:pt x="64" y="87"/>
                </a:lnTo>
                <a:lnTo>
                  <a:pt x="48" y="87"/>
                </a:lnTo>
                <a:lnTo>
                  <a:pt x="24" y="79"/>
                </a:lnTo>
                <a:lnTo>
                  <a:pt x="16" y="79"/>
                </a:lnTo>
                <a:lnTo>
                  <a:pt x="8" y="71"/>
                </a:lnTo>
                <a:lnTo>
                  <a:pt x="8" y="71"/>
                </a:lnTo>
                <a:lnTo>
                  <a:pt x="0" y="63"/>
                </a:lnTo>
                <a:lnTo>
                  <a:pt x="8" y="63"/>
                </a:lnTo>
                <a:lnTo>
                  <a:pt x="16" y="63"/>
                </a:lnTo>
                <a:lnTo>
                  <a:pt x="24" y="63"/>
                </a:lnTo>
                <a:lnTo>
                  <a:pt x="48" y="63"/>
                </a:lnTo>
                <a:lnTo>
                  <a:pt x="64" y="55"/>
                </a:lnTo>
                <a:lnTo>
                  <a:pt x="88" y="55"/>
                </a:lnTo>
                <a:lnTo>
                  <a:pt x="119" y="48"/>
                </a:lnTo>
                <a:lnTo>
                  <a:pt x="143" y="48"/>
                </a:lnTo>
                <a:lnTo>
                  <a:pt x="183" y="40"/>
                </a:lnTo>
                <a:lnTo>
                  <a:pt x="215" y="32"/>
                </a:lnTo>
                <a:lnTo>
                  <a:pt x="263" y="24"/>
                </a:lnTo>
                <a:lnTo>
                  <a:pt x="311" y="16"/>
                </a:lnTo>
                <a:lnTo>
                  <a:pt x="335" y="16"/>
                </a:lnTo>
                <a:lnTo>
                  <a:pt x="359" y="8"/>
                </a:lnTo>
                <a:lnTo>
                  <a:pt x="375" y="8"/>
                </a:lnTo>
                <a:lnTo>
                  <a:pt x="391" y="8"/>
                </a:lnTo>
                <a:lnTo>
                  <a:pt x="407" y="0"/>
                </a:lnTo>
                <a:lnTo>
                  <a:pt x="415" y="0"/>
                </a:lnTo>
                <a:lnTo>
                  <a:pt x="423" y="0"/>
                </a:lnTo>
                <a:lnTo>
                  <a:pt x="431" y="0"/>
                </a:lnTo>
                <a:lnTo>
                  <a:pt x="447" y="0"/>
                </a:lnTo>
                <a:lnTo>
                  <a:pt x="463" y="8"/>
                </a:lnTo>
                <a:lnTo>
                  <a:pt x="471" y="16"/>
                </a:lnTo>
                <a:lnTo>
                  <a:pt x="471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2" name="Freeform 58"/>
          <p:cNvSpPr>
            <a:spLocks/>
          </p:cNvSpPr>
          <p:nvPr/>
        </p:nvSpPr>
        <p:spPr bwMode="auto">
          <a:xfrm>
            <a:off x="7870825" y="4900613"/>
            <a:ext cx="127000" cy="1203325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4" y="0"/>
              </a:cxn>
              <a:cxn ang="0">
                <a:pos x="56" y="8"/>
              </a:cxn>
              <a:cxn ang="0">
                <a:pos x="72" y="24"/>
              </a:cxn>
              <a:cxn ang="0">
                <a:pos x="80" y="32"/>
              </a:cxn>
              <a:cxn ang="0">
                <a:pos x="72" y="56"/>
              </a:cxn>
              <a:cxn ang="0">
                <a:pos x="72" y="80"/>
              </a:cxn>
              <a:cxn ang="0">
                <a:pos x="64" y="128"/>
              </a:cxn>
              <a:cxn ang="0">
                <a:pos x="64" y="168"/>
              </a:cxn>
              <a:cxn ang="0">
                <a:pos x="64" y="231"/>
              </a:cxn>
              <a:cxn ang="0">
                <a:pos x="64" y="303"/>
              </a:cxn>
              <a:cxn ang="0">
                <a:pos x="64" y="391"/>
              </a:cxn>
              <a:cxn ang="0">
                <a:pos x="64" y="479"/>
              </a:cxn>
              <a:cxn ang="0">
                <a:pos x="64" y="551"/>
              </a:cxn>
              <a:cxn ang="0">
                <a:pos x="64" y="606"/>
              </a:cxn>
              <a:cxn ang="0">
                <a:pos x="64" y="630"/>
              </a:cxn>
              <a:cxn ang="0">
                <a:pos x="56" y="718"/>
              </a:cxn>
              <a:cxn ang="0">
                <a:pos x="56" y="750"/>
              </a:cxn>
              <a:cxn ang="0">
                <a:pos x="48" y="758"/>
              </a:cxn>
              <a:cxn ang="0">
                <a:pos x="40" y="750"/>
              </a:cxn>
              <a:cxn ang="0">
                <a:pos x="24" y="726"/>
              </a:cxn>
              <a:cxn ang="0">
                <a:pos x="16" y="702"/>
              </a:cxn>
              <a:cxn ang="0">
                <a:pos x="8" y="686"/>
              </a:cxn>
              <a:cxn ang="0">
                <a:pos x="8" y="662"/>
              </a:cxn>
              <a:cxn ang="0">
                <a:pos x="16" y="622"/>
              </a:cxn>
              <a:cxn ang="0">
                <a:pos x="16" y="598"/>
              </a:cxn>
              <a:cxn ang="0">
                <a:pos x="24" y="559"/>
              </a:cxn>
              <a:cxn ang="0">
                <a:pos x="24" y="503"/>
              </a:cxn>
              <a:cxn ang="0">
                <a:pos x="24" y="431"/>
              </a:cxn>
              <a:cxn ang="0">
                <a:pos x="24" y="160"/>
              </a:cxn>
              <a:cxn ang="0">
                <a:pos x="24" y="104"/>
              </a:cxn>
              <a:cxn ang="0">
                <a:pos x="24" y="56"/>
              </a:cxn>
              <a:cxn ang="0">
                <a:pos x="16" y="32"/>
              </a:cxn>
              <a:cxn ang="0">
                <a:pos x="8" y="16"/>
              </a:cxn>
              <a:cxn ang="0">
                <a:pos x="0" y="8"/>
              </a:cxn>
              <a:cxn ang="0">
                <a:pos x="0" y="0"/>
              </a:cxn>
            </a:cxnLst>
            <a:rect l="0" t="0" r="r" b="b"/>
            <a:pathLst>
              <a:path w="80" h="758">
                <a:moveTo>
                  <a:pt x="0" y="0"/>
                </a:moveTo>
                <a:lnTo>
                  <a:pt x="8" y="0"/>
                </a:lnTo>
                <a:lnTo>
                  <a:pt x="16" y="0"/>
                </a:lnTo>
                <a:lnTo>
                  <a:pt x="24" y="0"/>
                </a:lnTo>
                <a:lnTo>
                  <a:pt x="40" y="0"/>
                </a:lnTo>
                <a:lnTo>
                  <a:pt x="56" y="8"/>
                </a:lnTo>
                <a:lnTo>
                  <a:pt x="64" y="16"/>
                </a:lnTo>
                <a:lnTo>
                  <a:pt x="72" y="24"/>
                </a:lnTo>
                <a:lnTo>
                  <a:pt x="80" y="24"/>
                </a:lnTo>
                <a:lnTo>
                  <a:pt x="80" y="32"/>
                </a:lnTo>
                <a:lnTo>
                  <a:pt x="80" y="40"/>
                </a:lnTo>
                <a:lnTo>
                  <a:pt x="72" y="56"/>
                </a:lnTo>
                <a:lnTo>
                  <a:pt x="72" y="64"/>
                </a:lnTo>
                <a:lnTo>
                  <a:pt x="72" y="80"/>
                </a:lnTo>
                <a:lnTo>
                  <a:pt x="72" y="104"/>
                </a:lnTo>
                <a:lnTo>
                  <a:pt x="64" y="128"/>
                </a:lnTo>
                <a:lnTo>
                  <a:pt x="64" y="152"/>
                </a:lnTo>
                <a:lnTo>
                  <a:pt x="64" y="168"/>
                </a:lnTo>
                <a:lnTo>
                  <a:pt x="64" y="199"/>
                </a:lnTo>
                <a:lnTo>
                  <a:pt x="64" y="231"/>
                </a:lnTo>
                <a:lnTo>
                  <a:pt x="64" y="263"/>
                </a:lnTo>
                <a:lnTo>
                  <a:pt x="64" y="303"/>
                </a:lnTo>
                <a:lnTo>
                  <a:pt x="64" y="343"/>
                </a:lnTo>
                <a:lnTo>
                  <a:pt x="64" y="391"/>
                </a:lnTo>
                <a:lnTo>
                  <a:pt x="64" y="439"/>
                </a:lnTo>
                <a:lnTo>
                  <a:pt x="64" y="479"/>
                </a:lnTo>
                <a:lnTo>
                  <a:pt x="64" y="519"/>
                </a:lnTo>
                <a:lnTo>
                  <a:pt x="64" y="551"/>
                </a:lnTo>
                <a:lnTo>
                  <a:pt x="64" y="582"/>
                </a:lnTo>
                <a:lnTo>
                  <a:pt x="64" y="606"/>
                </a:lnTo>
                <a:lnTo>
                  <a:pt x="64" y="622"/>
                </a:lnTo>
                <a:lnTo>
                  <a:pt x="64" y="630"/>
                </a:lnTo>
                <a:lnTo>
                  <a:pt x="64" y="678"/>
                </a:lnTo>
                <a:lnTo>
                  <a:pt x="56" y="718"/>
                </a:lnTo>
                <a:lnTo>
                  <a:pt x="56" y="734"/>
                </a:lnTo>
                <a:lnTo>
                  <a:pt x="56" y="750"/>
                </a:lnTo>
                <a:lnTo>
                  <a:pt x="56" y="758"/>
                </a:lnTo>
                <a:lnTo>
                  <a:pt x="48" y="758"/>
                </a:lnTo>
                <a:lnTo>
                  <a:pt x="48" y="758"/>
                </a:lnTo>
                <a:lnTo>
                  <a:pt x="40" y="750"/>
                </a:lnTo>
                <a:lnTo>
                  <a:pt x="32" y="742"/>
                </a:lnTo>
                <a:lnTo>
                  <a:pt x="24" y="726"/>
                </a:lnTo>
                <a:lnTo>
                  <a:pt x="24" y="718"/>
                </a:lnTo>
                <a:lnTo>
                  <a:pt x="16" y="702"/>
                </a:lnTo>
                <a:lnTo>
                  <a:pt x="16" y="694"/>
                </a:lnTo>
                <a:lnTo>
                  <a:pt x="8" y="686"/>
                </a:lnTo>
                <a:lnTo>
                  <a:pt x="8" y="678"/>
                </a:lnTo>
                <a:lnTo>
                  <a:pt x="8" y="662"/>
                </a:lnTo>
                <a:lnTo>
                  <a:pt x="16" y="646"/>
                </a:lnTo>
                <a:lnTo>
                  <a:pt x="16" y="622"/>
                </a:lnTo>
                <a:lnTo>
                  <a:pt x="16" y="614"/>
                </a:lnTo>
                <a:lnTo>
                  <a:pt x="16" y="598"/>
                </a:lnTo>
                <a:lnTo>
                  <a:pt x="16" y="574"/>
                </a:lnTo>
                <a:lnTo>
                  <a:pt x="24" y="559"/>
                </a:lnTo>
                <a:lnTo>
                  <a:pt x="24" y="527"/>
                </a:lnTo>
                <a:lnTo>
                  <a:pt x="24" y="503"/>
                </a:lnTo>
                <a:lnTo>
                  <a:pt x="24" y="471"/>
                </a:lnTo>
                <a:lnTo>
                  <a:pt x="24" y="431"/>
                </a:lnTo>
                <a:lnTo>
                  <a:pt x="32" y="295"/>
                </a:lnTo>
                <a:lnTo>
                  <a:pt x="24" y="160"/>
                </a:lnTo>
                <a:lnTo>
                  <a:pt x="24" y="128"/>
                </a:lnTo>
                <a:lnTo>
                  <a:pt x="24" y="104"/>
                </a:lnTo>
                <a:lnTo>
                  <a:pt x="24" y="80"/>
                </a:lnTo>
                <a:lnTo>
                  <a:pt x="24" y="56"/>
                </a:lnTo>
                <a:lnTo>
                  <a:pt x="24" y="40"/>
                </a:lnTo>
                <a:lnTo>
                  <a:pt x="16" y="32"/>
                </a:lnTo>
                <a:lnTo>
                  <a:pt x="16" y="24"/>
                </a:lnTo>
                <a:lnTo>
                  <a:pt x="8" y="16"/>
                </a:lnTo>
                <a:lnTo>
                  <a:pt x="8" y="16"/>
                </a:lnTo>
                <a:lnTo>
                  <a:pt x="0" y="8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3" name="Freeform 59"/>
          <p:cNvSpPr>
            <a:spLocks/>
          </p:cNvSpPr>
          <p:nvPr/>
        </p:nvSpPr>
        <p:spPr bwMode="auto">
          <a:xfrm>
            <a:off x="7402513" y="5394325"/>
            <a:ext cx="531812" cy="557213"/>
          </a:xfrm>
          <a:custGeom>
            <a:avLst/>
            <a:gdLst/>
            <a:ahLst/>
            <a:cxnLst>
              <a:cxn ang="0">
                <a:pos x="327" y="0"/>
              </a:cxn>
              <a:cxn ang="0">
                <a:pos x="327" y="8"/>
              </a:cxn>
              <a:cxn ang="0">
                <a:pos x="335" y="16"/>
              </a:cxn>
              <a:cxn ang="0">
                <a:pos x="335" y="40"/>
              </a:cxn>
              <a:cxn ang="0">
                <a:pos x="335" y="56"/>
              </a:cxn>
              <a:cxn ang="0">
                <a:pos x="327" y="72"/>
              </a:cxn>
              <a:cxn ang="0">
                <a:pos x="319" y="96"/>
              </a:cxn>
              <a:cxn ang="0">
                <a:pos x="295" y="120"/>
              </a:cxn>
              <a:cxn ang="0">
                <a:pos x="271" y="144"/>
              </a:cxn>
              <a:cxn ang="0">
                <a:pos x="247" y="176"/>
              </a:cxn>
              <a:cxn ang="0">
                <a:pos x="223" y="200"/>
              </a:cxn>
              <a:cxn ang="0">
                <a:pos x="199" y="224"/>
              </a:cxn>
              <a:cxn ang="0">
                <a:pos x="168" y="248"/>
              </a:cxn>
              <a:cxn ang="0">
                <a:pos x="112" y="287"/>
              </a:cxn>
              <a:cxn ang="0">
                <a:pos x="88" y="311"/>
              </a:cxn>
              <a:cxn ang="0">
                <a:pos x="56" y="319"/>
              </a:cxn>
              <a:cxn ang="0">
                <a:pos x="32" y="335"/>
              </a:cxn>
              <a:cxn ang="0">
                <a:pos x="16" y="343"/>
              </a:cxn>
              <a:cxn ang="0">
                <a:pos x="0" y="351"/>
              </a:cxn>
              <a:cxn ang="0">
                <a:pos x="0" y="343"/>
              </a:cxn>
              <a:cxn ang="0">
                <a:pos x="0" y="343"/>
              </a:cxn>
              <a:cxn ang="0">
                <a:pos x="0" y="343"/>
              </a:cxn>
              <a:cxn ang="0">
                <a:pos x="8" y="335"/>
              </a:cxn>
              <a:cxn ang="0">
                <a:pos x="16" y="327"/>
              </a:cxn>
              <a:cxn ang="0">
                <a:pos x="24" y="319"/>
              </a:cxn>
              <a:cxn ang="0">
                <a:pos x="40" y="311"/>
              </a:cxn>
              <a:cxn ang="0">
                <a:pos x="48" y="295"/>
              </a:cxn>
              <a:cxn ang="0">
                <a:pos x="64" y="287"/>
              </a:cxn>
              <a:cxn ang="0">
                <a:pos x="136" y="232"/>
              </a:cxn>
              <a:cxn ang="0">
                <a:pos x="176" y="200"/>
              </a:cxn>
              <a:cxn ang="0">
                <a:pos x="207" y="168"/>
              </a:cxn>
              <a:cxn ang="0">
                <a:pos x="239" y="128"/>
              </a:cxn>
              <a:cxn ang="0">
                <a:pos x="263" y="88"/>
              </a:cxn>
              <a:cxn ang="0">
                <a:pos x="295" y="48"/>
              </a:cxn>
              <a:cxn ang="0">
                <a:pos x="327" y="0"/>
              </a:cxn>
              <a:cxn ang="0">
                <a:pos x="327" y="0"/>
              </a:cxn>
            </a:cxnLst>
            <a:rect l="0" t="0" r="r" b="b"/>
            <a:pathLst>
              <a:path w="335" h="351">
                <a:moveTo>
                  <a:pt x="327" y="0"/>
                </a:moveTo>
                <a:lnTo>
                  <a:pt x="327" y="8"/>
                </a:lnTo>
                <a:lnTo>
                  <a:pt x="335" y="16"/>
                </a:lnTo>
                <a:lnTo>
                  <a:pt x="335" y="40"/>
                </a:lnTo>
                <a:lnTo>
                  <a:pt x="335" y="56"/>
                </a:lnTo>
                <a:lnTo>
                  <a:pt x="327" y="72"/>
                </a:lnTo>
                <a:lnTo>
                  <a:pt x="319" y="96"/>
                </a:lnTo>
                <a:lnTo>
                  <a:pt x="295" y="120"/>
                </a:lnTo>
                <a:lnTo>
                  <a:pt x="271" y="144"/>
                </a:lnTo>
                <a:lnTo>
                  <a:pt x="247" y="176"/>
                </a:lnTo>
                <a:lnTo>
                  <a:pt x="223" y="200"/>
                </a:lnTo>
                <a:lnTo>
                  <a:pt x="199" y="224"/>
                </a:lnTo>
                <a:lnTo>
                  <a:pt x="168" y="248"/>
                </a:lnTo>
                <a:lnTo>
                  <a:pt x="112" y="287"/>
                </a:lnTo>
                <a:lnTo>
                  <a:pt x="88" y="311"/>
                </a:lnTo>
                <a:lnTo>
                  <a:pt x="56" y="319"/>
                </a:lnTo>
                <a:lnTo>
                  <a:pt x="32" y="335"/>
                </a:lnTo>
                <a:lnTo>
                  <a:pt x="16" y="343"/>
                </a:lnTo>
                <a:lnTo>
                  <a:pt x="0" y="351"/>
                </a:lnTo>
                <a:lnTo>
                  <a:pt x="0" y="343"/>
                </a:lnTo>
                <a:lnTo>
                  <a:pt x="0" y="343"/>
                </a:lnTo>
                <a:lnTo>
                  <a:pt x="0" y="343"/>
                </a:lnTo>
                <a:lnTo>
                  <a:pt x="8" y="335"/>
                </a:lnTo>
                <a:lnTo>
                  <a:pt x="16" y="327"/>
                </a:lnTo>
                <a:lnTo>
                  <a:pt x="24" y="319"/>
                </a:lnTo>
                <a:lnTo>
                  <a:pt x="40" y="311"/>
                </a:lnTo>
                <a:lnTo>
                  <a:pt x="48" y="295"/>
                </a:lnTo>
                <a:lnTo>
                  <a:pt x="64" y="287"/>
                </a:lnTo>
                <a:lnTo>
                  <a:pt x="136" y="232"/>
                </a:lnTo>
                <a:lnTo>
                  <a:pt x="176" y="200"/>
                </a:lnTo>
                <a:lnTo>
                  <a:pt x="207" y="168"/>
                </a:lnTo>
                <a:lnTo>
                  <a:pt x="239" y="128"/>
                </a:lnTo>
                <a:lnTo>
                  <a:pt x="263" y="88"/>
                </a:lnTo>
                <a:lnTo>
                  <a:pt x="295" y="48"/>
                </a:lnTo>
                <a:lnTo>
                  <a:pt x="327" y="0"/>
                </a:lnTo>
                <a:lnTo>
                  <a:pt x="327" y="0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644" name="Freeform 60"/>
          <p:cNvSpPr>
            <a:spLocks/>
          </p:cNvSpPr>
          <p:nvPr/>
        </p:nvSpPr>
        <p:spPr bwMode="auto">
          <a:xfrm>
            <a:off x="7934325" y="5445125"/>
            <a:ext cx="671513" cy="442913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6" y="0"/>
              </a:cxn>
              <a:cxn ang="0">
                <a:pos x="40" y="24"/>
              </a:cxn>
              <a:cxn ang="0">
                <a:pos x="64" y="48"/>
              </a:cxn>
              <a:cxn ang="0">
                <a:pos x="88" y="72"/>
              </a:cxn>
              <a:cxn ang="0">
                <a:pos x="112" y="88"/>
              </a:cxn>
              <a:cxn ang="0">
                <a:pos x="128" y="104"/>
              </a:cxn>
              <a:cxn ang="0">
                <a:pos x="152" y="120"/>
              </a:cxn>
              <a:cxn ang="0">
                <a:pos x="168" y="128"/>
              </a:cxn>
              <a:cxn ang="0">
                <a:pos x="176" y="144"/>
              </a:cxn>
              <a:cxn ang="0">
                <a:pos x="208" y="160"/>
              </a:cxn>
              <a:cxn ang="0">
                <a:pos x="247" y="184"/>
              </a:cxn>
              <a:cxn ang="0">
                <a:pos x="287" y="200"/>
              </a:cxn>
              <a:cxn ang="0">
                <a:pos x="327" y="224"/>
              </a:cxn>
              <a:cxn ang="0">
                <a:pos x="351" y="231"/>
              </a:cxn>
              <a:cxn ang="0">
                <a:pos x="367" y="239"/>
              </a:cxn>
              <a:cxn ang="0">
                <a:pos x="383" y="247"/>
              </a:cxn>
              <a:cxn ang="0">
                <a:pos x="399" y="255"/>
              </a:cxn>
              <a:cxn ang="0">
                <a:pos x="407" y="255"/>
              </a:cxn>
              <a:cxn ang="0">
                <a:pos x="415" y="263"/>
              </a:cxn>
              <a:cxn ang="0">
                <a:pos x="423" y="263"/>
              </a:cxn>
              <a:cxn ang="0">
                <a:pos x="423" y="263"/>
              </a:cxn>
              <a:cxn ang="0">
                <a:pos x="415" y="271"/>
              </a:cxn>
              <a:cxn ang="0">
                <a:pos x="407" y="271"/>
              </a:cxn>
              <a:cxn ang="0">
                <a:pos x="391" y="271"/>
              </a:cxn>
              <a:cxn ang="0">
                <a:pos x="367" y="279"/>
              </a:cxn>
              <a:cxn ang="0">
                <a:pos x="343" y="279"/>
              </a:cxn>
              <a:cxn ang="0">
                <a:pos x="319" y="279"/>
              </a:cxn>
              <a:cxn ang="0">
                <a:pos x="303" y="279"/>
              </a:cxn>
              <a:cxn ang="0">
                <a:pos x="287" y="279"/>
              </a:cxn>
              <a:cxn ang="0">
                <a:pos x="271" y="279"/>
              </a:cxn>
              <a:cxn ang="0">
                <a:pos x="255" y="271"/>
              </a:cxn>
              <a:cxn ang="0">
                <a:pos x="247" y="271"/>
              </a:cxn>
              <a:cxn ang="0">
                <a:pos x="239" y="263"/>
              </a:cxn>
              <a:cxn ang="0">
                <a:pos x="232" y="255"/>
              </a:cxn>
              <a:cxn ang="0">
                <a:pos x="224" y="247"/>
              </a:cxn>
              <a:cxn ang="0">
                <a:pos x="208" y="239"/>
              </a:cxn>
              <a:cxn ang="0">
                <a:pos x="200" y="224"/>
              </a:cxn>
              <a:cxn ang="0">
                <a:pos x="184" y="208"/>
              </a:cxn>
              <a:cxn ang="0">
                <a:pos x="160" y="192"/>
              </a:cxn>
              <a:cxn ang="0">
                <a:pos x="88" y="104"/>
              </a:cxn>
              <a:cxn ang="0">
                <a:pos x="0" y="16"/>
              </a:cxn>
              <a:cxn ang="0">
                <a:pos x="0" y="16"/>
              </a:cxn>
            </a:cxnLst>
            <a:rect l="0" t="0" r="r" b="b"/>
            <a:pathLst>
              <a:path w="423" h="279">
                <a:moveTo>
                  <a:pt x="0" y="16"/>
                </a:moveTo>
                <a:lnTo>
                  <a:pt x="16" y="0"/>
                </a:lnTo>
                <a:lnTo>
                  <a:pt x="40" y="24"/>
                </a:lnTo>
                <a:lnTo>
                  <a:pt x="64" y="48"/>
                </a:lnTo>
                <a:lnTo>
                  <a:pt x="88" y="72"/>
                </a:lnTo>
                <a:lnTo>
                  <a:pt x="112" y="88"/>
                </a:lnTo>
                <a:lnTo>
                  <a:pt x="128" y="104"/>
                </a:lnTo>
                <a:lnTo>
                  <a:pt x="152" y="120"/>
                </a:lnTo>
                <a:lnTo>
                  <a:pt x="168" y="128"/>
                </a:lnTo>
                <a:lnTo>
                  <a:pt x="176" y="144"/>
                </a:lnTo>
                <a:lnTo>
                  <a:pt x="208" y="160"/>
                </a:lnTo>
                <a:lnTo>
                  <a:pt x="247" y="184"/>
                </a:lnTo>
                <a:lnTo>
                  <a:pt x="287" y="200"/>
                </a:lnTo>
                <a:lnTo>
                  <a:pt x="327" y="224"/>
                </a:lnTo>
                <a:lnTo>
                  <a:pt x="351" y="231"/>
                </a:lnTo>
                <a:lnTo>
                  <a:pt x="367" y="239"/>
                </a:lnTo>
                <a:lnTo>
                  <a:pt x="383" y="247"/>
                </a:lnTo>
                <a:lnTo>
                  <a:pt x="399" y="255"/>
                </a:lnTo>
                <a:lnTo>
                  <a:pt x="407" y="255"/>
                </a:lnTo>
                <a:lnTo>
                  <a:pt x="415" y="263"/>
                </a:lnTo>
                <a:lnTo>
                  <a:pt x="423" y="263"/>
                </a:lnTo>
                <a:lnTo>
                  <a:pt x="423" y="263"/>
                </a:lnTo>
                <a:lnTo>
                  <a:pt x="415" y="271"/>
                </a:lnTo>
                <a:lnTo>
                  <a:pt x="407" y="271"/>
                </a:lnTo>
                <a:lnTo>
                  <a:pt x="391" y="271"/>
                </a:lnTo>
                <a:lnTo>
                  <a:pt x="367" y="279"/>
                </a:lnTo>
                <a:lnTo>
                  <a:pt x="343" y="279"/>
                </a:lnTo>
                <a:lnTo>
                  <a:pt x="319" y="279"/>
                </a:lnTo>
                <a:lnTo>
                  <a:pt x="303" y="279"/>
                </a:lnTo>
                <a:lnTo>
                  <a:pt x="287" y="279"/>
                </a:lnTo>
                <a:lnTo>
                  <a:pt x="271" y="279"/>
                </a:lnTo>
                <a:lnTo>
                  <a:pt x="255" y="271"/>
                </a:lnTo>
                <a:lnTo>
                  <a:pt x="247" y="271"/>
                </a:lnTo>
                <a:lnTo>
                  <a:pt x="239" y="263"/>
                </a:lnTo>
                <a:lnTo>
                  <a:pt x="232" y="255"/>
                </a:lnTo>
                <a:lnTo>
                  <a:pt x="224" y="247"/>
                </a:lnTo>
                <a:lnTo>
                  <a:pt x="208" y="239"/>
                </a:lnTo>
                <a:lnTo>
                  <a:pt x="200" y="224"/>
                </a:lnTo>
                <a:lnTo>
                  <a:pt x="184" y="208"/>
                </a:lnTo>
                <a:lnTo>
                  <a:pt x="160" y="192"/>
                </a:lnTo>
                <a:lnTo>
                  <a:pt x="88" y="104"/>
                </a:lnTo>
                <a:lnTo>
                  <a:pt x="0" y="16"/>
                </a:lnTo>
                <a:lnTo>
                  <a:pt x="0" y="16"/>
                </a:lnTo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7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7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7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7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3269" y="3277169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Wài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yǔ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外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在  下雨。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2289CE-9D71-F7FD-E96C-683C0FD86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268" y="3078021"/>
            <a:ext cx="3521469" cy="198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137" y="3393118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 </a:t>
            </a:r>
            <a:r>
              <a:rPr lang="fr-FR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de  rén hěn </a:t>
            </a:r>
            <a:r>
              <a:rPr lang="fr-FR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duō.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的  人  很  多。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130" y="3086123"/>
            <a:ext cx="3555007" cy="199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448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217" y="3371687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chāoshì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有     超市。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EE4688-A76B-AE8A-7058-1F5556860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942" y="3129084"/>
            <a:ext cx="3718165" cy="209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4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37" y="2783518"/>
            <a:ext cx="6475720" cy="17808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lái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你 来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56CE47A-8BA3-860C-CD6B-CC48D3CBAE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581" y="2783518"/>
            <a:ext cx="1990919" cy="2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960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0382" y="3328130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tiānqì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hǎo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天气  很  好。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5904018-CC4A-5320-08DB-46E25BC26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3173422"/>
            <a:ext cx="3238500" cy="182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78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xmlns="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:a16="http://schemas.microsoft.com/office/drawing/2014/main" xmlns="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:a16="http://schemas.microsoft.com/office/drawing/2014/main" xmlns="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xmlns="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:a16="http://schemas.microsoft.com/office/drawing/2014/main" xmlns="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9889" y="3428232"/>
            <a:ext cx="6475720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xià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xuě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le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, 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hěn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lěng</a:t>
            </a:r>
            <a:r>
              <a:rPr lang="en-US" altLang="zh-CN" sz="2400" dirty="0" smtClean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下  雪 了，很  冷。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06" y="3162240"/>
            <a:ext cx="3757353" cy="211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29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37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101379" name="组合 8"/>
          <p:cNvGrpSpPr>
            <a:grpSpLocks/>
          </p:cNvGrpSpPr>
          <p:nvPr/>
        </p:nvGrpSpPr>
        <p:grpSpPr bwMode="auto">
          <a:xfrm>
            <a:off x="307975" y="6350"/>
            <a:ext cx="3798888" cy="646113"/>
            <a:chOff x="308629" y="6819"/>
            <a:chExt cx="3797467" cy="646767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259" y="6819"/>
              <a:ext cx="3776837" cy="64676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运用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Application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586"/>
              <a:ext cx="3797467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888062" y="1502027"/>
            <a:ext cx="8932338" cy="397031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de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zhuōzi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shànɡmiàn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itchFamily="2" charset="-122"/>
              </a:rPr>
              <a:t>shénme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例如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的 桌子   上面        有  什么？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B: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……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de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yǐzi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xiàmiàn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yǒu</a:t>
            </a:r>
            <a:r>
              <a:rPr lang="en-US" altLang="zh-CN" sz="2400" dirty="0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shénme</a:t>
            </a:r>
            <a:endParaRPr lang="en-US" altLang="zh-CN" sz="2400" dirty="0">
              <a:solidFill>
                <a:srgbClr val="000000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A: 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你 的椅子下面    有   什么？</a:t>
            </a:r>
            <a:endParaRPr lang="en-US" altLang="zh-CN" sz="2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             B:  ……</a:t>
            </a:r>
            <a:endParaRPr lang="en-US" altLang="zh-CN" sz="2800" dirty="0">
              <a:ea typeface="GB Pinyinok-D"/>
              <a:cs typeface="GB Pinyinok-D"/>
              <a:sym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800" b="1" dirty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7275" y="787400"/>
            <a:ext cx="381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双人活动 </a:t>
            </a:r>
            <a:r>
              <a:rPr lang="en-US" altLang="zh-CN" dirty="0">
                <a:latin typeface="+mn-ea"/>
                <a:ea typeface="+mn-ea"/>
              </a:rPr>
              <a:t>Pair Work</a:t>
            </a:r>
          </a:p>
        </p:txBody>
      </p:sp>
    </p:spTree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02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cxnSp>
        <p:nvCxnSpPr>
          <p:cNvPr id="11" name="直接连接符 10"/>
          <p:cNvCxnSpPr/>
          <p:nvPr/>
        </p:nvCxnSpPr>
        <p:spPr bwMode="auto">
          <a:xfrm>
            <a:off x="349250" y="652463"/>
            <a:ext cx="3757613" cy="0"/>
          </a:xfrm>
          <a:prstGeom prst="line">
            <a:avLst/>
          </a:prstGeom>
          <a:ln w="69850" cmpd="thickThin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57275" y="1071563"/>
            <a:ext cx="93011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小组活动 </a:t>
            </a:r>
            <a:r>
              <a:rPr lang="en-US" altLang="zh-CN" dirty="0">
                <a:latin typeface="+mn-ea"/>
                <a:ea typeface="+mn-ea"/>
              </a:rPr>
              <a:t>Group Work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82725" y="2901950"/>
          <a:ext cx="9762671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4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093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2137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姓名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zh-CN" altLang="en-US" sz="2400" b="1" dirty="0"/>
                        <a:t> </a:t>
                      </a:r>
                      <a:r>
                        <a:rPr lang="en-US" altLang="zh-CN" sz="2400" b="1" dirty="0"/>
                        <a:t>Name 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位置</a:t>
                      </a:r>
                      <a:endParaRPr lang="en-US" altLang="zh-CN" sz="2400" b="1" dirty="0"/>
                    </a:p>
                    <a:p>
                      <a:pPr algn="ctr"/>
                      <a:r>
                        <a:rPr lang="zh-CN" altLang="en-US" sz="2400" b="1" dirty="0"/>
                        <a:t> </a:t>
                      </a:r>
                      <a:r>
                        <a:rPr lang="en-US" altLang="zh-CN" sz="2400" b="1" dirty="0"/>
                        <a:t>Location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zh-CN" alt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482725" y="3740150"/>
            <a:ext cx="0" cy="2493963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62213" y="3798888"/>
            <a:ext cx="14287" cy="24638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28613" y="6350"/>
            <a:ext cx="37782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运用</a:t>
            </a:r>
            <a:r>
              <a:rPr lang="en-US" altLang="zh-CN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Application</a:t>
            </a:r>
            <a:endParaRPr lang="zh-CN" altLang="en-US" sz="3600" b="1" i="1" dirty="0">
              <a:solidFill>
                <a:srgbClr val="D09E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17863" y="3833813"/>
            <a:ext cx="20447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大卫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Wèi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110163" y="3822700"/>
            <a:ext cx="59298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大卫 在我 左边。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我 左边  是 大卫。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Wèi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zài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zuǒbiɑn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Wǒ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zuǒbiɑn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shì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Dà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Wèi</a:t>
            </a:r>
            <a:endParaRPr lang="zh-CN" altLang="en-US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233150" y="3740150"/>
            <a:ext cx="0" cy="2493963"/>
          </a:xfrm>
          <a:prstGeom prst="line">
            <a:avLst/>
          </a:prstGeom>
          <a:ln w="381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940300" y="3800475"/>
            <a:ext cx="0" cy="244792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482725" y="6234113"/>
            <a:ext cx="97361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482725" y="5716588"/>
            <a:ext cx="97361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482725" y="5199063"/>
            <a:ext cx="97361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482725" y="4684713"/>
            <a:ext cx="97361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2" name="TextBox 37"/>
          <p:cNvSpPr txBox="1">
            <a:spLocks noChangeArrowheads="1"/>
          </p:cNvSpPr>
          <p:nvPr/>
        </p:nvSpPr>
        <p:spPr bwMode="auto">
          <a:xfrm>
            <a:off x="1493838" y="1924050"/>
            <a:ext cx="48529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660066"/>
                </a:solidFill>
              </a:rPr>
              <a:t>                    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hòumiàn</a:t>
            </a:r>
            <a:r>
              <a:rPr lang="en-US" altLang="zh-CN" sz="2000" dirty="0">
                <a:solidFill>
                  <a:srgbClr val="660066"/>
                </a:solidFill>
              </a:rPr>
              <a:t>  </a:t>
            </a:r>
            <a:r>
              <a:rPr lang="zh-CN" altLang="en-US" sz="2000" dirty="0">
                <a:solidFill>
                  <a:srgbClr val="660066"/>
                </a:solidFill>
              </a:rPr>
              <a:t>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zuǒbiɑn</a:t>
            </a:r>
            <a:r>
              <a:rPr lang="en-US" altLang="zh-CN" sz="2000" dirty="0">
                <a:solidFill>
                  <a:srgbClr val="660066"/>
                </a:solidFill>
              </a:rPr>
              <a:t>   </a:t>
            </a:r>
            <a:r>
              <a:rPr lang="en-US" altLang="zh-CN" sz="2000" dirty="0" err="1">
                <a:solidFill>
                  <a:srgbClr val="660066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yòubiɑn</a:t>
            </a:r>
            <a:r>
              <a:rPr lang="en-US" altLang="zh-CN" sz="2000" dirty="0">
                <a:solidFill>
                  <a:srgbClr val="660066"/>
                </a:solidFill>
              </a:rPr>
              <a:t> </a:t>
            </a:r>
          </a:p>
          <a:p>
            <a:r>
              <a:rPr lang="zh-CN" altLang="en-US" sz="24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补充生词：后面、  左边、  右边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11"/>
          <p:cNvSpPr txBox="1">
            <a:spLocks noChangeArrowheads="1"/>
          </p:cNvSpPr>
          <p:nvPr/>
        </p:nvSpPr>
        <p:spPr bwMode="auto">
          <a:xfrm>
            <a:off x="3089275" y="266700"/>
            <a:ext cx="47275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课 堂 活 动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我的房间</a:t>
            </a:r>
          </a:p>
          <a:p>
            <a:pPr eaLnBrk="0" hangingPunct="0"/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746375" y="266700"/>
            <a:ext cx="6607175" cy="584200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b="1" dirty="0"/>
          </a:p>
        </p:txBody>
      </p:sp>
      <p:cxnSp>
        <p:nvCxnSpPr>
          <p:cNvPr id="103428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3429" name="Text Box 9"/>
          <p:cNvSpPr txBox="1">
            <a:spLocks noChangeArrowheads="1"/>
          </p:cNvSpPr>
          <p:nvPr/>
        </p:nvSpPr>
        <p:spPr bwMode="auto">
          <a:xfrm>
            <a:off x="2022475" y="1325563"/>
            <a:ext cx="76469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熟悉老师出示房间内部图片上标注词语。</a:t>
            </a:r>
            <a:endParaRPr lang="en-US" altLang="zh-CN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b="1"/>
              <a:t>学生</a:t>
            </a:r>
            <a:r>
              <a:rPr lang="en-US" altLang="zh-CN" b="1"/>
              <a:t>2—3</a:t>
            </a:r>
            <a:r>
              <a:rPr lang="zh-CN" altLang="en-US" b="1"/>
              <a:t>人一组，介绍自己房间。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15167" y="2648607"/>
            <a:ext cx="9256724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          </a:t>
            </a:r>
            <a:r>
              <a:rPr lang="en-US" altLang="zh-CN" sz="2400" dirty="0" err="1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chuánɡ</a:t>
            </a:r>
            <a:r>
              <a:rPr lang="en-US" altLang="zh-CN" sz="2400" dirty="0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</a:t>
            </a:r>
            <a:r>
              <a:rPr lang="en-US" altLang="zh-CN" sz="2400" dirty="0" err="1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ɡuìzi</a:t>
            </a:r>
            <a:r>
              <a:rPr lang="en-US" altLang="zh-CN" sz="2400" dirty="0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         </a:t>
            </a:r>
            <a:r>
              <a:rPr lang="en-US" altLang="zh-CN" sz="2400" dirty="0" err="1">
                <a:solidFill>
                  <a:srgbClr val="660066"/>
                </a:solidFill>
                <a:latin typeface="GB Pinyinok-D"/>
                <a:ea typeface="GB Pinyinok-D"/>
                <a:cs typeface="GB Pinyinok-D"/>
                <a:sym typeface="宋体" panose="02010600030101010101" pitchFamily="2" charset="-122"/>
              </a:rPr>
              <a:t>shūjià</a:t>
            </a:r>
            <a:endParaRPr lang="en-US" altLang="zh-CN" sz="2400" dirty="0">
              <a:solidFill>
                <a:srgbClr val="660066"/>
              </a:solidFill>
              <a:latin typeface="GB Pinyinok-D"/>
              <a:ea typeface="GB Pinyinok-D"/>
              <a:cs typeface="GB Pinyinok-D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补充生词：床、  柜子、   书架、</a:t>
            </a:r>
            <a:r>
              <a:rPr lang="en-US" altLang="zh-CN" sz="2800" b="1" dirty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800" b="1" dirty="0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30450" y="4114800"/>
            <a:ext cx="8085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例如：我的房间里有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。我的房间里没有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0-18姓名-全景mhrf-dspd15413（50）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2079" y="2541187"/>
            <a:ext cx="9388921" cy="4164317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104451" name="AutoShape 4"/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  <a:headEnd/>
            <a:tailEnd/>
          </a:ln>
        </p:spPr>
      </p:cxnSp>
      <p:sp>
        <p:nvSpPr>
          <p:cNvPr id="10" name="TextBox 9"/>
          <p:cNvSpPr txBox="1"/>
          <p:nvPr/>
        </p:nvSpPr>
        <p:spPr>
          <a:xfrm>
            <a:off x="693301" y="582613"/>
            <a:ext cx="1292662" cy="486287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华文琥珀" pitchFamily="2" charset="-122"/>
                <a:ea typeface="华文琥珀" pitchFamily="2" charset="-122"/>
              </a:rPr>
              <a:t>文化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中国人姓名的特点</a:t>
            </a:r>
          </a:p>
        </p:txBody>
      </p:sp>
      <p:sp>
        <p:nvSpPr>
          <p:cNvPr id="104453" name="TextBox 10"/>
          <p:cNvSpPr txBox="1">
            <a:spLocks noChangeArrowheads="1"/>
          </p:cNvSpPr>
          <p:nvPr/>
        </p:nvSpPr>
        <p:spPr bwMode="auto">
          <a:xfrm>
            <a:off x="4686300" y="8763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670175" y="655638"/>
            <a:ext cx="7646988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sz="2000" b="1"/>
              <a:t>中国人姓名的顺序是“姓氏</a:t>
            </a:r>
            <a:r>
              <a:rPr lang="en-US" altLang="zh-CN" sz="2000" b="1"/>
              <a:t>+</a:t>
            </a:r>
            <a:r>
              <a:rPr lang="zh-CN" altLang="en-US" sz="2000" b="1"/>
              <a:t>名字”，姓在前，名在后。</a:t>
            </a:r>
            <a:endParaRPr lang="en-US" altLang="zh-CN" sz="2000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sz="2000" b="1"/>
              <a:t>中国人的姓氏分为单姓和复姓两种。</a:t>
            </a:r>
            <a:endParaRPr lang="en-US" altLang="zh-CN" sz="2000" b="1"/>
          </a:p>
          <a:p>
            <a:pPr marL="285750" indent="-285750" eaLnBrk="0" hangingPunct="0">
              <a:lnSpc>
                <a:spcPct val="150000"/>
              </a:lnSpc>
              <a:buFontTx/>
              <a:buChar char="•"/>
            </a:pPr>
            <a:r>
              <a:rPr lang="zh-CN" altLang="en-US" sz="2000" b="1"/>
              <a:t>在称呼时，可以在一个人的姓氏后加上他</a:t>
            </a:r>
            <a:r>
              <a:rPr lang="en-US" altLang="zh-CN" sz="2000" b="1"/>
              <a:t>/</a:t>
            </a:r>
            <a:r>
              <a:rPr lang="zh-CN" altLang="en-US" sz="2000" b="1"/>
              <a:t>她的工作或者职业。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89650" y="3436938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王方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208338" y="3411538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张小明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243888" y="4859338"/>
            <a:ext cx="2236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欧阳兰兰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13100" y="4870450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李月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231188" y="3429000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诸葛亮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75363" y="4872038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谢朋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10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8611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6861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1911350"/>
            <a:ext cx="19002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1911350"/>
            <a:ext cx="19018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4557713"/>
            <a:ext cx="190023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8663" y="4557713"/>
            <a:ext cx="190023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7" name="TextBox 35"/>
          <p:cNvSpPr txBox="1">
            <a:spLocks noChangeArrowheads="1"/>
          </p:cNvSpPr>
          <p:nvPr/>
        </p:nvSpPr>
        <p:spPr bwMode="auto">
          <a:xfrm>
            <a:off x="3279775" y="181610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8A042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上</a:t>
            </a:r>
          </a:p>
        </p:txBody>
      </p:sp>
      <p:sp>
        <p:nvSpPr>
          <p:cNvPr id="68618" name="TextBox 37"/>
          <p:cNvSpPr txBox="1">
            <a:spLocks noChangeArrowheads="1"/>
          </p:cNvSpPr>
          <p:nvPr/>
        </p:nvSpPr>
        <p:spPr bwMode="auto">
          <a:xfrm>
            <a:off x="6964363" y="1876425"/>
            <a:ext cx="19018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下</a:t>
            </a:r>
          </a:p>
        </p:txBody>
      </p:sp>
      <p:sp>
        <p:nvSpPr>
          <p:cNvPr id="68619" name="TextBox 44"/>
          <p:cNvSpPr txBox="1">
            <a:spLocks noChangeArrowheads="1"/>
          </p:cNvSpPr>
          <p:nvPr/>
        </p:nvSpPr>
        <p:spPr bwMode="auto">
          <a:xfrm>
            <a:off x="3303588" y="4522788"/>
            <a:ext cx="1900237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AA343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本</a:t>
            </a:r>
          </a:p>
        </p:txBody>
      </p:sp>
      <p:sp>
        <p:nvSpPr>
          <p:cNvPr id="68620" name="TextBox 45"/>
          <p:cNvSpPr txBox="1">
            <a:spLocks noChangeArrowheads="1"/>
          </p:cNvSpPr>
          <p:nvPr/>
        </p:nvSpPr>
        <p:spPr bwMode="auto">
          <a:xfrm>
            <a:off x="7000875" y="4438650"/>
            <a:ext cx="19002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1500" b="1">
                <a:solidFill>
                  <a:srgbClr val="669E40"/>
                </a:solidFill>
                <a:latin typeface="楷体_GB2312" pitchFamily="49" charset="-122"/>
                <a:ea typeface="楷体_GB2312" pitchFamily="49" charset="-122"/>
                <a:cs typeface="楷体" pitchFamily="49" charset="-122"/>
              </a:rPr>
              <a:t>末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634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69635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4663" y="914400"/>
            <a:ext cx="99282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汉字的结构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5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Structure of Characters(4)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009650" y="2330450"/>
          <a:ext cx="10164976" cy="207850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335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978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335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8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结构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Structure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图解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Illustrations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8959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>
                          <a:ea typeface="+mn-ea"/>
                        </a:rPr>
                        <a:t>   全包围结构</a:t>
                      </a:r>
                      <a:r>
                        <a:rPr lang="zh-CN" altLang="en-US" sz="2400" b="1" baseline="0" dirty="0">
                          <a:ea typeface="+mn-ea"/>
                        </a:rPr>
                        <a:t>   </a:t>
                      </a:r>
                      <a:endParaRPr lang="en-US" altLang="zh-CN" sz="2400" b="1" baseline="0" dirty="0">
                        <a:ea typeface="+mn-ea"/>
                      </a:endParaRPr>
                    </a:p>
                    <a:p>
                      <a:pPr algn="l"/>
                      <a:r>
                        <a:rPr lang="en-US" altLang="zh-CN" sz="2400" b="0" baseline="0" dirty="0">
                          <a:latin typeface="+mn-lt"/>
                          <a:ea typeface="GB Pinyinok-D" pitchFamily="2" charset="-122"/>
                        </a:rPr>
                        <a:t>   complete enclosure</a:t>
                      </a:r>
                      <a:endParaRPr lang="en-US" altLang="zh-CN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四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800" b="1" baseline="0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sì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0" kern="12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  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four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国    </a:t>
                      </a:r>
                      <a:r>
                        <a:rPr lang="en-US" altLang="zh-CN" sz="24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华文新魏" pitchFamily="2" charset="-122"/>
                          <a:ea typeface="GB Pinyinok-D" pitchFamily="2" charset="-122"/>
                        </a:rPr>
                        <a:t> </a:t>
                      </a:r>
                      <a:r>
                        <a:rPr lang="en-US" altLang="zh-CN" sz="2400" b="1" kern="120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ɡuó</a:t>
                      </a:r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country, nation</a:t>
                      </a: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en-US" altLang="zh-CN" sz="3200" b="1" baseline="0" dirty="0">
                        <a:solidFill>
                          <a:srgbClr val="C0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9651" name="Rectangle 29"/>
          <p:cNvSpPr>
            <a:spLocks noChangeArrowheads="1"/>
          </p:cNvSpPr>
          <p:nvPr/>
        </p:nvSpPr>
        <p:spPr bwMode="auto">
          <a:xfrm>
            <a:off x="7759700" y="1474788"/>
            <a:ext cx="231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11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zh-CN" altLang="zh-CN"/>
          </a:p>
        </p:txBody>
      </p:sp>
      <p:grpSp>
        <p:nvGrpSpPr>
          <p:cNvPr id="69652" name="组合 33"/>
          <p:cNvGrpSpPr>
            <a:grpSpLocks/>
          </p:cNvGrpSpPr>
          <p:nvPr/>
        </p:nvGrpSpPr>
        <p:grpSpPr bwMode="auto">
          <a:xfrm>
            <a:off x="8701088" y="3305175"/>
            <a:ext cx="582612" cy="523875"/>
            <a:chOff x="8056563" y="3344863"/>
            <a:chExt cx="582612" cy="523220"/>
          </a:xfrm>
        </p:grpSpPr>
        <p:sp>
          <p:nvSpPr>
            <p:cNvPr id="69659" name="TextBox 28"/>
            <p:cNvSpPr txBox="1">
              <a:spLocks noChangeArrowheads="1"/>
            </p:cNvSpPr>
            <p:nvPr/>
          </p:nvSpPr>
          <p:spPr bwMode="auto">
            <a:xfrm>
              <a:off x="8056563" y="3344863"/>
              <a:ext cx="58261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四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 bwMode="auto">
            <a:xfrm>
              <a:off x="8247063" y="3560493"/>
              <a:ext cx="0" cy="1046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 bwMode="auto">
            <a:xfrm>
              <a:off x="8402638" y="3555737"/>
              <a:ext cx="0" cy="109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247063" y="3557322"/>
              <a:ext cx="1555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245475" y="3665137"/>
              <a:ext cx="1555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653" name="组合 41"/>
          <p:cNvGrpSpPr>
            <a:grpSpLocks/>
          </p:cNvGrpSpPr>
          <p:nvPr/>
        </p:nvGrpSpPr>
        <p:grpSpPr bwMode="auto">
          <a:xfrm>
            <a:off x="9826625" y="3303588"/>
            <a:ext cx="582613" cy="523875"/>
            <a:chOff x="9182100" y="3342966"/>
            <a:chExt cx="582613" cy="524184"/>
          </a:xfrm>
        </p:grpSpPr>
        <p:sp>
          <p:nvSpPr>
            <p:cNvPr id="69654" name="TextBox 28"/>
            <p:cNvSpPr txBox="1">
              <a:spLocks noChangeArrowheads="1"/>
            </p:cNvSpPr>
            <p:nvPr/>
          </p:nvSpPr>
          <p:spPr bwMode="auto">
            <a:xfrm>
              <a:off x="9182100" y="3342966"/>
              <a:ext cx="582613" cy="5241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  <a:cs typeface="GB Pinyinok-D" pitchFamily="2" charset="-122"/>
                </a:rPr>
                <a:t>国</a:t>
              </a:r>
              <a:endParaRPr lang="zh-CN" altLang="en-US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GB Pinyinok-D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 bwMode="auto">
            <a:xfrm flipV="1">
              <a:off x="9529763" y="3517694"/>
              <a:ext cx="0" cy="1731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 bwMode="auto">
            <a:xfrm flipV="1">
              <a:off x="9374188" y="3519282"/>
              <a:ext cx="0" cy="1731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9374188" y="3690833"/>
              <a:ext cx="155575" cy="15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371013" y="3517694"/>
              <a:ext cx="155575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658" name="AutoShape 4"/>
          <p:cNvCxnSpPr>
            <a:cxnSpLocks noChangeShapeType="1"/>
          </p:cNvCxnSpPr>
          <p:nvPr/>
        </p:nvCxnSpPr>
        <p:spPr bwMode="auto">
          <a:xfrm flipH="1" flipV="1">
            <a:off x="120650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  <a:headEnd/>
            <a:tailEnd/>
          </a:ln>
        </p:spPr>
      </p:cxnSp>
      <p:grpSp>
        <p:nvGrpSpPr>
          <p:cNvPr id="70659" name="组合 8"/>
          <p:cNvGrpSpPr>
            <a:grpSpLocks/>
          </p:cNvGrpSpPr>
          <p:nvPr/>
        </p:nvGrpSpPr>
        <p:grpSpPr bwMode="auto">
          <a:xfrm>
            <a:off x="307975" y="6350"/>
            <a:ext cx="3589338" cy="646113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1" y="6819"/>
              <a:ext cx="356774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11200" y="2287588"/>
          <a:ext cx="10946343" cy="349502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90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35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207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偏旁 </a:t>
                      </a:r>
                      <a:r>
                        <a:rPr lang="en-US" altLang="zh-CN" sz="2400" b="1" i="0" kern="1200" dirty="0">
                          <a:solidFill>
                            <a:schemeClr val="lt1"/>
                          </a:solidFill>
                          <a:latin typeface="Bradley Hand ITC" pitchFamily="66" charset="0"/>
                          <a:ea typeface="+mn-ea"/>
                          <a:cs typeface="+mn-cs"/>
                        </a:rPr>
                        <a:t>Radicals</a:t>
                      </a:r>
                      <a:endParaRPr lang="zh-CN" altLang="en-US" sz="2400" b="1" i="0" kern="1200" dirty="0">
                        <a:solidFill>
                          <a:schemeClr val="lt1"/>
                        </a:solidFill>
                        <a:latin typeface="Bradley Hand ITC" pitchFamily="66" charset="0"/>
                        <a:ea typeface="+mn-ea"/>
                        <a:cs typeface="+mn-cs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解释 </a:t>
                      </a:r>
                      <a:endParaRPr lang="en-US" altLang="zh-CN" sz="2400" dirty="0">
                        <a:latin typeface="Bradley Hand ITC" pitchFamily="66" charset="0"/>
                        <a:ea typeface="+mn-ea"/>
                      </a:endParaRPr>
                    </a:p>
                    <a:p>
                      <a:pPr algn="ctr"/>
                      <a:r>
                        <a:rPr lang="en-US" altLang="zh-CN" sz="2400" dirty="0">
                          <a:latin typeface="Bradley Hand ITC" pitchFamily="66" charset="0"/>
                        </a:rPr>
                        <a:t>Explanation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例字</a:t>
                      </a:r>
                      <a:endParaRPr lang="en-US" altLang="zh-CN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>
                          <a:latin typeface="Bradley Hand ITC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097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国字框，一般表示被困住、包围住。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  ”</a:t>
                      </a:r>
                      <a:r>
                        <a:rPr lang="en-US" altLang="zh-CN" sz="2000" dirty="0"/>
                        <a:t>is usually related </a:t>
                      </a:r>
                      <a:r>
                        <a:rPr lang="en-US" altLang="zh-CN" sz="2000" dirty="0" err="1"/>
                        <a:t>to”walking</a:t>
                      </a:r>
                      <a:r>
                        <a:rPr lang="en-US" altLang="zh-CN" sz="2000" dirty="0"/>
                        <a:t>” 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ɡuó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b="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  <a:cs typeface="+mn-cs"/>
                        </a:rPr>
                        <a:t>country, nation</a:t>
                      </a:r>
                      <a:endParaRPr lang="en-US" altLang="zh-CN" sz="24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kùn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itchFamily="2" charset="-122"/>
                        </a:rPr>
                        <a:t>to be trapped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9710">
                <a:tc>
                  <a:txBody>
                    <a:bodyPr/>
                    <a:lstStyle/>
                    <a:p>
                      <a:pPr algn="l"/>
                      <a:endParaRPr lang="zh-CN" altLang="en-US" sz="2400" b="0" dirty="0">
                        <a:latin typeface="+mn-lt"/>
                        <a:ea typeface="GB Pinyinok-D" pitchFamily="2" charset="-122"/>
                      </a:endParaRPr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示字旁，是“示”的变体，一般和神、祭祀、福祸有关系。</a:t>
                      </a:r>
                      <a:endParaRPr lang="en-US" altLang="zh-CN" sz="2400" dirty="0"/>
                    </a:p>
                    <a:p>
                      <a:r>
                        <a:rPr lang="en-US" altLang="zh-CN" sz="2000" dirty="0"/>
                        <a:t>The radical</a:t>
                      </a:r>
                      <a:r>
                        <a:rPr lang="zh-CN" altLang="en-US" sz="2000" dirty="0"/>
                        <a:t>“    ”</a:t>
                      </a:r>
                      <a:r>
                        <a:rPr lang="en-US" altLang="zh-CN" sz="2000" dirty="0"/>
                        <a:t>is usually related</a:t>
                      </a:r>
                      <a:r>
                        <a:rPr lang="en-US" altLang="zh-CN" sz="2000" baseline="0" dirty="0"/>
                        <a:t> to a room or a door.</a:t>
                      </a:r>
                      <a:endParaRPr lang="zh-CN" altLang="en-US" sz="200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shì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</a:t>
                      </a:r>
                      <a:r>
                        <a:rPr lang="en-US" altLang="zh-CN" sz="2400" b="1" dirty="0">
                          <a:latin typeface="GB Pinyinok-D" pitchFamily="2" charset="-122"/>
                          <a:ea typeface="GB Pinyinok-D" pitchFamily="2" charset="-122"/>
                        </a:rPr>
                        <a:t>   </a:t>
                      </a:r>
                      <a:r>
                        <a:rPr lang="en-US" altLang="zh-CN" sz="2400" dirty="0"/>
                        <a:t>to</a:t>
                      </a:r>
                      <a:r>
                        <a:rPr lang="en-US" altLang="zh-CN" sz="2400" baseline="0" dirty="0"/>
                        <a:t> </a:t>
                      </a:r>
                      <a:r>
                        <a:rPr lang="en-US" altLang="zh-CN" sz="2400" baseline="0" dirty="0" err="1"/>
                        <a:t>look,to</a:t>
                      </a:r>
                      <a:r>
                        <a:rPr lang="en-US" altLang="zh-CN" sz="2400" baseline="0" dirty="0"/>
                        <a:t> view</a:t>
                      </a:r>
                      <a:endParaRPr lang="en-US" altLang="zh-CN" sz="2400" dirty="0"/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            </a:t>
                      </a:r>
                      <a:r>
                        <a:rPr lang="en-US" altLang="zh-CN" sz="2400" b="1" kern="1200" baseline="0" dirty="0" err="1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zhù</a:t>
                      </a:r>
                      <a:r>
                        <a:rPr lang="en-US" altLang="zh-CN" sz="2400" b="1" kern="1200" baseline="0" dirty="0">
                          <a:solidFill>
                            <a:schemeClr val="dk1"/>
                          </a:solidFill>
                          <a:latin typeface="GB Pinyinok-D" pitchFamily="2" charset="-122"/>
                          <a:ea typeface="GB Pinyinok-D" pitchFamily="2" charset="-122"/>
                          <a:cs typeface="+mn-cs"/>
                        </a:rPr>
                        <a:t>    </a:t>
                      </a:r>
                      <a:r>
                        <a:rPr lang="en-US" altLang="zh-CN" sz="2400" i="0" baseline="0" dirty="0"/>
                        <a:t>to wish</a:t>
                      </a:r>
                      <a:endParaRPr lang="zh-CN" altLang="en-US" sz="2400" i="0" dirty="0"/>
                    </a:p>
                  </a:txBody>
                  <a:tcPr marL="123146" marR="123146" marT="61573" marB="615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70678" name="组合 24"/>
          <p:cNvGrpSpPr>
            <a:grpSpLocks noChangeAspect="1"/>
          </p:cNvGrpSpPr>
          <p:nvPr/>
        </p:nvGrpSpPr>
        <p:grpSpPr bwMode="auto">
          <a:xfrm>
            <a:off x="7551738" y="3371850"/>
            <a:ext cx="349250" cy="360363"/>
            <a:chOff x="6834187" y="1444625"/>
            <a:chExt cx="441325" cy="454025"/>
          </a:xfrm>
        </p:grpSpPr>
        <p:sp>
          <p:nvSpPr>
            <p:cNvPr id="70719" name="Freeform 31"/>
            <p:cNvSpPr>
              <a:spLocks/>
            </p:cNvSpPr>
            <p:nvPr/>
          </p:nvSpPr>
          <p:spPr bwMode="auto">
            <a:xfrm>
              <a:off x="6834187" y="1482725"/>
              <a:ext cx="50800" cy="390525"/>
            </a:xfrm>
            <a:custGeom>
              <a:avLst/>
              <a:gdLst>
                <a:gd name="T0" fmla="*/ 0 w 32"/>
                <a:gd name="T1" fmla="*/ 40322502 h 246"/>
                <a:gd name="T2" fmla="*/ 0 w 32"/>
                <a:gd name="T3" fmla="*/ 20161251 h 246"/>
                <a:gd name="T4" fmla="*/ 0 w 32"/>
                <a:gd name="T5" fmla="*/ 0 h 246"/>
                <a:gd name="T6" fmla="*/ 0 w 32"/>
                <a:gd name="T7" fmla="*/ 0 h 246"/>
                <a:gd name="T8" fmla="*/ 20161247 w 32"/>
                <a:gd name="T9" fmla="*/ 0 h 246"/>
                <a:gd name="T10" fmla="*/ 40322493 w 32"/>
                <a:gd name="T11" fmla="*/ 20161251 h 246"/>
                <a:gd name="T12" fmla="*/ 80644986 w 32"/>
                <a:gd name="T13" fmla="*/ 20161251 h 246"/>
                <a:gd name="T14" fmla="*/ 80644986 w 32"/>
                <a:gd name="T15" fmla="*/ 100806250 h 246"/>
                <a:gd name="T16" fmla="*/ 80644986 w 32"/>
                <a:gd name="T17" fmla="*/ 158769060 h 246"/>
                <a:gd name="T18" fmla="*/ 80644986 w 32"/>
                <a:gd name="T19" fmla="*/ 219254432 h 246"/>
                <a:gd name="T20" fmla="*/ 80644986 w 32"/>
                <a:gd name="T21" fmla="*/ 279738167 h 246"/>
                <a:gd name="T22" fmla="*/ 60483746 w 32"/>
                <a:gd name="T23" fmla="*/ 340221902 h 246"/>
                <a:gd name="T24" fmla="*/ 60483746 w 32"/>
                <a:gd name="T25" fmla="*/ 400705637 h 246"/>
                <a:gd name="T26" fmla="*/ 60483746 w 32"/>
                <a:gd name="T27" fmla="*/ 441028227 h 246"/>
                <a:gd name="T28" fmla="*/ 60483746 w 32"/>
                <a:gd name="T29" fmla="*/ 481350717 h 246"/>
                <a:gd name="T30" fmla="*/ 60483746 w 32"/>
                <a:gd name="T31" fmla="*/ 539313502 h 246"/>
                <a:gd name="T32" fmla="*/ 60483746 w 32"/>
                <a:gd name="T33" fmla="*/ 579635992 h 246"/>
                <a:gd name="T34" fmla="*/ 40322493 w 32"/>
                <a:gd name="T35" fmla="*/ 619958482 h 246"/>
                <a:gd name="T36" fmla="*/ 40322493 w 32"/>
                <a:gd name="T37" fmla="*/ 619958482 h 246"/>
                <a:gd name="T38" fmla="*/ 20161247 w 32"/>
                <a:gd name="T39" fmla="*/ 619958482 h 246"/>
                <a:gd name="T40" fmla="*/ 20161247 w 32"/>
                <a:gd name="T41" fmla="*/ 599797237 h 246"/>
                <a:gd name="T42" fmla="*/ 0 w 32"/>
                <a:gd name="T43" fmla="*/ 579635992 h 246"/>
                <a:gd name="T44" fmla="*/ 0 w 32"/>
                <a:gd name="T45" fmla="*/ 539313502 h 246"/>
                <a:gd name="T46" fmla="*/ 0 w 32"/>
                <a:gd name="T47" fmla="*/ 519152257 h 246"/>
                <a:gd name="T48" fmla="*/ 0 w 32"/>
                <a:gd name="T49" fmla="*/ 498991012 h 246"/>
                <a:gd name="T50" fmla="*/ 20161247 w 32"/>
                <a:gd name="T51" fmla="*/ 461189472 h 246"/>
                <a:gd name="T52" fmla="*/ 20161247 w 32"/>
                <a:gd name="T53" fmla="*/ 400705637 h 246"/>
                <a:gd name="T54" fmla="*/ 20161247 w 32"/>
                <a:gd name="T55" fmla="*/ 340221902 h 246"/>
                <a:gd name="T56" fmla="*/ 20161247 w 32"/>
                <a:gd name="T57" fmla="*/ 299899412 h 246"/>
                <a:gd name="T58" fmla="*/ 20161247 w 32"/>
                <a:gd name="T59" fmla="*/ 259576922 h 246"/>
                <a:gd name="T60" fmla="*/ 20161247 w 32"/>
                <a:gd name="T61" fmla="*/ 219254432 h 246"/>
                <a:gd name="T62" fmla="*/ 20161247 w 32"/>
                <a:gd name="T63" fmla="*/ 178931893 h 246"/>
                <a:gd name="T64" fmla="*/ 20161247 w 32"/>
                <a:gd name="T65" fmla="*/ 120967520 h 246"/>
                <a:gd name="T66" fmla="*/ 20161247 w 32"/>
                <a:gd name="T67" fmla="*/ 100806250 h 246"/>
                <a:gd name="T68" fmla="*/ 20161247 w 32"/>
                <a:gd name="T69" fmla="*/ 80645005 h 246"/>
                <a:gd name="T70" fmla="*/ 0 w 32"/>
                <a:gd name="T71" fmla="*/ 40322502 h 246"/>
                <a:gd name="T72" fmla="*/ 0 w 32"/>
                <a:gd name="T73" fmla="*/ 40322502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0" name="Freeform 32"/>
            <p:cNvSpPr>
              <a:spLocks/>
            </p:cNvSpPr>
            <p:nvPr/>
          </p:nvSpPr>
          <p:spPr bwMode="auto">
            <a:xfrm>
              <a:off x="6935787" y="1533525"/>
              <a:ext cx="214313" cy="36513"/>
            </a:xfrm>
            <a:custGeom>
              <a:avLst/>
              <a:gdLst>
                <a:gd name="T0" fmla="*/ 0 w 135"/>
                <a:gd name="T1" fmla="*/ 40323051 h 23"/>
                <a:gd name="T2" fmla="*/ 57964521 w 135"/>
                <a:gd name="T3" fmla="*/ 20161526 h 23"/>
                <a:gd name="T4" fmla="*/ 98287097 w 135"/>
                <a:gd name="T5" fmla="*/ 20161526 h 23"/>
                <a:gd name="T6" fmla="*/ 158770986 w 135"/>
                <a:gd name="T7" fmla="*/ 20161526 h 23"/>
                <a:gd name="T8" fmla="*/ 178932274 w 135"/>
                <a:gd name="T9" fmla="*/ 0 h 23"/>
                <a:gd name="T10" fmla="*/ 219254899 w 135"/>
                <a:gd name="T11" fmla="*/ 0 h 23"/>
                <a:gd name="T12" fmla="*/ 239416187 w 135"/>
                <a:gd name="T13" fmla="*/ 0 h 23"/>
                <a:gd name="T14" fmla="*/ 259577475 w 135"/>
                <a:gd name="T15" fmla="*/ 0 h 23"/>
                <a:gd name="T16" fmla="*/ 279738763 w 135"/>
                <a:gd name="T17" fmla="*/ 0 h 23"/>
                <a:gd name="T18" fmla="*/ 299900051 w 135"/>
                <a:gd name="T19" fmla="*/ 0 h 23"/>
                <a:gd name="T20" fmla="*/ 320061339 w 135"/>
                <a:gd name="T21" fmla="*/ 0 h 23"/>
                <a:gd name="T22" fmla="*/ 340222627 w 135"/>
                <a:gd name="T23" fmla="*/ 0 h 23"/>
                <a:gd name="T24" fmla="*/ 320061339 w 135"/>
                <a:gd name="T25" fmla="*/ 20161526 h 23"/>
                <a:gd name="T26" fmla="*/ 320061339 w 135"/>
                <a:gd name="T27" fmla="*/ 20161526 h 23"/>
                <a:gd name="T28" fmla="*/ 279738763 w 135"/>
                <a:gd name="T29" fmla="*/ 20161526 h 23"/>
                <a:gd name="T30" fmla="*/ 239416187 w 135"/>
                <a:gd name="T31" fmla="*/ 40323051 h 23"/>
                <a:gd name="T32" fmla="*/ 178932274 w 135"/>
                <a:gd name="T33" fmla="*/ 40323051 h 23"/>
                <a:gd name="T34" fmla="*/ 118448410 w 135"/>
                <a:gd name="T35" fmla="*/ 57965187 h 23"/>
                <a:gd name="T36" fmla="*/ 78125809 w 135"/>
                <a:gd name="T37" fmla="*/ 57965187 h 23"/>
                <a:gd name="T38" fmla="*/ 57964521 w 135"/>
                <a:gd name="T39" fmla="*/ 57965187 h 23"/>
                <a:gd name="T40" fmla="*/ 37803221 w 135"/>
                <a:gd name="T41" fmla="*/ 57965187 h 23"/>
                <a:gd name="T42" fmla="*/ 17641927 w 135"/>
                <a:gd name="T43" fmla="*/ 57965187 h 23"/>
                <a:gd name="T44" fmla="*/ 0 w 135"/>
                <a:gd name="T45" fmla="*/ 40323051 h 23"/>
                <a:gd name="T46" fmla="*/ 0 w 135"/>
                <a:gd name="T47" fmla="*/ 40323051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5"/>
                <a:gd name="T73" fmla="*/ 0 h 23"/>
                <a:gd name="T74" fmla="*/ 135 w 135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5" h="23">
                  <a:moveTo>
                    <a:pt x="0" y="16"/>
                  </a:moveTo>
                  <a:lnTo>
                    <a:pt x="23" y="8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71" y="0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35" y="0"/>
                  </a:lnTo>
                  <a:lnTo>
                    <a:pt x="127" y="8"/>
                  </a:lnTo>
                  <a:lnTo>
                    <a:pt x="111" y="8"/>
                  </a:lnTo>
                  <a:lnTo>
                    <a:pt x="95" y="16"/>
                  </a:lnTo>
                  <a:lnTo>
                    <a:pt x="71" y="16"/>
                  </a:lnTo>
                  <a:lnTo>
                    <a:pt x="47" y="23"/>
                  </a:lnTo>
                  <a:lnTo>
                    <a:pt x="31" y="23"/>
                  </a:lnTo>
                  <a:lnTo>
                    <a:pt x="23" y="23"/>
                  </a:lnTo>
                  <a:lnTo>
                    <a:pt x="15" y="23"/>
                  </a:lnTo>
                  <a:lnTo>
                    <a:pt x="7" y="23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1" name="Freeform 33"/>
            <p:cNvSpPr>
              <a:spLocks/>
            </p:cNvSpPr>
            <p:nvPr/>
          </p:nvSpPr>
          <p:spPr bwMode="auto">
            <a:xfrm>
              <a:off x="6946900" y="1620838"/>
              <a:ext cx="190500" cy="38100"/>
            </a:xfrm>
            <a:custGeom>
              <a:avLst/>
              <a:gdLst>
                <a:gd name="T0" fmla="*/ 262096283 w 120"/>
                <a:gd name="T1" fmla="*/ 20161250 h 24"/>
                <a:gd name="T2" fmla="*/ 201612498 w 120"/>
                <a:gd name="T3" fmla="*/ 40322500 h 24"/>
                <a:gd name="T4" fmla="*/ 141128764 w 120"/>
                <a:gd name="T5" fmla="*/ 40322500 h 24"/>
                <a:gd name="T6" fmla="*/ 100806249 w 120"/>
                <a:gd name="T7" fmla="*/ 40322500 h 24"/>
                <a:gd name="T8" fmla="*/ 60483759 w 120"/>
                <a:gd name="T9" fmla="*/ 60483756 h 24"/>
                <a:gd name="T10" fmla="*/ 60483759 w 120"/>
                <a:gd name="T11" fmla="*/ 60483756 h 24"/>
                <a:gd name="T12" fmla="*/ 40322502 w 120"/>
                <a:gd name="T13" fmla="*/ 60483756 h 24"/>
                <a:gd name="T14" fmla="*/ 40322502 w 120"/>
                <a:gd name="T15" fmla="*/ 60483756 h 24"/>
                <a:gd name="T16" fmla="*/ 20161251 w 120"/>
                <a:gd name="T17" fmla="*/ 40322500 h 24"/>
                <a:gd name="T18" fmla="*/ 0 w 120"/>
                <a:gd name="T19" fmla="*/ 40322500 h 24"/>
                <a:gd name="T20" fmla="*/ 0 w 120"/>
                <a:gd name="T21" fmla="*/ 40322500 h 24"/>
                <a:gd name="T22" fmla="*/ 80645004 w 120"/>
                <a:gd name="T23" fmla="*/ 20161250 h 24"/>
                <a:gd name="T24" fmla="*/ 161290009 w 120"/>
                <a:gd name="T25" fmla="*/ 0 h 24"/>
                <a:gd name="T26" fmla="*/ 181451253 w 120"/>
                <a:gd name="T27" fmla="*/ 0 h 24"/>
                <a:gd name="T28" fmla="*/ 221773793 w 120"/>
                <a:gd name="T29" fmla="*/ 0 h 24"/>
                <a:gd name="T30" fmla="*/ 241935038 w 120"/>
                <a:gd name="T31" fmla="*/ 0 h 24"/>
                <a:gd name="T32" fmla="*/ 241935038 w 120"/>
                <a:gd name="T33" fmla="*/ 0 h 24"/>
                <a:gd name="T34" fmla="*/ 262096283 w 120"/>
                <a:gd name="T35" fmla="*/ 0 h 24"/>
                <a:gd name="T36" fmla="*/ 282257527 w 120"/>
                <a:gd name="T37" fmla="*/ 0 h 24"/>
                <a:gd name="T38" fmla="*/ 302418772 w 120"/>
                <a:gd name="T39" fmla="*/ 0 h 24"/>
                <a:gd name="T40" fmla="*/ 302418772 w 120"/>
                <a:gd name="T41" fmla="*/ 0 h 24"/>
                <a:gd name="T42" fmla="*/ 302418772 w 120"/>
                <a:gd name="T43" fmla="*/ 20161250 h 24"/>
                <a:gd name="T44" fmla="*/ 282257527 w 120"/>
                <a:gd name="T45" fmla="*/ 20161250 h 24"/>
                <a:gd name="T46" fmla="*/ 282257527 w 120"/>
                <a:gd name="T47" fmla="*/ 20161250 h 24"/>
                <a:gd name="T48" fmla="*/ 262096283 w 120"/>
                <a:gd name="T49" fmla="*/ 20161250 h 24"/>
                <a:gd name="T50" fmla="*/ 262096283 w 120"/>
                <a:gd name="T51" fmla="*/ 2016125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4"/>
                <a:gd name="T80" fmla="*/ 120 w 120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4">
                  <a:moveTo>
                    <a:pt x="104" y="8"/>
                  </a:moveTo>
                  <a:lnTo>
                    <a:pt x="80" y="16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32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0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104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2" name="Freeform 34"/>
            <p:cNvSpPr>
              <a:spLocks/>
            </p:cNvSpPr>
            <p:nvPr/>
          </p:nvSpPr>
          <p:spPr bwMode="auto">
            <a:xfrm>
              <a:off x="7099300" y="1658938"/>
              <a:ext cx="63500" cy="38100"/>
            </a:xfrm>
            <a:custGeom>
              <a:avLst/>
              <a:gdLst>
                <a:gd name="T0" fmla="*/ 80644994 w 40"/>
                <a:gd name="T1" fmla="*/ 20161250 h 24"/>
                <a:gd name="T2" fmla="*/ 100806236 w 40"/>
                <a:gd name="T3" fmla="*/ 40322500 h 24"/>
                <a:gd name="T4" fmla="*/ 100806236 w 40"/>
                <a:gd name="T5" fmla="*/ 40322500 h 24"/>
                <a:gd name="T6" fmla="*/ 100806236 w 40"/>
                <a:gd name="T7" fmla="*/ 60483756 h 24"/>
                <a:gd name="T8" fmla="*/ 80644994 w 40"/>
                <a:gd name="T9" fmla="*/ 60483756 h 24"/>
                <a:gd name="T10" fmla="*/ 60483752 w 40"/>
                <a:gd name="T11" fmla="*/ 60483756 h 24"/>
                <a:gd name="T12" fmla="*/ 40322497 w 40"/>
                <a:gd name="T13" fmla="*/ 40322500 h 24"/>
                <a:gd name="T14" fmla="*/ 0 w 40"/>
                <a:gd name="T15" fmla="*/ 20161250 h 24"/>
                <a:gd name="T16" fmla="*/ 0 w 40"/>
                <a:gd name="T17" fmla="*/ 0 h 24"/>
                <a:gd name="T18" fmla="*/ 0 w 40"/>
                <a:gd name="T19" fmla="*/ 0 h 24"/>
                <a:gd name="T20" fmla="*/ 20161249 w 40"/>
                <a:gd name="T21" fmla="*/ 0 h 24"/>
                <a:gd name="T22" fmla="*/ 40322497 w 40"/>
                <a:gd name="T23" fmla="*/ 0 h 24"/>
                <a:gd name="T24" fmla="*/ 80644994 w 40"/>
                <a:gd name="T25" fmla="*/ 20161250 h 24"/>
                <a:gd name="T26" fmla="*/ 80644994 w 40"/>
                <a:gd name="T27" fmla="*/ 2016125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"/>
                <a:gd name="T43" fmla="*/ 0 h 24"/>
                <a:gd name="T44" fmla="*/ 40 w 40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" h="24">
                  <a:moveTo>
                    <a:pt x="32" y="8"/>
                  </a:moveTo>
                  <a:lnTo>
                    <a:pt x="40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32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3" name="Freeform 35"/>
            <p:cNvSpPr>
              <a:spLocks/>
            </p:cNvSpPr>
            <p:nvPr/>
          </p:nvSpPr>
          <p:spPr bwMode="auto">
            <a:xfrm>
              <a:off x="7010400" y="1558925"/>
              <a:ext cx="50800" cy="176213"/>
            </a:xfrm>
            <a:custGeom>
              <a:avLst/>
              <a:gdLst>
                <a:gd name="T0" fmla="*/ 0 w 32"/>
                <a:gd name="T1" fmla="*/ 0 h 111"/>
                <a:gd name="T2" fmla="*/ 40322493 w 32"/>
                <a:gd name="T3" fmla="*/ 0 h 111"/>
                <a:gd name="T4" fmla="*/ 60483746 w 32"/>
                <a:gd name="T5" fmla="*/ 0 h 111"/>
                <a:gd name="T6" fmla="*/ 60483746 w 32"/>
                <a:gd name="T7" fmla="*/ 17641939 h 111"/>
                <a:gd name="T8" fmla="*/ 80644986 w 32"/>
                <a:gd name="T9" fmla="*/ 37803247 h 111"/>
                <a:gd name="T10" fmla="*/ 80644986 w 32"/>
                <a:gd name="T11" fmla="*/ 37803247 h 111"/>
                <a:gd name="T12" fmla="*/ 80644986 w 32"/>
                <a:gd name="T13" fmla="*/ 57964561 h 111"/>
                <a:gd name="T14" fmla="*/ 80644986 w 32"/>
                <a:gd name="T15" fmla="*/ 78125863 h 111"/>
                <a:gd name="T16" fmla="*/ 60483746 w 32"/>
                <a:gd name="T17" fmla="*/ 78125863 h 111"/>
                <a:gd name="T18" fmla="*/ 60483746 w 32"/>
                <a:gd name="T19" fmla="*/ 98287164 h 111"/>
                <a:gd name="T20" fmla="*/ 60483746 w 32"/>
                <a:gd name="T21" fmla="*/ 138609792 h 111"/>
                <a:gd name="T22" fmla="*/ 60483746 w 32"/>
                <a:gd name="T23" fmla="*/ 158771094 h 111"/>
                <a:gd name="T24" fmla="*/ 60483746 w 32"/>
                <a:gd name="T25" fmla="*/ 199093697 h 111"/>
                <a:gd name="T26" fmla="*/ 60483746 w 32"/>
                <a:gd name="T27" fmla="*/ 239416350 h 111"/>
                <a:gd name="T28" fmla="*/ 60483746 w 32"/>
                <a:gd name="T29" fmla="*/ 279738954 h 111"/>
                <a:gd name="T30" fmla="*/ 20161247 w 32"/>
                <a:gd name="T31" fmla="*/ 279738954 h 111"/>
                <a:gd name="T32" fmla="*/ 20161247 w 32"/>
                <a:gd name="T33" fmla="*/ 199093697 h 111"/>
                <a:gd name="T34" fmla="*/ 20161247 w 32"/>
                <a:gd name="T35" fmla="*/ 118448491 h 111"/>
                <a:gd name="T36" fmla="*/ 20161247 w 32"/>
                <a:gd name="T37" fmla="*/ 57964561 h 111"/>
                <a:gd name="T38" fmla="*/ 0 w 32"/>
                <a:gd name="T39" fmla="*/ 0 h 111"/>
                <a:gd name="T40" fmla="*/ 0 w 32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111"/>
                <a:gd name="T65" fmla="*/ 32 w 32"/>
                <a:gd name="T66" fmla="*/ 111 h 1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1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24" y="7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24" y="39"/>
                  </a:lnTo>
                  <a:lnTo>
                    <a:pt x="24" y="55"/>
                  </a:lnTo>
                  <a:lnTo>
                    <a:pt x="24" y="63"/>
                  </a:lnTo>
                  <a:lnTo>
                    <a:pt x="24" y="79"/>
                  </a:lnTo>
                  <a:lnTo>
                    <a:pt x="24" y="95"/>
                  </a:lnTo>
                  <a:lnTo>
                    <a:pt x="24" y="111"/>
                  </a:lnTo>
                  <a:lnTo>
                    <a:pt x="8" y="111"/>
                  </a:lnTo>
                  <a:lnTo>
                    <a:pt x="8" y="79"/>
                  </a:lnTo>
                  <a:lnTo>
                    <a:pt x="8" y="47"/>
                  </a:lnTo>
                  <a:lnTo>
                    <a:pt x="8" y="23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4" name="Freeform 36"/>
            <p:cNvSpPr>
              <a:spLocks/>
            </p:cNvSpPr>
            <p:nvPr/>
          </p:nvSpPr>
          <p:spPr bwMode="auto">
            <a:xfrm>
              <a:off x="6897687" y="1722438"/>
              <a:ext cx="301625" cy="38100"/>
            </a:xfrm>
            <a:custGeom>
              <a:avLst/>
              <a:gdLst>
                <a:gd name="T0" fmla="*/ 20161250 w 190"/>
                <a:gd name="T1" fmla="*/ 60483756 h 24"/>
                <a:gd name="T2" fmla="*/ 20161250 w 190"/>
                <a:gd name="T3" fmla="*/ 40322500 h 24"/>
                <a:gd name="T4" fmla="*/ 0 w 190"/>
                <a:gd name="T5" fmla="*/ 40322500 h 24"/>
                <a:gd name="T6" fmla="*/ 60483755 w 190"/>
                <a:gd name="T7" fmla="*/ 40322500 h 24"/>
                <a:gd name="T8" fmla="*/ 98286881 w 190"/>
                <a:gd name="T9" fmla="*/ 20161250 h 24"/>
                <a:gd name="T10" fmla="*/ 158769049 w 190"/>
                <a:gd name="T11" fmla="*/ 20161250 h 24"/>
                <a:gd name="T12" fmla="*/ 239415660 w 190"/>
                <a:gd name="T13" fmla="*/ 0 h 24"/>
                <a:gd name="T14" fmla="*/ 299897803 w 190"/>
                <a:gd name="T15" fmla="*/ 0 h 24"/>
                <a:gd name="T16" fmla="*/ 340221877 w 190"/>
                <a:gd name="T17" fmla="*/ 0 h 24"/>
                <a:gd name="T18" fmla="*/ 380544364 w 190"/>
                <a:gd name="T19" fmla="*/ 0 h 24"/>
                <a:gd name="T20" fmla="*/ 400705608 w 190"/>
                <a:gd name="T21" fmla="*/ 0 h 24"/>
                <a:gd name="T22" fmla="*/ 438507245 w 190"/>
                <a:gd name="T23" fmla="*/ 0 h 24"/>
                <a:gd name="T24" fmla="*/ 458668489 w 190"/>
                <a:gd name="T25" fmla="*/ 0 h 24"/>
                <a:gd name="T26" fmla="*/ 478829732 w 190"/>
                <a:gd name="T27" fmla="*/ 20161250 h 24"/>
                <a:gd name="T28" fmla="*/ 478829732 w 190"/>
                <a:gd name="T29" fmla="*/ 20161250 h 24"/>
                <a:gd name="T30" fmla="*/ 478829732 w 190"/>
                <a:gd name="T31" fmla="*/ 20161250 h 24"/>
                <a:gd name="T32" fmla="*/ 458668489 w 190"/>
                <a:gd name="T33" fmla="*/ 40322500 h 24"/>
                <a:gd name="T34" fmla="*/ 420866951 w 190"/>
                <a:gd name="T35" fmla="*/ 40322500 h 24"/>
                <a:gd name="T36" fmla="*/ 380544364 w 190"/>
                <a:gd name="T37" fmla="*/ 40322500 h 24"/>
                <a:gd name="T38" fmla="*/ 279736559 w 190"/>
                <a:gd name="T39" fmla="*/ 40322500 h 24"/>
                <a:gd name="T40" fmla="*/ 178931880 w 190"/>
                <a:gd name="T41" fmla="*/ 40322500 h 24"/>
                <a:gd name="T42" fmla="*/ 138607805 w 190"/>
                <a:gd name="T43" fmla="*/ 60483756 h 24"/>
                <a:gd name="T44" fmla="*/ 98286881 w 190"/>
                <a:gd name="T45" fmla="*/ 60483756 h 24"/>
                <a:gd name="T46" fmla="*/ 78124050 w 190"/>
                <a:gd name="T47" fmla="*/ 60483756 h 24"/>
                <a:gd name="T48" fmla="*/ 60483755 w 190"/>
                <a:gd name="T49" fmla="*/ 60483756 h 24"/>
                <a:gd name="T50" fmla="*/ 40322499 w 190"/>
                <a:gd name="T51" fmla="*/ 60483756 h 24"/>
                <a:gd name="T52" fmla="*/ 20161250 w 190"/>
                <a:gd name="T53" fmla="*/ 60483756 h 24"/>
                <a:gd name="T54" fmla="*/ 20161250 w 190"/>
                <a:gd name="T55" fmla="*/ 60483756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0"/>
                <a:gd name="T85" fmla="*/ 0 h 24"/>
                <a:gd name="T86" fmla="*/ 190 w 190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0" h="24">
                  <a:moveTo>
                    <a:pt x="8" y="24"/>
                  </a:moveTo>
                  <a:lnTo>
                    <a:pt x="8" y="16"/>
                  </a:lnTo>
                  <a:lnTo>
                    <a:pt x="0" y="16"/>
                  </a:lnTo>
                  <a:lnTo>
                    <a:pt x="24" y="16"/>
                  </a:lnTo>
                  <a:lnTo>
                    <a:pt x="39" y="8"/>
                  </a:lnTo>
                  <a:lnTo>
                    <a:pt x="63" y="8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35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2" y="0"/>
                  </a:lnTo>
                  <a:lnTo>
                    <a:pt x="190" y="8"/>
                  </a:lnTo>
                  <a:lnTo>
                    <a:pt x="182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11" y="16"/>
                  </a:lnTo>
                  <a:lnTo>
                    <a:pt x="71" y="16"/>
                  </a:lnTo>
                  <a:lnTo>
                    <a:pt x="55" y="24"/>
                  </a:lnTo>
                  <a:lnTo>
                    <a:pt x="39" y="24"/>
                  </a:lnTo>
                  <a:lnTo>
                    <a:pt x="31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5" name="Freeform 37"/>
            <p:cNvSpPr>
              <a:spLocks/>
            </p:cNvSpPr>
            <p:nvPr/>
          </p:nvSpPr>
          <p:spPr bwMode="auto">
            <a:xfrm>
              <a:off x="6846887" y="1444625"/>
              <a:ext cx="428625" cy="454025"/>
            </a:xfrm>
            <a:custGeom>
              <a:avLst/>
              <a:gdLst>
                <a:gd name="T0" fmla="*/ 481349031 w 270"/>
                <a:gd name="T1" fmla="*/ 40322495 h 286"/>
                <a:gd name="T2" fmla="*/ 539313392 w 270"/>
                <a:gd name="T3" fmla="*/ 20161248 h 286"/>
                <a:gd name="T4" fmla="*/ 559474633 w 270"/>
                <a:gd name="T5" fmla="*/ 0 h 286"/>
                <a:gd name="T6" fmla="*/ 579635874 w 270"/>
                <a:gd name="T7" fmla="*/ 20161248 h 286"/>
                <a:gd name="T8" fmla="*/ 619958356 w 270"/>
                <a:gd name="T9" fmla="*/ 20161248 h 286"/>
                <a:gd name="T10" fmla="*/ 660280837 w 270"/>
                <a:gd name="T11" fmla="*/ 40322495 h 286"/>
                <a:gd name="T12" fmla="*/ 680442078 w 270"/>
                <a:gd name="T13" fmla="*/ 60483749 h 286"/>
                <a:gd name="T14" fmla="*/ 680442078 w 270"/>
                <a:gd name="T15" fmla="*/ 80644990 h 286"/>
                <a:gd name="T16" fmla="*/ 660280837 w 270"/>
                <a:gd name="T17" fmla="*/ 100806232 h 286"/>
                <a:gd name="T18" fmla="*/ 660280837 w 270"/>
                <a:gd name="T19" fmla="*/ 141128739 h 286"/>
                <a:gd name="T20" fmla="*/ 660280837 w 270"/>
                <a:gd name="T21" fmla="*/ 219252806 h 286"/>
                <a:gd name="T22" fmla="*/ 660280837 w 270"/>
                <a:gd name="T23" fmla="*/ 360383083 h 286"/>
                <a:gd name="T24" fmla="*/ 680442078 w 270"/>
                <a:gd name="T25" fmla="*/ 481349043 h 286"/>
                <a:gd name="T26" fmla="*/ 680442078 w 270"/>
                <a:gd name="T27" fmla="*/ 579635889 h 286"/>
                <a:gd name="T28" fmla="*/ 660280837 w 270"/>
                <a:gd name="T29" fmla="*/ 680442096 h 286"/>
                <a:gd name="T30" fmla="*/ 619958356 w 270"/>
                <a:gd name="T31" fmla="*/ 720764578 h 286"/>
                <a:gd name="T32" fmla="*/ 619958356 w 270"/>
                <a:gd name="T33" fmla="*/ 720764578 h 286"/>
                <a:gd name="T34" fmla="*/ 599797115 w 270"/>
                <a:gd name="T35" fmla="*/ 700603337 h 286"/>
                <a:gd name="T36" fmla="*/ 579635874 w 270"/>
                <a:gd name="T37" fmla="*/ 660280854 h 286"/>
                <a:gd name="T38" fmla="*/ 539313392 w 270"/>
                <a:gd name="T39" fmla="*/ 599797130 h 286"/>
                <a:gd name="T40" fmla="*/ 519152151 w 270"/>
                <a:gd name="T41" fmla="*/ 579635889 h 286"/>
                <a:gd name="T42" fmla="*/ 519152151 w 270"/>
                <a:gd name="T43" fmla="*/ 579635889 h 286"/>
                <a:gd name="T44" fmla="*/ 559474633 w 270"/>
                <a:gd name="T45" fmla="*/ 579635889 h 286"/>
                <a:gd name="T46" fmla="*/ 599797115 w 270"/>
                <a:gd name="T47" fmla="*/ 599797130 h 286"/>
                <a:gd name="T48" fmla="*/ 619958356 w 270"/>
                <a:gd name="T49" fmla="*/ 559474647 h 286"/>
                <a:gd name="T50" fmla="*/ 619958356 w 270"/>
                <a:gd name="T51" fmla="*/ 521671526 h 286"/>
                <a:gd name="T52" fmla="*/ 619958356 w 270"/>
                <a:gd name="T53" fmla="*/ 441026560 h 286"/>
                <a:gd name="T54" fmla="*/ 619958356 w 270"/>
                <a:gd name="T55" fmla="*/ 320059013 h 286"/>
                <a:gd name="T56" fmla="*/ 599797115 w 270"/>
                <a:gd name="T57" fmla="*/ 219252806 h 286"/>
                <a:gd name="T58" fmla="*/ 599797115 w 270"/>
                <a:gd name="T59" fmla="*/ 141128739 h 286"/>
                <a:gd name="T60" fmla="*/ 559474633 w 270"/>
                <a:gd name="T61" fmla="*/ 60483749 h 286"/>
                <a:gd name="T62" fmla="*/ 539313392 w 270"/>
                <a:gd name="T63" fmla="*/ 60483749 h 286"/>
                <a:gd name="T64" fmla="*/ 501510272 w 270"/>
                <a:gd name="T65" fmla="*/ 60483749 h 286"/>
                <a:gd name="T66" fmla="*/ 360381486 w 270"/>
                <a:gd name="T67" fmla="*/ 80644990 h 286"/>
                <a:gd name="T68" fmla="*/ 120967495 w 270"/>
                <a:gd name="T69" fmla="*/ 100806232 h 286"/>
                <a:gd name="T70" fmla="*/ 0 w 270"/>
                <a:gd name="T71" fmla="*/ 80644990 h 286"/>
                <a:gd name="T72" fmla="*/ 100806229 w 270"/>
                <a:gd name="T73" fmla="*/ 80644990 h 286"/>
                <a:gd name="T74" fmla="*/ 239414041 w 270"/>
                <a:gd name="T75" fmla="*/ 60483749 h 286"/>
                <a:gd name="T76" fmla="*/ 380542727 w 270"/>
                <a:gd name="T77" fmla="*/ 40322495 h 286"/>
                <a:gd name="T78" fmla="*/ 461187790 w 270"/>
                <a:gd name="T79" fmla="*/ 40322495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6" name="Freeform 38"/>
            <p:cNvSpPr>
              <a:spLocks/>
            </p:cNvSpPr>
            <p:nvPr/>
          </p:nvSpPr>
          <p:spPr bwMode="auto">
            <a:xfrm>
              <a:off x="6846887" y="1797050"/>
              <a:ext cx="352425" cy="38100"/>
            </a:xfrm>
            <a:custGeom>
              <a:avLst/>
              <a:gdLst>
                <a:gd name="T0" fmla="*/ 0 w 222"/>
                <a:gd name="T1" fmla="*/ 40322500 h 24"/>
                <a:gd name="T2" fmla="*/ 20161251 w 222"/>
                <a:gd name="T3" fmla="*/ 40322500 h 24"/>
                <a:gd name="T4" fmla="*/ 40322501 w 222"/>
                <a:gd name="T5" fmla="*/ 20161250 h 24"/>
                <a:gd name="T6" fmla="*/ 60483758 w 222"/>
                <a:gd name="T7" fmla="*/ 20161250 h 24"/>
                <a:gd name="T8" fmla="*/ 80645003 w 222"/>
                <a:gd name="T9" fmla="*/ 20161250 h 24"/>
                <a:gd name="T10" fmla="*/ 100806247 w 222"/>
                <a:gd name="T11" fmla="*/ 20161250 h 24"/>
                <a:gd name="T12" fmla="*/ 141128761 w 222"/>
                <a:gd name="T13" fmla="*/ 20161250 h 24"/>
                <a:gd name="T14" fmla="*/ 178931888 w 222"/>
                <a:gd name="T15" fmla="*/ 20161250 h 24"/>
                <a:gd name="T16" fmla="*/ 219254426 w 222"/>
                <a:gd name="T17" fmla="*/ 20161250 h 24"/>
                <a:gd name="T18" fmla="*/ 320059061 w 222"/>
                <a:gd name="T19" fmla="*/ 0 h 24"/>
                <a:gd name="T20" fmla="*/ 380544382 w 222"/>
                <a:gd name="T21" fmla="*/ 0 h 24"/>
                <a:gd name="T22" fmla="*/ 441028215 w 222"/>
                <a:gd name="T23" fmla="*/ 0 h 24"/>
                <a:gd name="T24" fmla="*/ 481350704 w 222"/>
                <a:gd name="T25" fmla="*/ 0 h 24"/>
                <a:gd name="T26" fmla="*/ 501511948 w 222"/>
                <a:gd name="T27" fmla="*/ 0 h 24"/>
                <a:gd name="T28" fmla="*/ 519152243 w 222"/>
                <a:gd name="T29" fmla="*/ 0 h 24"/>
                <a:gd name="T30" fmla="*/ 539313488 w 222"/>
                <a:gd name="T31" fmla="*/ 20161250 h 24"/>
                <a:gd name="T32" fmla="*/ 559474732 w 222"/>
                <a:gd name="T33" fmla="*/ 40322500 h 24"/>
                <a:gd name="T34" fmla="*/ 481350704 w 222"/>
                <a:gd name="T35" fmla="*/ 40322500 h 24"/>
                <a:gd name="T36" fmla="*/ 420866970 w 222"/>
                <a:gd name="T37" fmla="*/ 40322500 h 24"/>
                <a:gd name="T38" fmla="*/ 380544382 w 222"/>
                <a:gd name="T39" fmla="*/ 40322500 h 24"/>
                <a:gd name="T40" fmla="*/ 340221893 w 222"/>
                <a:gd name="T41" fmla="*/ 40322500 h 24"/>
                <a:gd name="T42" fmla="*/ 299897817 w 222"/>
                <a:gd name="T43" fmla="*/ 40322500 h 24"/>
                <a:gd name="T44" fmla="*/ 239415671 w 222"/>
                <a:gd name="T45" fmla="*/ 40322500 h 24"/>
                <a:gd name="T46" fmla="*/ 178931888 w 222"/>
                <a:gd name="T47" fmla="*/ 60483756 h 24"/>
                <a:gd name="T48" fmla="*/ 120967516 w 222"/>
                <a:gd name="T49" fmla="*/ 60483756 h 24"/>
                <a:gd name="T50" fmla="*/ 20161251 w 222"/>
                <a:gd name="T51" fmla="*/ 60483756 h 24"/>
                <a:gd name="T52" fmla="*/ 0 w 222"/>
                <a:gd name="T53" fmla="*/ 40322500 h 24"/>
                <a:gd name="T54" fmla="*/ 0 w 222"/>
                <a:gd name="T55" fmla="*/ 4032250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22"/>
                <a:gd name="T85" fmla="*/ 0 h 24"/>
                <a:gd name="T86" fmla="*/ 222 w 222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22" h="24">
                  <a:moveTo>
                    <a:pt x="0" y="16"/>
                  </a:moveTo>
                  <a:lnTo>
                    <a:pt x="8" y="16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71" y="8"/>
                  </a:lnTo>
                  <a:lnTo>
                    <a:pt x="87" y="8"/>
                  </a:lnTo>
                  <a:lnTo>
                    <a:pt x="127" y="0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14" y="8"/>
                  </a:lnTo>
                  <a:lnTo>
                    <a:pt x="222" y="16"/>
                  </a:lnTo>
                  <a:lnTo>
                    <a:pt x="191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35" y="16"/>
                  </a:lnTo>
                  <a:lnTo>
                    <a:pt x="119" y="16"/>
                  </a:lnTo>
                  <a:lnTo>
                    <a:pt x="95" y="16"/>
                  </a:lnTo>
                  <a:lnTo>
                    <a:pt x="71" y="24"/>
                  </a:lnTo>
                  <a:lnTo>
                    <a:pt x="48" y="24"/>
                  </a:lnTo>
                  <a:lnTo>
                    <a:pt x="8" y="24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679" name="组合 23"/>
          <p:cNvGrpSpPr>
            <a:grpSpLocks noChangeAspect="1"/>
          </p:cNvGrpSpPr>
          <p:nvPr/>
        </p:nvGrpSpPr>
        <p:grpSpPr bwMode="auto">
          <a:xfrm>
            <a:off x="1243013" y="3548063"/>
            <a:ext cx="349250" cy="360362"/>
            <a:chOff x="7947025" y="1381125"/>
            <a:chExt cx="441325" cy="454025"/>
          </a:xfrm>
        </p:grpSpPr>
        <p:sp>
          <p:nvSpPr>
            <p:cNvPr id="70716" name="Freeform 31"/>
            <p:cNvSpPr>
              <a:spLocks/>
            </p:cNvSpPr>
            <p:nvPr/>
          </p:nvSpPr>
          <p:spPr bwMode="auto">
            <a:xfrm>
              <a:off x="7947025" y="1419225"/>
              <a:ext cx="50800" cy="390525"/>
            </a:xfrm>
            <a:custGeom>
              <a:avLst/>
              <a:gdLst>
                <a:gd name="T0" fmla="*/ 0 w 32"/>
                <a:gd name="T1" fmla="*/ 40322502 h 246"/>
                <a:gd name="T2" fmla="*/ 0 w 32"/>
                <a:gd name="T3" fmla="*/ 20161251 h 246"/>
                <a:gd name="T4" fmla="*/ 0 w 32"/>
                <a:gd name="T5" fmla="*/ 0 h 246"/>
                <a:gd name="T6" fmla="*/ 0 w 32"/>
                <a:gd name="T7" fmla="*/ 0 h 246"/>
                <a:gd name="T8" fmla="*/ 20161247 w 32"/>
                <a:gd name="T9" fmla="*/ 0 h 246"/>
                <a:gd name="T10" fmla="*/ 40322493 w 32"/>
                <a:gd name="T11" fmla="*/ 20161251 h 246"/>
                <a:gd name="T12" fmla="*/ 80644986 w 32"/>
                <a:gd name="T13" fmla="*/ 20161251 h 246"/>
                <a:gd name="T14" fmla="*/ 80644986 w 32"/>
                <a:gd name="T15" fmla="*/ 100806250 h 246"/>
                <a:gd name="T16" fmla="*/ 80644986 w 32"/>
                <a:gd name="T17" fmla="*/ 158769060 h 246"/>
                <a:gd name="T18" fmla="*/ 80644986 w 32"/>
                <a:gd name="T19" fmla="*/ 219254432 h 246"/>
                <a:gd name="T20" fmla="*/ 80644986 w 32"/>
                <a:gd name="T21" fmla="*/ 279738167 h 246"/>
                <a:gd name="T22" fmla="*/ 60483746 w 32"/>
                <a:gd name="T23" fmla="*/ 340221902 h 246"/>
                <a:gd name="T24" fmla="*/ 60483746 w 32"/>
                <a:gd name="T25" fmla="*/ 400705637 h 246"/>
                <a:gd name="T26" fmla="*/ 60483746 w 32"/>
                <a:gd name="T27" fmla="*/ 441028227 h 246"/>
                <a:gd name="T28" fmla="*/ 60483746 w 32"/>
                <a:gd name="T29" fmla="*/ 481350717 h 246"/>
                <a:gd name="T30" fmla="*/ 60483746 w 32"/>
                <a:gd name="T31" fmla="*/ 539313502 h 246"/>
                <a:gd name="T32" fmla="*/ 60483746 w 32"/>
                <a:gd name="T33" fmla="*/ 579635992 h 246"/>
                <a:gd name="T34" fmla="*/ 40322493 w 32"/>
                <a:gd name="T35" fmla="*/ 619958482 h 246"/>
                <a:gd name="T36" fmla="*/ 40322493 w 32"/>
                <a:gd name="T37" fmla="*/ 619958482 h 246"/>
                <a:gd name="T38" fmla="*/ 20161247 w 32"/>
                <a:gd name="T39" fmla="*/ 619958482 h 246"/>
                <a:gd name="T40" fmla="*/ 20161247 w 32"/>
                <a:gd name="T41" fmla="*/ 599797237 h 246"/>
                <a:gd name="T42" fmla="*/ 0 w 32"/>
                <a:gd name="T43" fmla="*/ 579635992 h 246"/>
                <a:gd name="T44" fmla="*/ 0 w 32"/>
                <a:gd name="T45" fmla="*/ 539313502 h 246"/>
                <a:gd name="T46" fmla="*/ 0 w 32"/>
                <a:gd name="T47" fmla="*/ 519152257 h 246"/>
                <a:gd name="T48" fmla="*/ 0 w 32"/>
                <a:gd name="T49" fmla="*/ 498991012 h 246"/>
                <a:gd name="T50" fmla="*/ 20161247 w 32"/>
                <a:gd name="T51" fmla="*/ 461189472 h 246"/>
                <a:gd name="T52" fmla="*/ 20161247 w 32"/>
                <a:gd name="T53" fmla="*/ 400705637 h 246"/>
                <a:gd name="T54" fmla="*/ 20161247 w 32"/>
                <a:gd name="T55" fmla="*/ 340221902 h 246"/>
                <a:gd name="T56" fmla="*/ 20161247 w 32"/>
                <a:gd name="T57" fmla="*/ 299899412 h 246"/>
                <a:gd name="T58" fmla="*/ 20161247 w 32"/>
                <a:gd name="T59" fmla="*/ 259576922 h 246"/>
                <a:gd name="T60" fmla="*/ 20161247 w 32"/>
                <a:gd name="T61" fmla="*/ 219254432 h 246"/>
                <a:gd name="T62" fmla="*/ 20161247 w 32"/>
                <a:gd name="T63" fmla="*/ 178931893 h 246"/>
                <a:gd name="T64" fmla="*/ 20161247 w 32"/>
                <a:gd name="T65" fmla="*/ 120967520 h 246"/>
                <a:gd name="T66" fmla="*/ 20161247 w 32"/>
                <a:gd name="T67" fmla="*/ 100806250 h 246"/>
                <a:gd name="T68" fmla="*/ 20161247 w 32"/>
                <a:gd name="T69" fmla="*/ 80645005 h 246"/>
                <a:gd name="T70" fmla="*/ 0 w 32"/>
                <a:gd name="T71" fmla="*/ 40322502 h 246"/>
                <a:gd name="T72" fmla="*/ 0 w 32"/>
                <a:gd name="T73" fmla="*/ 40322502 h 2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"/>
                <a:gd name="T112" fmla="*/ 0 h 246"/>
                <a:gd name="T113" fmla="*/ 32 w 32"/>
                <a:gd name="T114" fmla="*/ 246 h 2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7" name="Freeform 37"/>
            <p:cNvSpPr>
              <a:spLocks/>
            </p:cNvSpPr>
            <p:nvPr/>
          </p:nvSpPr>
          <p:spPr bwMode="auto">
            <a:xfrm>
              <a:off x="7959725" y="1381125"/>
              <a:ext cx="428625" cy="454025"/>
            </a:xfrm>
            <a:custGeom>
              <a:avLst/>
              <a:gdLst>
                <a:gd name="T0" fmla="*/ 481349031 w 270"/>
                <a:gd name="T1" fmla="*/ 40322495 h 286"/>
                <a:gd name="T2" fmla="*/ 539313392 w 270"/>
                <a:gd name="T3" fmla="*/ 20161248 h 286"/>
                <a:gd name="T4" fmla="*/ 559474633 w 270"/>
                <a:gd name="T5" fmla="*/ 0 h 286"/>
                <a:gd name="T6" fmla="*/ 579635874 w 270"/>
                <a:gd name="T7" fmla="*/ 20161248 h 286"/>
                <a:gd name="T8" fmla="*/ 619958356 w 270"/>
                <a:gd name="T9" fmla="*/ 20161248 h 286"/>
                <a:gd name="T10" fmla="*/ 660280837 w 270"/>
                <a:gd name="T11" fmla="*/ 40322495 h 286"/>
                <a:gd name="T12" fmla="*/ 680442078 w 270"/>
                <a:gd name="T13" fmla="*/ 60483749 h 286"/>
                <a:gd name="T14" fmla="*/ 680442078 w 270"/>
                <a:gd name="T15" fmla="*/ 80644990 h 286"/>
                <a:gd name="T16" fmla="*/ 660280837 w 270"/>
                <a:gd name="T17" fmla="*/ 100806232 h 286"/>
                <a:gd name="T18" fmla="*/ 660280837 w 270"/>
                <a:gd name="T19" fmla="*/ 141128739 h 286"/>
                <a:gd name="T20" fmla="*/ 660280837 w 270"/>
                <a:gd name="T21" fmla="*/ 219252806 h 286"/>
                <a:gd name="T22" fmla="*/ 660280837 w 270"/>
                <a:gd name="T23" fmla="*/ 360383083 h 286"/>
                <a:gd name="T24" fmla="*/ 680442078 w 270"/>
                <a:gd name="T25" fmla="*/ 481349043 h 286"/>
                <a:gd name="T26" fmla="*/ 680442078 w 270"/>
                <a:gd name="T27" fmla="*/ 579635889 h 286"/>
                <a:gd name="T28" fmla="*/ 660280837 w 270"/>
                <a:gd name="T29" fmla="*/ 680442096 h 286"/>
                <a:gd name="T30" fmla="*/ 619958356 w 270"/>
                <a:gd name="T31" fmla="*/ 720764578 h 286"/>
                <a:gd name="T32" fmla="*/ 619958356 w 270"/>
                <a:gd name="T33" fmla="*/ 720764578 h 286"/>
                <a:gd name="T34" fmla="*/ 599797115 w 270"/>
                <a:gd name="T35" fmla="*/ 700603337 h 286"/>
                <a:gd name="T36" fmla="*/ 579635874 w 270"/>
                <a:gd name="T37" fmla="*/ 660280854 h 286"/>
                <a:gd name="T38" fmla="*/ 539313392 w 270"/>
                <a:gd name="T39" fmla="*/ 599797130 h 286"/>
                <a:gd name="T40" fmla="*/ 519152151 w 270"/>
                <a:gd name="T41" fmla="*/ 579635889 h 286"/>
                <a:gd name="T42" fmla="*/ 519152151 w 270"/>
                <a:gd name="T43" fmla="*/ 579635889 h 286"/>
                <a:gd name="T44" fmla="*/ 559474633 w 270"/>
                <a:gd name="T45" fmla="*/ 579635889 h 286"/>
                <a:gd name="T46" fmla="*/ 599797115 w 270"/>
                <a:gd name="T47" fmla="*/ 599797130 h 286"/>
                <a:gd name="T48" fmla="*/ 619958356 w 270"/>
                <a:gd name="T49" fmla="*/ 559474647 h 286"/>
                <a:gd name="T50" fmla="*/ 619958356 w 270"/>
                <a:gd name="T51" fmla="*/ 521671526 h 286"/>
                <a:gd name="T52" fmla="*/ 619958356 w 270"/>
                <a:gd name="T53" fmla="*/ 441026560 h 286"/>
                <a:gd name="T54" fmla="*/ 619958356 w 270"/>
                <a:gd name="T55" fmla="*/ 320059013 h 286"/>
                <a:gd name="T56" fmla="*/ 599797115 w 270"/>
                <a:gd name="T57" fmla="*/ 219252806 h 286"/>
                <a:gd name="T58" fmla="*/ 599797115 w 270"/>
                <a:gd name="T59" fmla="*/ 141128739 h 286"/>
                <a:gd name="T60" fmla="*/ 559474633 w 270"/>
                <a:gd name="T61" fmla="*/ 60483749 h 286"/>
                <a:gd name="T62" fmla="*/ 539313392 w 270"/>
                <a:gd name="T63" fmla="*/ 60483749 h 286"/>
                <a:gd name="T64" fmla="*/ 501510272 w 270"/>
                <a:gd name="T65" fmla="*/ 60483749 h 286"/>
                <a:gd name="T66" fmla="*/ 360381486 w 270"/>
                <a:gd name="T67" fmla="*/ 80644990 h 286"/>
                <a:gd name="T68" fmla="*/ 120967495 w 270"/>
                <a:gd name="T69" fmla="*/ 100806232 h 286"/>
                <a:gd name="T70" fmla="*/ 0 w 270"/>
                <a:gd name="T71" fmla="*/ 80644990 h 286"/>
                <a:gd name="T72" fmla="*/ 100806229 w 270"/>
                <a:gd name="T73" fmla="*/ 80644990 h 286"/>
                <a:gd name="T74" fmla="*/ 239414041 w 270"/>
                <a:gd name="T75" fmla="*/ 60483749 h 286"/>
                <a:gd name="T76" fmla="*/ 380542727 w 270"/>
                <a:gd name="T77" fmla="*/ 40322495 h 286"/>
                <a:gd name="T78" fmla="*/ 461187790 w 270"/>
                <a:gd name="T79" fmla="*/ 40322495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0"/>
                <a:gd name="T121" fmla="*/ 0 h 286"/>
                <a:gd name="T122" fmla="*/ 270 w 270"/>
                <a:gd name="T123" fmla="*/ 286 h 2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8" name="Freeform 38"/>
            <p:cNvSpPr>
              <a:spLocks/>
            </p:cNvSpPr>
            <p:nvPr/>
          </p:nvSpPr>
          <p:spPr bwMode="auto">
            <a:xfrm>
              <a:off x="7959725" y="1733550"/>
              <a:ext cx="352425" cy="38100"/>
            </a:xfrm>
            <a:custGeom>
              <a:avLst/>
              <a:gdLst>
                <a:gd name="T0" fmla="*/ 0 w 222"/>
                <a:gd name="T1" fmla="*/ 40322500 h 24"/>
                <a:gd name="T2" fmla="*/ 20161251 w 222"/>
                <a:gd name="T3" fmla="*/ 40322500 h 24"/>
                <a:gd name="T4" fmla="*/ 40322501 w 222"/>
                <a:gd name="T5" fmla="*/ 20161250 h 24"/>
                <a:gd name="T6" fmla="*/ 60483758 w 222"/>
                <a:gd name="T7" fmla="*/ 20161250 h 24"/>
                <a:gd name="T8" fmla="*/ 80645003 w 222"/>
                <a:gd name="T9" fmla="*/ 20161250 h 24"/>
                <a:gd name="T10" fmla="*/ 100806247 w 222"/>
                <a:gd name="T11" fmla="*/ 20161250 h 24"/>
                <a:gd name="T12" fmla="*/ 141128761 w 222"/>
                <a:gd name="T13" fmla="*/ 20161250 h 24"/>
                <a:gd name="T14" fmla="*/ 178931888 w 222"/>
                <a:gd name="T15" fmla="*/ 20161250 h 24"/>
                <a:gd name="T16" fmla="*/ 219254426 w 222"/>
                <a:gd name="T17" fmla="*/ 20161250 h 24"/>
                <a:gd name="T18" fmla="*/ 320059061 w 222"/>
                <a:gd name="T19" fmla="*/ 0 h 24"/>
                <a:gd name="T20" fmla="*/ 380544382 w 222"/>
                <a:gd name="T21" fmla="*/ 0 h 24"/>
                <a:gd name="T22" fmla="*/ 441028215 w 222"/>
                <a:gd name="T23" fmla="*/ 0 h 24"/>
                <a:gd name="T24" fmla="*/ 481350704 w 222"/>
                <a:gd name="T25" fmla="*/ 0 h 24"/>
                <a:gd name="T26" fmla="*/ 501511948 w 222"/>
                <a:gd name="T27" fmla="*/ 0 h 24"/>
                <a:gd name="T28" fmla="*/ 519152243 w 222"/>
                <a:gd name="T29" fmla="*/ 0 h 24"/>
                <a:gd name="T30" fmla="*/ 539313488 w 222"/>
                <a:gd name="T31" fmla="*/ 20161250 h 24"/>
                <a:gd name="T32" fmla="*/ 559474732 w 222"/>
                <a:gd name="T33" fmla="*/ 40322500 h 24"/>
                <a:gd name="T34" fmla="*/ 481350704 w 222"/>
                <a:gd name="T35" fmla="*/ 40322500 h 24"/>
                <a:gd name="T36" fmla="*/ 420866970 w 222"/>
                <a:gd name="T37" fmla="*/ 40322500 h 24"/>
                <a:gd name="T38" fmla="*/ 380544382 w 222"/>
                <a:gd name="T39" fmla="*/ 40322500 h 24"/>
                <a:gd name="T40" fmla="*/ 340221893 w 222"/>
                <a:gd name="T41" fmla="*/ 40322500 h 24"/>
                <a:gd name="T42" fmla="*/ 299897817 w 222"/>
                <a:gd name="T43" fmla="*/ 40322500 h 24"/>
                <a:gd name="T44" fmla="*/ 239415671 w 222"/>
                <a:gd name="T45" fmla="*/ 40322500 h 24"/>
                <a:gd name="T46" fmla="*/ 178931888 w 222"/>
                <a:gd name="T47" fmla="*/ 60483756 h 24"/>
                <a:gd name="T48" fmla="*/ 120967516 w 222"/>
                <a:gd name="T49" fmla="*/ 60483756 h 24"/>
                <a:gd name="T50" fmla="*/ 20161251 w 222"/>
                <a:gd name="T51" fmla="*/ 60483756 h 24"/>
                <a:gd name="T52" fmla="*/ 0 w 222"/>
                <a:gd name="T53" fmla="*/ 40322500 h 24"/>
                <a:gd name="T54" fmla="*/ 0 w 222"/>
                <a:gd name="T55" fmla="*/ 4032250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22"/>
                <a:gd name="T85" fmla="*/ 0 h 24"/>
                <a:gd name="T86" fmla="*/ 222 w 222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22" h="24">
                  <a:moveTo>
                    <a:pt x="0" y="16"/>
                  </a:moveTo>
                  <a:lnTo>
                    <a:pt x="8" y="16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71" y="8"/>
                  </a:lnTo>
                  <a:lnTo>
                    <a:pt x="87" y="8"/>
                  </a:lnTo>
                  <a:lnTo>
                    <a:pt x="127" y="0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14" y="8"/>
                  </a:lnTo>
                  <a:lnTo>
                    <a:pt x="222" y="16"/>
                  </a:lnTo>
                  <a:lnTo>
                    <a:pt x="191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35" y="16"/>
                  </a:lnTo>
                  <a:lnTo>
                    <a:pt x="119" y="16"/>
                  </a:lnTo>
                  <a:lnTo>
                    <a:pt x="95" y="16"/>
                  </a:lnTo>
                  <a:lnTo>
                    <a:pt x="71" y="24"/>
                  </a:lnTo>
                  <a:lnTo>
                    <a:pt x="48" y="24"/>
                  </a:lnTo>
                  <a:lnTo>
                    <a:pt x="8" y="24"/>
                  </a:lnTo>
                  <a:lnTo>
                    <a:pt x="0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680" name="组合 37"/>
          <p:cNvGrpSpPr>
            <a:grpSpLocks noChangeAspect="1"/>
          </p:cNvGrpSpPr>
          <p:nvPr/>
        </p:nvGrpSpPr>
        <p:grpSpPr bwMode="auto">
          <a:xfrm>
            <a:off x="7551738" y="3825875"/>
            <a:ext cx="349250" cy="360363"/>
            <a:chOff x="5811837" y="1533525"/>
            <a:chExt cx="441325" cy="454025"/>
          </a:xfrm>
        </p:grpSpPr>
        <p:sp>
          <p:nvSpPr>
            <p:cNvPr id="70709" name="Freeform 45"/>
            <p:cNvSpPr>
              <a:spLocks/>
            </p:cNvSpPr>
            <p:nvPr/>
          </p:nvSpPr>
          <p:spPr bwMode="auto">
            <a:xfrm>
              <a:off x="5811837" y="1571625"/>
              <a:ext cx="38100" cy="390525"/>
            </a:xfrm>
            <a:custGeom>
              <a:avLst/>
              <a:gdLst>
                <a:gd name="T0" fmla="*/ 20161250 w 24"/>
                <a:gd name="T1" fmla="*/ 219254432 h 246"/>
                <a:gd name="T2" fmla="*/ 20161250 w 24"/>
                <a:gd name="T3" fmla="*/ 158769060 h 246"/>
                <a:gd name="T4" fmla="*/ 20161250 w 24"/>
                <a:gd name="T5" fmla="*/ 100806250 h 246"/>
                <a:gd name="T6" fmla="*/ 0 w 24"/>
                <a:gd name="T7" fmla="*/ 60483760 h 246"/>
                <a:gd name="T8" fmla="*/ 0 w 24"/>
                <a:gd name="T9" fmla="*/ 40322502 h 246"/>
                <a:gd name="T10" fmla="*/ 0 w 24"/>
                <a:gd name="T11" fmla="*/ 20161251 h 246"/>
                <a:gd name="T12" fmla="*/ 0 w 24"/>
                <a:gd name="T13" fmla="*/ 0 h 246"/>
                <a:gd name="T14" fmla="*/ 0 w 24"/>
                <a:gd name="T15" fmla="*/ 0 h 246"/>
                <a:gd name="T16" fmla="*/ 20161250 w 24"/>
                <a:gd name="T17" fmla="*/ 0 h 246"/>
                <a:gd name="T18" fmla="*/ 40322500 w 24"/>
                <a:gd name="T19" fmla="*/ 0 h 246"/>
                <a:gd name="T20" fmla="*/ 60483756 w 24"/>
                <a:gd name="T21" fmla="*/ 20161251 h 246"/>
                <a:gd name="T22" fmla="*/ 60483756 w 24"/>
                <a:gd name="T23" fmla="*/ 219254432 h 246"/>
                <a:gd name="T24" fmla="*/ 60483756 w 24"/>
                <a:gd name="T25" fmla="*/ 420866982 h 246"/>
                <a:gd name="T26" fmla="*/ 60483756 w 24"/>
                <a:gd name="T27" fmla="*/ 481350717 h 246"/>
                <a:gd name="T28" fmla="*/ 60483756 w 24"/>
                <a:gd name="T29" fmla="*/ 519152257 h 246"/>
                <a:gd name="T30" fmla="*/ 60483756 w 24"/>
                <a:gd name="T31" fmla="*/ 539313502 h 246"/>
                <a:gd name="T32" fmla="*/ 60483756 w 24"/>
                <a:gd name="T33" fmla="*/ 579635992 h 246"/>
                <a:gd name="T34" fmla="*/ 60483756 w 24"/>
                <a:gd name="T35" fmla="*/ 599797237 h 246"/>
                <a:gd name="T36" fmla="*/ 60483756 w 24"/>
                <a:gd name="T37" fmla="*/ 619958482 h 246"/>
                <a:gd name="T38" fmla="*/ 60483756 w 24"/>
                <a:gd name="T39" fmla="*/ 619958482 h 246"/>
                <a:gd name="T40" fmla="*/ 40322500 w 24"/>
                <a:gd name="T41" fmla="*/ 619958482 h 246"/>
                <a:gd name="T42" fmla="*/ 40322500 w 24"/>
                <a:gd name="T43" fmla="*/ 619958482 h 246"/>
                <a:gd name="T44" fmla="*/ 20161250 w 24"/>
                <a:gd name="T45" fmla="*/ 599797237 h 246"/>
                <a:gd name="T46" fmla="*/ 0 w 24"/>
                <a:gd name="T47" fmla="*/ 579635992 h 246"/>
                <a:gd name="T48" fmla="*/ 0 w 24"/>
                <a:gd name="T49" fmla="*/ 559474747 h 246"/>
                <a:gd name="T50" fmla="*/ 0 w 24"/>
                <a:gd name="T51" fmla="*/ 539313502 h 246"/>
                <a:gd name="T52" fmla="*/ 0 w 24"/>
                <a:gd name="T53" fmla="*/ 519152257 h 246"/>
                <a:gd name="T54" fmla="*/ 0 w 24"/>
                <a:gd name="T55" fmla="*/ 498991012 h 246"/>
                <a:gd name="T56" fmla="*/ 0 w 24"/>
                <a:gd name="T57" fmla="*/ 481350717 h 246"/>
                <a:gd name="T58" fmla="*/ 20161250 w 24"/>
                <a:gd name="T59" fmla="*/ 420866982 h 246"/>
                <a:gd name="T60" fmla="*/ 20161250 w 24"/>
                <a:gd name="T61" fmla="*/ 380544392 h 246"/>
                <a:gd name="T62" fmla="*/ 20161250 w 24"/>
                <a:gd name="T63" fmla="*/ 299899412 h 246"/>
                <a:gd name="T64" fmla="*/ 20161250 w 24"/>
                <a:gd name="T65" fmla="*/ 219254432 h 246"/>
                <a:gd name="T66" fmla="*/ 20161250 w 24"/>
                <a:gd name="T67" fmla="*/ 219254432 h 2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"/>
                <a:gd name="T103" fmla="*/ 0 h 246"/>
                <a:gd name="T104" fmla="*/ 24 w 24"/>
                <a:gd name="T105" fmla="*/ 246 h 24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" h="246">
                  <a:moveTo>
                    <a:pt x="8" y="87"/>
                  </a:moveTo>
                  <a:lnTo>
                    <a:pt x="8" y="63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24" y="87"/>
                  </a:lnTo>
                  <a:lnTo>
                    <a:pt x="24" y="167"/>
                  </a:lnTo>
                  <a:lnTo>
                    <a:pt x="24" y="191"/>
                  </a:lnTo>
                  <a:lnTo>
                    <a:pt x="24" y="206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24" y="238"/>
                  </a:lnTo>
                  <a:lnTo>
                    <a:pt x="24" y="246"/>
                  </a:lnTo>
                  <a:lnTo>
                    <a:pt x="16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22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0" y="191"/>
                  </a:lnTo>
                  <a:lnTo>
                    <a:pt x="8" y="167"/>
                  </a:lnTo>
                  <a:lnTo>
                    <a:pt x="8" y="151"/>
                  </a:lnTo>
                  <a:lnTo>
                    <a:pt x="8" y="119"/>
                  </a:lnTo>
                  <a:lnTo>
                    <a:pt x="8" y="8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0" name="Freeform 46"/>
            <p:cNvSpPr>
              <a:spLocks/>
            </p:cNvSpPr>
            <p:nvPr/>
          </p:nvSpPr>
          <p:spPr bwMode="auto">
            <a:xfrm>
              <a:off x="5837237" y="1533525"/>
              <a:ext cx="415925" cy="454025"/>
            </a:xfrm>
            <a:custGeom>
              <a:avLst/>
              <a:gdLst>
                <a:gd name="T0" fmla="*/ 579635866 w 262"/>
                <a:gd name="T1" fmla="*/ 20161248 h 286"/>
                <a:gd name="T2" fmla="*/ 640119588 w 262"/>
                <a:gd name="T3" fmla="*/ 40322495 h 286"/>
                <a:gd name="T4" fmla="*/ 660280828 w 262"/>
                <a:gd name="T5" fmla="*/ 60483749 h 286"/>
                <a:gd name="T6" fmla="*/ 660280828 w 262"/>
                <a:gd name="T7" fmla="*/ 80644990 h 286"/>
                <a:gd name="T8" fmla="*/ 640119588 w 262"/>
                <a:gd name="T9" fmla="*/ 100806232 h 286"/>
                <a:gd name="T10" fmla="*/ 640119588 w 262"/>
                <a:gd name="T11" fmla="*/ 141128739 h 286"/>
                <a:gd name="T12" fmla="*/ 640119588 w 262"/>
                <a:gd name="T13" fmla="*/ 219252806 h 286"/>
                <a:gd name="T14" fmla="*/ 660280828 w 262"/>
                <a:gd name="T15" fmla="*/ 340221842 h 286"/>
                <a:gd name="T16" fmla="*/ 660280828 w 262"/>
                <a:gd name="T17" fmla="*/ 481349043 h 286"/>
                <a:gd name="T18" fmla="*/ 660280828 w 262"/>
                <a:gd name="T19" fmla="*/ 599797130 h 286"/>
                <a:gd name="T20" fmla="*/ 640119588 w 262"/>
                <a:gd name="T21" fmla="*/ 660280854 h 286"/>
                <a:gd name="T22" fmla="*/ 619958347 w 262"/>
                <a:gd name="T23" fmla="*/ 720764578 h 286"/>
                <a:gd name="T24" fmla="*/ 599797106 w 262"/>
                <a:gd name="T25" fmla="*/ 720764578 h 286"/>
                <a:gd name="T26" fmla="*/ 579635866 w 262"/>
                <a:gd name="T27" fmla="*/ 680442096 h 286"/>
                <a:gd name="T28" fmla="*/ 539313385 w 262"/>
                <a:gd name="T29" fmla="*/ 640119613 h 286"/>
                <a:gd name="T30" fmla="*/ 539313385 w 262"/>
                <a:gd name="T31" fmla="*/ 599797130 h 286"/>
                <a:gd name="T32" fmla="*/ 579635866 w 262"/>
                <a:gd name="T33" fmla="*/ 599797130 h 286"/>
                <a:gd name="T34" fmla="*/ 579635866 w 262"/>
                <a:gd name="T35" fmla="*/ 579635889 h 286"/>
                <a:gd name="T36" fmla="*/ 579635866 w 262"/>
                <a:gd name="T37" fmla="*/ 559474647 h 286"/>
                <a:gd name="T38" fmla="*/ 579635866 w 262"/>
                <a:gd name="T39" fmla="*/ 501510284 h 286"/>
                <a:gd name="T40" fmla="*/ 579635866 w 262"/>
                <a:gd name="T41" fmla="*/ 441026560 h 286"/>
                <a:gd name="T42" fmla="*/ 579635866 w 262"/>
                <a:gd name="T43" fmla="*/ 299897771 h 286"/>
                <a:gd name="T44" fmla="*/ 579635866 w 262"/>
                <a:gd name="T45" fmla="*/ 181451222 h 286"/>
                <a:gd name="T46" fmla="*/ 579635866 w 262"/>
                <a:gd name="T47" fmla="*/ 100806232 h 286"/>
                <a:gd name="T48" fmla="*/ 559474625 w 262"/>
                <a:gd name="T49" fmla="*/ 80644990 h 286"/>
                <a:gd name="T50" fmla="*/ 559474625 w 262"/>
                <a:gd name="T51" fmla="*/ 60483749 h 286"/>
                <a:gd name="T52" fmla="*/ 519152144 w 262"/>
                <a:gd name="T53" fmla="*/ 60483749 h 286"/>
                <a:gd name="T54" fmla="*/ 461187784 w 262"/>
                <a:gd name="T55" fmla="*/ 60483749 h 286"/>
                <a:gd name="T56" fmla="*/ 340220241 w 262"/>
                <a:gd name="T57" fmla="*/ 60483749 h 286"/>
                <a:gd name="T58" fmla="*/ 158769026 w 262"/>
                <a:gd name="T59" fmla="*/ 80644990 h 286"/>
                <a:gd name="T60" fmla="*/ 40322494 w 262"/>
                <a:gd name="T61" fmla="*/ 100806232 h 286"/>
                <a:gd name="T62" fmla="*/ 0 w 262"/>
                <a:gd name="T63" fmla="*/ 80644990 h 286"/>
                <a:gd name="T64" fmla="*/ 40322494 w 262"/>
                <a:gd name="T65" fmla="*/ 60483749 h 286"/>
                <a:gd name="T66" fmla="*/ 120967493 w 262"/>
                <a:gd name="T67" fmla="*/ 60483749 h 286"/>
                <a:gd name="T68" fmla="*/ 219252797 w 262"/>
                <a:gd name="T69" fmla="*/ 60483749 h 286"/>
                <a:gd name="T70" fmla="*/ 360381481 w 262"/>
                <a:gd name="T71" fmla="*/ 40322495 h 286"/>
                <a:gd name="T72" fmla="*/ 481349024 w 262"/>
                <a:gd name="T73" fmla="*/ 20161248 h 286"/>
                <a:gd name="T74" fmla="*/ 519152144 w 262"/>
                <a:gd name="T75" fmla="*/ 20161248 h 286"/>
                <a:gd name="T76" fmla="*/ 539313385 w 262"/>
                <a:gd name="T77" fmla="*/ 0 h 28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62"/>
                <a:gd name="T118" fmla="*/ 0 h 286"/>
                <a:gd name="T119" fmla="*/ 262 w 262"/>
                <a:gd name="T120" fmla="*/ 286 h 28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62" h="286">
                  <a:moveTo>
                    <a:pt x="214" y="0"/>
                  </a:moveTo>
                  <a:lnTo>
                    <a:pt x="230" y="8"/>
                  </a:lnTo>
                  <a:lnTo>
                    <a:pt x="246" y="16"/>
                  </a:lnTo>
                  <a:lnTo>
                    <a:pt x="254" y="16"/>
                  </a:lnTo>
                  <a:lnTo>
                    <a:pt x="262" y="24"/>
                  </a:lnTo>
                  <a:lnTo>
                    <a:pt x="262" y="32"/>
                  </a:lnTo>
                  <a:lnTo>
                    <a:pt x="254" y="40"/>
                  </a:lnTo>
                  <a:lnTo>
                    <a:pt x="254" y="48"/>
                  </a:lnTo>
                  <a:lnTo>
                    <a:pt x="254" y="56"/>
                  </a:lnTo>
                  <a:lnTo>
                    <a:pt x="254" y="72"/>
                  </a:lnTo>
                  <a:lnTo>
                    <a:pt x="254" y="87"/>
                  </a:lnTo>
                  <a:lnTo>
                    <a:pt x="254" y="111"/>
                  </a:lnTo>
                  <a:lnTo>
                    <a:pt x="262" y="135"/>
                  </a:lnTo>
                  <a:lnTo>
                    <a:pt x="262" y="167"/>
                  </a:lnTo>
                  <a:lnTo>
                    <a:pt x="262" y="191"/>
                  </a:lnTo>
                  <a:lnTo>
                    <a:pt x="262" y="215"/>
                  </a:lnTo>
                  <a:lnTo>
                    <a:pt x="262" y="238"/>
                  </a:lnTo>
                  <a:lnTo>
                    <a:pt x="262" y="246"/>
                  </a:lnTo>
                  <a:lnTo>
                    <a:pt x="254" y="262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0" y="278"/>
                  </a:lnTo>
                  <a:lnTo>
                    <a:pt x="230" y="270"/>
                  </a:lnTo>
                  <a:lnTo>
                    <a:pt x="222" y="262"/>
                  </a:lnTo>
                  <a:lnTo>
                    <a:pt x="214" y="254"/>
                  </a:lnTo>
                  <a:lnTo>
                    <a:pt x="198" y="238"/>
                  </a:lnTo>
                  <a:lnTo>
                    <a:pt x="214" y="238"/>
                  </a:lnTo>
                  <a:lnTo>
                    <a:pt x="222" y="238"/>
                  </a:lnTo>
                  <a:lnTo>
                    <a:pt x="230" y="238"/>
                  </a:lnTo>
                  <a:lnTo>
                    <a:pt x="230" y="230"/>
                  </a:lnTo>
                  <a:lnTo>
                    <a:pt x="230" y="222"/>
                  </a:lnTo>
                  <a:lnTo>
                    <a:pt x="230" y="215"/>
                  </a:lnTo>
                  <a:lnTo>
                    <a:pt x="230" y="199"/>
                  </a:lnTo>
                  <a:lnTo>
                    <a:pt x="230" y="191"/>
                  </a:lnTo>
                  <a:lnTo>
                    <a:pt x="230" y="175"/>
                  </a:lnTo>
                  <a:lnTo>
                    <a:pt x="230" y="151"/>
                  </a:lnTo>
                  <a:lnTo>
                    <a:pt x="230" y="119"/>
                  </a:lnTo>
                  <a:lnTo>
                    <a:pt x="230" y="95"/>
                  </a:lnTo>
                  <a:lnTo>
                    <a:pt x="230" y="72"/>
                  </a:lnTo>
                  <a:lnTo>
                    <a:pt x="230" y="56"/>
                  </a:lnTo>
                  <a:lnTo>
                    <a:pt x="230" y="40"/>
                  </a:lnTo>
                  <a:lnTo>
                    <a:pt x="23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8" y="24"/>
                  </a:lnTo>
                  <a:lnTo>
                    <a:pt x="183" y="24"/>
                  </a:lnTo>
                  <a:lnTo>
                    <a:pt x="159" y="24"/>
                  </a:lnTo>
                  <a:lnTo>
                    <a:pt x="135" y="24"/>
                  </a:lnTo>
                  <a:lnTo>
                    <a:pt x="103" y="32"/>
                  </a:lnTo>
                  <a:lnTo>
                    <a:pt x="63" y="32"/>
                  </a:lnTo>
                  <a:lnTo>
                    <a:pt x="32" y="40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63" y="24"/>
                  </a:lnTo>
                  <a:lnTo>
                    <a:pt x="87" y="24"/>
                  </a:lnTo>
                  <a:lnTo>
                    <a:pt x="111" y="16"/>
                  </a:lnTo>
                  <a:lnTo>
                    <a:pt x="143" y="16"/>
                  </a:lnTo>
                  <a:lnTo>
                    <a:pt x="167" y="16"/>
                  </a:lnTo>
                  <a:lnTo>
                    <a:pt x="191" y="8"/>
                  </a:lnTo>
                  <a:lnTo>
                    <a:pt x="206" y="8"/>
                  </a:lnTo>
                  <a:lnTo>
                    <a:pt x="214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1" name="Freeform 47"/>
            <p:cNvSpPr>
              <a:spLocks/>
            </p:cNvSpPr>
            <p:nvPr/>
          </p:nvSpPr>
          <p:spPr bwMode="auto">
            <a:xfrm>
              <a:off x="5900737" y="1658938"/>
              <a:ext cx="250825" cy="50800"/>
            </a:xfrm>
            <a:custGeom>
              <a:avLst/>
              <a:gdLst>
                <a:gd name="T0" fmla="*/ 398184633 w 158"/>
                <a:gd name="T1" fmla="*/ 40322493 h 32"/>
                <a:gd name="T2" fmla="*/ 398184633 w 158"/>
                <a:gd name="T3" fmla="*/ 40322493 h 32"/>
                <a:gd name="T4" fmla="*/ 380544340 w 158"/>
                <a:gd name="T5" fmla="*/ 40322493 h 32"/>
                <a:gd name="T6" fmla="*/ 380544340 w 158"/>
                <a:gd name="T7" fmla="*/ 40322493 h 32"/>
                <a:gd name="T8" fmla="*/ 360383098 w 158"/>
                <a:gd name="T9" fmla="*/ 40322493 h 32"/>
                <a:gd name="T10" fmla="*/ 340221855 w 158"/>
                <a:gd name="T11" fmla="*/ 40322493 h 32"/>
                <a:gd name="T12" fmla="*/ 299897783 w 158"/>
                <a:gd name="T13" fmla="*/ 60483746 h 32"/>
                <a:gd name="T14" fmla="*/ 279736541 w 158"/>
                <a:gd name="T15" fmla="*/ 60483746 h 32"/>
                <a:gd name="T16" fmla="*/ 239414057 w 158"/>
                <a:gd name="T17" fmla="*/ 60483746 h 32"/>
                <a:gd name="T18" fmla="*/ 158769038 w 158"/>
                <a:gd name="T19" fmla="*/ 80644986 h 32"/>
                <a:gd name="T20" fmla="*/ 98286874 w 158"/>
                <a:gd name="T21" fmla="*/ 80644986 h 32"/>
                <a:gd name="T22" fmla="*/ 78124045 w 158"/>
                <a:gd name="T23" fmla="*/ 80644986 h 32"/>
                <a:gd name="T24" fmla="*/ 57962802 w 158"/>
                <a:gd name="T25" fmla="*/ 80644986 h 32"/>
                <a:gd name="T26" fmla="*/ 20161248 w 158"/>
                <a:gd name="T27" fmla="*/ 80644986 h 32"/>
                <a:gd name="T28" fmla="*/ 0 w 158"/>
                <a:gd name="T29" fmla="*/ 80644986 h 32"/>
                <a:gd name="T30" fmla="*/ 0 w 158"/>
                <a:gd name="T31" fmla="*/ 80644986 h 32"/>
                <a:gd name="T32" fmla="*/ 0 w 158"/>
                <a:gd name="T33" fmla="*/ 60483746 h 32"/>
                <a:gd name="T34" fmla="*/ 0 w 158"/>
                <a:gd name="T35" fmla="*/ 60483746 h 32"/>
                <a:gd name="T36" fmla="*/ 0 w 158"/>
                <a:gd name="T37" fmla="*/ 60483746 h 32"/>
                <a:gd name="T38" fmla="*/ 20161248 w 158"/>
                <a:gd name="T39" fmla="*/ 60483746 h 32"/>
                <a:gd name="T40" fmla="*/ 37801548 w 158"/>
                <a:gd name="T41" fmla="*/ 60483746 h 32"/>
                <a:gd name="T42" fmla="*/ 57962802 w 158"/>
                <a:gd name="T43" fmla="*/ 40322493 h 32"/>
                <a:gd name="T44" fmla="*/ 98286874 w 158"/>
                <a:gd name="T45" fmla="*/ 40322493 h 32"/>
                <a:gd name="T46" fmla="*/ 178931868 w 158"/>
                <a:gd name="T47" fmla="*/ 40322493 h 32"/>
                <a:gd name="T48" fmla="*/ 219252815 w 158"/>
                <a:gd name="T49" fmla="*/ 20161247 h 32"/>
                <a:gd name="T50" fmla="*/ 239414057 w 158"/>
                <a:gd name="T51" fmla="*/ 20161247 h 32"/>
                <a:gd name="T52" fmla="*/ 299897783 w 158"/>
                <a:gd name="T53" fmla="*/ 0 h 32"/>
                <a:gd name="T54" fmla="*/ 340221855 w 158"/>
                <a:gd name="T55" fmla="*/ 0 h 32"/>
                <a:gd name="T56" fmla="*/ 360383098 w 158"/>
                <a:gd name="T57" fmla="*/ 0 h 32"/>
                <a:gd name="T58" fmla="*/ 380544340 w 158"/>
                <a:gd name="T59" fmla="*/ 20161247 h 32"/>
                <a:gd name="T60" fmla="*/ 398184633 w 158"/>
                <a:gd name="T61" fmla="*/ 20161247 h 32"/>
                <a:gd name="T62" fmla="*/ 398184633 w 158"/>
                <a:gd name="T63" fmla="*/ 40322493 h 32"/>
                <a:gd name="T64" fmla="*/ 398184633 w 158"/>
                <a:gd name="T65" fmla="*/ 40322493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8"/>
                <a:gd name="T100" fmla="*/ 0 h 32"/>
                <a:gd name="T101" fmla="*/ 158 w 158"/>
                <a:gd name="T102" fmla="*/ 32 h 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8" h="32">
                  <a:moveTo>
                    <a:pt x="158" y="16"/>
                  </a:moveTo>
                  <a:lnTo>
                    <a:pt x="158" y="16"/>
                  </a:lnTo>
                  <a:lnTo>
                    <a:pt x="151" y="16"/>
                  </a:lnTo>
                  <a:lnTo>
                    <a:pt x="143" y="16"/>
                  </a:lnTo>
                  <a:lnTo>
                    <a:pt x="135" y="16"/>
                  </a:lnTo>
                  <a:lnTo>
                    <a:pt x="119" y="24"/>
                  </a:lnTo>
                  <a:lnTo>
                    <a:pt x="111" y="24"/>
                  </a:lnTo>
                  <a:lnTo>
                    <a:pt x="95" y="24"/>
                  </a:lnTo>
                  <a:lnTo>
                    <a:pt x="63" y="32"/>
                  </a:lnTo>
                  <a:lnTo>
                    <a:pt x="39" y="32"/>
                  </a:lnTo>
                  <a:lnTo>
                    <a:pt x="31" y="32"/>
                  </a:lnTo>
                  <a:lnTo>
                    <a:pt x="23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5" y="24"/>
                  </a:lnTo>
                  <a:lnTo>
                    <a:pt x="23" y="16"/>
                  </a:lnTo>
                  <a:lnTo>
                    <a:pt x="39" y="16"/>
                  </a:lnTo>
                  <a:lnTo>
                    <a:pt x="71" y="16"/>
                  </a:lnTo>
                  <a:lnTo>
                    <a:pt x="87" y="8"/>
                  </a:lnTo>
                  <a:lnTo>
                    <a:pt x="95" y="8"/>
                  </a:lnTo>
                  <a:lnTo>
                    <a:pt x="119" y="0"/>
                  </a:lnTo>
                  <a:lnTo>
                    <a:pt x="135" y="0"/>
                  </a:lnTo>
                  <a:lnTo>
                    <a:pt x="143" y="0"/>
                  </a:lnTo>
                  <a:lnTo>
                    <a:pt x="151" y="8"/>
                  </a:lnTo>
                  <a:lnTo>
                    <a:pt x="158" y="8"/>
                  </a:lnTo>
                  <a:lnTo>
                    <a:pt x="158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2" name="Freeform 48"/>
            <p:cNvSpPr>
              <a:spLocks/>
            </p:cNvSpPr>
            <p:nvPr/>
          </p:nvSpPr>
          <p:spPr bwMode="auto">
            <a:xfrm>
              <a:off x="6000750" y="1597025"/>
              <a:ext cx="50800" cy="288925"/>
            </a:xfrm>
            <a:custGeom>
              <a:avLst/>
              <a:gdLst>
                <a:gd name="T0" fmla="*/ 60483746 w 32"/>
                <a:gd name="T1" fmla="*/ 259575312 h 182"/>
                <a:gd name="T2" fmla="*/ 60483746 w 32"/>
                <a:gd name="T3" fmla="*/ 340221873 h 182"/>
                <a:gd name="T4" fmla="*/ 60483746 w 32"/>
                <a:gd name="T5" fmla="*/ 400705602 h 182"/>
                <a:gd name="T6" fmla="*/ 60483746 w 32"/>
                <a:gd name="T7" fmla="*/ 420866945 h 182"/>
                <a:gd name="T8" fmla="*/ 60483746 w 32"/>
                <a:gd name="T9" fmla="*/ 420866945 h 182"/>
                <a:gd name="T10" fmla="*/ 60483746 w 32"/>
                <a:gd name="T11" fmla="*/ 441028188 h 182"/>
                <a:gd name="T12" fmla="*/ 60483746 w 32"/>
                <a:gd name="T13" fmla="*/ 441028188 h 182"/>
                <a:gd name="T14" fmla="*/ 40322493 w 32"/>
                <a:gd name="T15" fmla="*/ 458668482 h 182"/>
                <a:gd name="T16" fmla="*/ 40322493 w 32"/>
                <a:gd name="T17" fmla="*/ 458668482 h 182"/>
                <a:gd name="T18" fmla="*/ 20161247 w 32"/>
                <a:gd name="T19" fmla="*/ 458668482 h 182"/>
                <a:gd name="T20" fmla="*/ 20161247 w 32"/>
                <a:gd name="T21" fmla="*/ 441028188 h 182"/>
                <a:gd name="T22" fmla="*/ 20161247 w 32"/>
                <a:gd name="T23" fmla="*/ 441028188 h 182"/>
                <a:gd name="T24" fmla="*/ 0 w 32"/>
                <a:gd name="T25" fmla="*/ 400705602 h 182"/>
                <a:gd name="T26" fmla="*/ 0 w 32"/>
                <a:gd name="T27" fmla="*/ 400705602 h 182"/>
                <a:gd name="T28" fmla="*/ 0 w 32"/>
                <a:gd name="T29" fmla="*/ 380544359 h 182"/>
                <a:gd name="T30" fmla="*/ 0 w 32"/>
                <a:gd name="T31" fmla="*/ 380544359 h 182"/>
                <a:gd name="T32" fmla="*/ 20161247 w 32"/>
                <a:gd name="T33" fmla="*/ 360383116 h 182"/>
                <a:gd name="T34" fmla="*/ 20161247 w 32"/>
                <a:gd name="T35" fmla="*/ 340221873 h 182"/>
                <a:gd name="T36" fmla="*/ 20161247 w 32"/>
                <a:gd name="T37" fmla="*/ 299897799 h 182"/>
                <a:gd name="T38" fmla="*/ 20161247 w 32"/>
                <a:gd name="T39" fmla="*/ 259575312 h 182"/>
                <a:gd name="T40" fmla="*/ 20161247 w 32"/>
                <a:gd name="T41" fmla="*/ 219254413 h 182"/>
                <a:gd name="T42" fmla="*/ 20161247 w 32"/>
                <a:gd name="T43" fmla="*/ 158769046 h 182"/>
                <a:gd name="T44" fmla="*/ 20161247 w 32"/>
                <a:gd name="T45" fmla="*/ 98286879 h 182"/>
                <a:gd name="T46" fmla="*/ 20161247 w 32"/>
                <a:gd name="T47" fmla="*/ 60483755 h 182"/>
                <a:gd name="T48" fmla="*/ 20161247 w 32"/>
                <a:gd name="T49" fmla="*/ 40322499 h 182"/>
                <a:gd name="T50" fmla="*/ 0 w 32"/>
                <a:gd name="T51" fmla="*/ 20161249 h 182"/>
                <a:gd name="T52" fmla="*/ 0 w 32"/>
                <a:gd name="T53" fmla="*/ 20161249 h 182"/>
                <a:gd name="T54" fmla="*/ 0 w 32"/>
                <a:gd name="T55" fmla="*/ 0 h 182"/>
                <a:gd name="T56" fmla="*/ 20161247 w 32"/>
                <a:gd name="T57" fmla="*/ 0 h 182"/>
                <a:gd name="T58" fmla="*/ 40322493 w 32"/>
                <a:gd name="T59" fmla="*/ 0 h 182"/>
                <a:gd name="T60" fmla="*/ 60483746 w 32"/>
                <a:gd name="T61" fmla="*/ 20161249 h 182"/>
                <a:gd name="T62" fmla="*/ 60483746 w 32"/>
                <a:gd name="T63" fmla="*/ 20161249 h 182"/>
                <a:gd name="T64" fmla="*/ 80644986 w 32"/>
                <a:gd name="T65" fmla="*/ 20161249 h 182"/>
                <a:gd name="T66" fmla="*/ 80644986 w 32"/>
                <a:gd name="T67" fmla="*/ 40322499 h 182"/>
                <a:gd name="T68" fmla="*/ 60483746 w 32"/>
                <a:gd name="T69" fmla="*/ 60483755 h 182"/>
                <a:gd name="T70" fmla="*/ 60483746 w 32"/>
                <a:gd name="T71" fmla="*/ 80644998 h 182"/>
                <a:gd name="T72" fmla="*/ 60483746 w 32"/>
                <a:gd name="T73" fmla="*/ 118446560 h 182"/>
                <a:gd name="T74" fmla="*/ 60483746 w 32"/>
                <a:gd name="T75" fmla="*/ 178931877 h 182"/>
                <a:gd name="T76" fmla="*/ 60483746 w 32"/>
                <a:gd name="T77" fmla="*/ 259575312 h 182"/>
                <a:gd name="T78" fmla="*/ 60483746 w 32"/>
                <a:gd name="T79" fmla="*/ 259575312 h 1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2"/>
                <a:gd name="T121" fmla="*/ 0 h 182"/>
                <a:gd name="T122" fmla="*/ 32 w 32"/>
                <a:gd name="T123" fmla="*/ 182 h 18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2" h="182">
                  <a:moveTo>
                    <a:pt x="24" y="103"/>
                  </a:moveTo>
                  <a:lnTo>
                    <a:pt x="24" y="135"/>
                  </a:lnTo>
                  <a:lnTo>
                    <a:pt x="24" y="159"/>
                  </a:lnTo>
                  <a:lnTo>
                    <a:pt x="24" y="167"/>
                  </a:lnTo>
                  <a:lnTo>
                    <a:pt x="24" y="175"/>
                  </a:lnTo>
                  <a:lnTo>
                    <a:pt x="16" y="182"/>
                  </a:lnTo>
                  <a:lnTo>
                    <a:pt x="8" y="182"/>
                  </a:lnTo>
                  <a:lnTo>
                    <a:pt x="8" y="175"/>
                  </a:lnTo>
                  <a:lnTo>
                    <a:pt x="0" y="159"/>
                  </a:lnTo>
                  <a:lnTo>
                    <a:pt x="0" y="151"/>
                  </a:lnTo>
                  <a:lnTo>
                    <a:pt x="8" y="143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63"/>
                  </a:lnTo>
                  <a:lnTo>
                    <a:pt x="8" y="39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32" y="16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24" y="47"/>
                  </a:lnTo>
                  <a:lnTo>
                    <a:pt x="24" y="71"/>
                  </a:lnTo>
                  <a:lnTo>
                    <a:pt x="24" y="10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3" name="Freeform 49"/>
            <p:cNvSpPr>
              <a:spLocks/>
            </p:cNvSpPr>
            <p:nvPr/>
          </p:nvSpPr>
          <p:spPr bwMode="auto">
            <a:xfrm>
              <a:off x="5875337" y="1697038"/>
              <a:ext cx="150813" cy="152400"/>
            </a:xfrm>
            <a:custGeom>
              <a:avLst/>
              <a:gdLst>
                <a:gd name="T0" fmla="*/ 239416454 w 95"/>
                <a:gd name="T1" fmla="*/ 40322500 h 96"/>
                <a:gd name="T2" fmla="*/ 199093783 w 95"/>
                <a:gd name="T3" fmla="*/ 80644999 h 96"/>
                <a:gd name="T4" fmla="*/ 178932473 w 95"/>
                <a:gd name="T5" fmla="*/ 120967511 h 96"/>
                <a:gd name="T6" fmla="*/ 118448542 w 95"/>
                <a:gd name="T7" fmla="*/ 161289998 h 96"/>
                <a:gd name="T8" fmla="*/ 78125896 w 95"/>
                <a:gd name="T9" fmla="*/ 201612486 h 96"/>
                <a:gd name="T10" fmla="*/ 40322633 w 95"/>
                <a:gd name="T11" fmla="*/ 221773779 h 96"/>
                <a:gd name="T12" fmla="*/ 20161317 w 95"/>
                <a:gd name="T13" fmla="*/ 241935022 h 96"/>
                <a:gd name="T14" fmla="*/ 0 w 95"/>
                <a:gd name="T15" fmla="*/ 241935022 h 96"/>
                <a:gd name="T16" fmla="*/ 0 w 95"/>
                <a:gd name="T17" fmla="*/ 241935022 h 96"/>
                <a:gd name="T18" fmla="*/ 0 w 95"/>
                <a:gd name="T19" fmla="*/ 241935022 h 96"/>
                <a:gd name="T20" fmla="*/ 0 w 95"/>
                <a:gd name="T21" fmla="*/ 221773779 h 96"/>
                <a:gd name="T22" fmla="*/ 20161317 w 95"/>
                <a:gd name="T23" fmla="*/ 221773779 h 96"/>
                <a:gd name="T24" fmla="*/ 60483956 w 95"/>
                <a:gd name="T25" fmla="*/ 181451242 h 96"/>
                <a:gd name="T26" fmla="*/ 98287207 w 95"/>
                <a:gd name="T27" fmla="*/ 141128755 h 96"/>
                <a:gd name="T28" fmla="*/ 118448542 w 95"/>
                <a:gd name="T29" fmla="*/ 120967511 h 96"/>
                <a:gd name="T30" fmla="*/ 158771162 w 95"/>
                <a:gd name="T31" fmla="*/ 80644999 h 96"/>
                <a:gd name="T32" fmla="*/ 178932473 w 95"/>
                <a:gd name="T33" fmla="*/ 40322500 h 96"/>
                <a:gd name="T34" fmla="*/ 219255143 w 95"/>
                <a:gd name="T35" fmla="*/ 0 h 96"/>
                <a:gd name="T36" fmla="*/ 239416454 w 95"/>
                <a:gd name="T37" fmla="*/ 40322500 h 96"/>
                <a:gd name="T38" fmla="*/ 239416454 w 95"/>
                <a:gd name="T39" fmla="*/ 40322500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96"/>
                <a:gd name="T62" fmla="*/ 95 w 95"/>
                <a:gd name="T63" fmla="*/ 96 h 9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96">
                  <a:moveTo>
                    <a:pt x="95" y="16"/>
                  </a:moveTo>
                  <a:lnTo>
                    <a:pt x="79" y="32"/>
                  </a:lnTo>
                  <a:lnTo>
                    <a:pt x="71" y="48"/>
                  </a:lnTo>
                  <a:lnTo>
                    <a:pt x="47" y="64"/>
                  </a:lnTo>
                  <a:lnTo>
                    <a:pt x="31" y="80"/>
                  </a:lnTo>
                  <a:lnTo>
                    <a:pt x="16" y="88"/>
                  </a:lnTo>
                  <a:lnTo>
                    <a:pt x="8" y="96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8" y="88"/>
                  </a:lnTo>
                  <a:lnTo>
                    <a:pt x="24" y="72"/>
                  </a:lnTo>
                  <a:lnTo>
                    <a:pt x="39" y="56"/>
                  </a:lnTo>
                  <a:lnTo>
                    <a:pt x="47" y="48"/>
                  </a:lnTo>
                  <a:lnTo>
                    <a:pt x="63" y="32"/>
                  </a:lnTo>
                  <a:lnTo>
                    <a:pt x="71" y="16"/>
                  </a:lnTo>
                  <a:lnTo>
                    <a:pt x="87" y="0"/>
                  </a:lnTo>
                  <a:lnTo>
                    <a:pt x="95" y="1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4" name="Freeform 50"/>
            <p:cNvSpPr>
              <a:spLocks/>
            </p:cNvSpPr>
            <p:nvPr/>
          </p:nvSpPr>
          <p:spPr bwMode="auto">
            <a:xfrm>
              <a:off x="6038850" y="1747838"/>
              <a:ext cx="125413" cy="63500"/>
            </a:xfrm>
            <a:custGeom>
              <a:avLst/>
              <a:gdLst>
                <a:gd name="T0" fmla="*/ 141129308 w 79"/>
                <a:gd name="T1" fmla="*/ 20161249 h 40"/>
                <a:gd name="T2" fmla="*/ 178932581 w 79"/>
                <a:gd name="T3" fmla="*/ 40322497 h 40"/>
                <a:gd name="T4" fmla="*/ 178932581 w 79"/>
                <a:gd name="T5" fmla="*/ 40322497 h 40"/>
                <a:gd name="T6" fmla="*/ 178932581 w 79"/>
                <a:gd name="T7" fmla="*/ 60483752 h 40"/>
                <a:gd name="T8" fmla="*/ 199093904 w 79"/>
                <a:gd name="T9" fmla="*/ 60483752 h 40"/>
                <a:gd name="T10" fmla="*/ 199093904 w 79"/>
                <a:gd name="T11" fmla="*/ 80644994 h 40"/>
                <a:gd name="T12" fmla="*/ 178932581 w 79"/>
                <a:gd name="T13" fmla="*/ 100806236 h 40"/>
                <a:gd name="T14" fmla="*/ 178932581 w 79"/>
                <a:gd name="T15" fmla="*/ 100806236 h 40"/>
                <a:gd name="T16" fmla="*/ 161290630 w 79"/>
                <a:gd name="T17" fmla="*/ 100806236 h 40"/>
                <a:gd name="T18" fmla="*/ 161290630 w 79"/>
                <a:gd name="T19" fmla="*/ 100806236 h 40"/>
                <a:gd name="T20" fmla="*/ 141129308 w 79"/>
                <a:gd name="T21" fmla="*/ 100806236 h 40"/>
                <a:gd name="T22" fmla="*/ 120967985 w 79"/>
                <a:gd name="T23" fmla="*/ 80644994 h 40"/>
                <a:gd name="T24" fmla="*/ 60483993 w 79"/>
                <a:gd name="T25" fmla="*/ 40322497 h 40"/>
                <a:gd name="T26" fmla="*/ 0 w 79"/>
                <a:gd name="T27" fmla="*/ 0 h 40"/>
                <a:gd name="T28" fmla="*/ 60483993 w 79"/>
                <a:gd name="T29" fmla="*/ 0 h 40"/>
                <a:gd name="T30" fmla="*/ 80645315 w 79"/>
                <a:gd name="T31" fmla="*/ 0 h 40"/>
                <a:gd name="T32" fmla="*/ 120967985 w 79"/>
                <a:gd name="T33" fmla="*/ 20161249 h 40"/>
                <a:gd name="T34" fmla="*/ 141129308 w 79"/>
                <a:gd name="T35" fmla="*/ 20161249 h 40"/>
                <a:gd name="T36" fmla="*/ 141129308 w 79"/>
                <a:gd name="T37" fmla="*/ 20161249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40"/>
                <a:gd name="T59" fmla="*/ 79 w 7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40">
                  <a:moveTo>
                    <a:pt x="56" y="8"/>
                  </a:moveTo>
                  <a:lnTo>
                    <a:pt x="71" y="16"/>
                  </a:lnTo>
                  <a:lnTo>
                    <a:pt x="71" y="24"/>
                  </a:lnTo>
                  <a:lnTo>
                    <a:pt x="79" y="24"/>
                  </a:lnTo>
                  <a:lnTo>
                    <a:pt x="79" y="32"/>
                  </a:lnTo>
                  <a:lnTo>
                    <a:pt x="71" y="40"/>
                  </a:lnTo>
                  <a:lnTo>
                    <a:pt x="64" y="40"/>
                  </a:lnTo>
                  <a:lnTo>
                    <a:pt x="56" y="40"/>
                  </a:lnTo>
                  <a:lnTo>
                    <a:pt x="48" y="32"/>
                  </a:lnTo>
                  <a:lnTo>
                    <a:pt x="24" y="16"/>
                  </a:lnTo>
                  <a:lnTo>
                    <a:pt x="0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8" y="8"/>
                  </a:lnTo>
                  <a:lnTo>
                    <a:pt x="56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15" name="Freeform 51"/>
            <p:cNvSpPr>
              <a:spLocks/>
            </p:cNvSpPr>
            <p:nvPr/>
          </p:nvSpPr>
          <p:spPr bwMode="auto">
            <a:xfrm>
              <a:off x="5824537" y="1898650"/>
              <a:ext cx="352425" cy="38100"/>
            </a:xfrm>
            <a:custGeom>
              <a:avLst/>
              <a:gdLst>
                <a:gd name="T0" fmla="*/ 219254426 w 222"/>
                <a:gd name="T1" fmla="*/ 20161250 h 24"/>
                <a:gd name="T2" fmla="*/ 299897817 w 222"/>
                <a:gd name="T3" fmla="*/ 0 h 24"/>
                <a:gd name="T4" fmla="*/ 380544382 w 222"/>
                <a:gd name="T5" fmla="*/ 0 h 24"/>
                <a:gd name="T6" fmla="*/ 441028215 w 222"/>
                <a:gd name="T7" fmla="*/ 0 h 24"/>
                <a:gd name="T8" fmla="*/ 461189459 w 222"/>
                <a:gd name="T9" fmla="*/ 0 h 24"/>
                <a:gd name="T10" fmla="*/ 501511948 w 222"/>
                <a:gd name="T11" fmla="*/ 0 h 24"/>
                <a:gd name="T12" fmla="*/ 519152243 w 222"/>
                <a:gd name="T13" fmla="*/ 0 h 24"/>
                <a:gd name="T14" fmla="*/ 559474732 w 222"/>
                <a:gd name="T15" fmla="*/ 40322500 h 24"/>
                <a:gd name="T16" fmla="*/ 559474732 w 222"/>
                <a:gd name="T17" fmla="*/ 40322500 h 24"/>
                <a:gd name="T18" fmla="*/ 539313488 w 222"/>
                <a:gd name="T19" fmla="*/ 40322500 h 24"/>
                <a:gd name="T20" fmla="*/ 519152243 w 222"/>
                <a:gd name="T21" fmla="*/ 40322500 h 24"/>
                <a:gd name="T22" fmla="*/ 481350704 w 222"/>
                <a:gd name="T23" fmla="*/ 40322500 h 24"/>
                <a:gd name="T24" fmla="*/ 461189459 w 222"/>
                <a:gd name="T25" fmla="*/ 40322500 h 24"/>
                <a:gd name="T26" fmla="*/ 400705627 w 222"/>
                <a:gd name="T27" fmla="*/ 40322500 h 24"/>
                <a:gd name="T28" fmla="*/ 360383138 w 222"/>
                <a:gd name="T29" fmla="*/ 40322500 h 24"/>
                <a:gd name="T30" fmla="*/ 299897817 w 222"/>
                <a:gd name="T31" fmla="*/ 40322500 h 24"/>
                <a:gd name="T32" fmla="*/ 239415671 w 222"/>
                <a:gd name="T33" fmla="*/ 40322500 h 24"/>
                <a:gd name="T34" fmla="*/ 178931888 w 222"/>
                <a:gd name="T35" fmla="*/ 60483756 h 24"/>
                <a:gd name="T36" fmla="*/ 141128761 w 222"/>
                <a:gd name="T37" fmla="*/ 60483756 h 24"/>
                <a:gd name="T38" fmla="*/ 100806247 w 222"/>
                <a:gd name="T39" fmla="*/ 60483756 h 24"/>
                <a:gd name="T40" fmla="*/ 60483758 w 222"/>
                <a:gd name="T41" fmla="*/ 60483756 h 24"/>
                <a:gd name="T42" fmla="*/ 40322501 w 222"/>
                <a:gd name="T43" fmla="*/ 60483756 h 24"/>
                <a:gd name="T44" fmla="*/ 20161251 w 222"/>
                <a:gd name="T45" fmla="*/ 60483756 h 24"/>
                <a:gd name="T46" fmla="*/ 0 w 222"/>
                <a:gd name="T47" fmla="*/ 60483756 h 24"/>
                <a:gd name="T48" fmla="*/ 0 w 222"/>
                <a:gd name="T49" fmla="*/ 40322500 h 24"/>
                <a:gd name="T50" fmla="*/ 20161251 w 222"/>
                <a:gd name="T51" fmla="*/ 40322500 h 24"/>
                <a:gd name="T52" fmla="*/ 20161251 w 222"/>
                <a:gd name="T53" fmla="*/ 20161250 h 24"/>
                <a:gd name="T54" fmla="*/ 40322501 w 222"/>
                <a:gd name="T55" fmla="*/ 20161250 h 24"/>
                <a:gd name="T56" fmla="*/ 60483758 w 222"/>
                <a:gd name="T57" fmla="*/ 20161250 h 24"/>
                <a:gd name="T58" fmla="*/ 100806247 w 222"/>
                <a:gd name="T59" fmla="*/ 20161250 h 24"/>
                <a:gd name="T60" fmla="*/ 141128761 w 222"/>
                <a:gd name="T61" fmla="*/ 20161250 h 24"/>
                <a:gd name="T62" fmla="*/ 178931888 w 222"/>
                <a:gd name="T63" fmla="*/ 20161250 h 24"/>
                <a:gd name="T64" fmla="*/ 219254426 w 222"/>
                <a:gd name="T65" fmla="*/ 20161250 h 24"/>
                <a:gd name="T66" fmla="*/ 219254426 w 222"/>
                <a:gd name="T67" fmla="*/ 2016125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2"/>
                <a:gd name="T103" fmla="*/ 0 h 24"/>
                <a:gd name="T104" fmla="*/ 222 w 222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2" h="24">
                  <a:moveTo>
                    <a:pt x="87" y="8"/>
                  </a:moveTo>
                  <a:lnTo>
                    <a:pt x="119" y="0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3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22" y="16"/>
                  </a:lnTo>
                  <a:lnTo>
                    <a:pt x="214" y="16"/>
                  </a:lnTo>
                  <a:lnTo>
                    <a:pt x="206" y="16"/>
                  </a:lnTo>
                  <a:lnTo>
                    <a:pt x="191" y="16"/>
                  </a:lnTo>
                  <a:lnTo>
                    <a:pt x="183" y="16"/>
                  </a:lnTo>
                  <a:lnTo>
                    <a:pt x="159" y="16"/>
                  </a:lnTo>
                  <a:lnTo>
                    <a:pt x="143" y="16"/>
                  </a:lnTo>
                  <a:lnTo>
                    <a:pt x="119" y="16"/>
                  </a:lnTo>
                  <a:lnTo>
                    <a:pt x="95" y="16"/>
                  </a:lnTo>
                  <a:lnTo>
                    <a:pt x="71" y="24"/>
                  </a:lnTo>
                  <a:lnTo>
                    <a:pt x="56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71" y="8"/>
                  </a:lnTo>
                  <a:lnTo>
                    <a:pt x="87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681" name="组合 51"/>
          <p:cNvGrpSpPr>
            <a:grpSpLocks noChangeAspect="1"/>
          </p:cNvGrpSpPr>
          <p:nvPr/>
        </p:nvGrpSpPr>
        <p:grpSpPr bwMode="auto">
          <a:xfrm>
            <a:off x="7537450" y="4622800"/>
            <a:ext cx="365125" cy="358775"/>
            <a:chOff x="4476750" y="1709738"/>
            <a:chExt cx="457200" cy="450850"/>
          </a:xfrm>
        </p:grpSpPr>
        <p:sp>
          <p:nvSpPr>
            <p:cNvPr id="70701" name="Freeform 58"/>
            <p:cNvSpPr>
              <a:spLocks/>
            </p:cNvSpPr>
            <p:nvPr/>
          </p:nvSpPr>
          <p:spPr bwMode="auto">
            <a:xfrm>
              <a:off x="4476750" y="1822451"/>
              <a:ext cx="177800" cy="225425"/>
            </a:xfrm>
            <a:custGeom>
              <a:avLst/>
              <a:gdLst>
                <a:gd name="T0" fmla="*/ 221773789 w 112"/>
                <a:gd name="T1" fmla="*/ 138607790 h 142"/>
                <a:gd name="T2" fmla="*/ 181451250 w 112"/>
                <a:gd name="T3" fmla="*/ 199091514 h 142"/>
                <a:gd name="T4" fmla="*/ 141128761 w 112"/>
                <a:gd name="T5" fmla="*/ 259575288 h 142"/>
                <a:gd name="T6" fmla="*/ 100806247 w 112"/>
                <a:gd name="T7" fmla="*/ 297378409 h 142"/>
                <a:gd name="T8" fmla="*/ 60483758 w 112"/>
                <a:gd name="T9" fmla="*/ 337700892 h 142"/>
                <a:gd name="T10" fmla="*/ 40322501 w 112"/>
                <a:gd name="T11" fmla="*/ 357862133 h 142"/>
                <a:gd name="T12" fmla="*/ 20161251 w 112"/>
                <a:gd name="T13" fmla="*/ 357862133 h 142"/>
                <a:gd name="T14" fmla="*/ 20161251 w 112"/>
                <a:gd name="T15" fmla="*/ 357862133 h 142"/>
                <a:gd name="T16" fmla="*/ 0 w 112"/>
                <a:gd name="T17" fmla="*/ 357862133 h 142"/>
                <a:gd name="T18" fmla="*/ 0 w 112"/>
                <a:gd name="T19" fmla="*/ 357862133 h 142"/>
                <a:gd name="T20" fmla="*/ 20161251 w 112"/>
                <a:gd name="T21" fmla="*/ 357862133 h 142"/>
                <a:gd name="T22" fmla="*/ 40322501 w 112"/>
                <a:gd name="T23" fmla="*/ 317539650 h 142"/>
                <a:gd name="T24" fmla="*/ 80645003 w 112"/>
                <a:gd name="T25" fmla="*/ 277217168 h 142"/>
                <a:gd name="T26" fmla="*/ 120967517 w 112"/>
                <a:gd name="T27" fmla="*/ 219252805 h 142"/>
                <a:gd name="T28" fmla="*/ 141128761 w 112"/>
                <a:gd name="T29" fmla="*/ 178931860 h 142"/>
                <a:gd name="T30" fmla="*/ 181451250 w 112"/>
                <a:gd name="T31" fmla="*/ 138607790 h 142"/>
                <a:gd name="T32" fmla="*/ 181451250 w 112"/>
                <a:gd name="T33" fmla="*/ 98285283 h 142"/>
                <a:gd name="T34" fmla="*/ 201612495 w 112"/>
                <a:gd name="T35" fmla="*/ 80644990 h 142"/>
                <a:gd name="T36" fmla="*/ 181451250 w 112"/>
                <a:gd name="T37" fmla="*/ 80644990 h 142"/>
                <a:gd name="T38" fmla="*/ 181451250 w 112"/>
                <a:gd name="T39" fmla="*/ 80644990 h 142"/>
                <a:gd name="T40" fmla="*/ 181451250 w 112"/>
                <a:gd name="T41" fmla="*/ 80644990 h 142"/>
                <a:gd name="T42" fmla="*/ 161290006 w 112"/>
                <a:gd name="T43" fmla="*/ 80644990 h 142"/>
                <a:gd name="T44" fmla="*/ 141128761 w 112"/>
                <a:gd name="T45" fmla="*/ 80644990 h 142"/>
                <a:gd name="T46" fmla="*/ 120967517 w 112"/>
                <a:gd name="T47" fmla="*/ 98285283 h 142"/>
                <a:gd name="T48" fmla="*/ 80645003 w 112"/>
                <a:gd name="T49" fmla="*/ 98285283 h 142"/>
                <a:gd name="T50" fmla="*/ 60483758 w 112"/>
                <a:gd name="T51" fmla="*/ 118446549 h 142"/>
                <a:gd name="T52" fmla="*/ 40322501 w 112"/>
                <a:gd name="T53" fmla="*/ 98285283 h 142"/>
                <a:gd name="T54" fmla="*/ 40322501 w 112"/>
                <a:gd name="T55" fmla="*/ 98285283 h 142"/>
                <a:gd name="T56" fmla="*/ 20161251 w 112"/>
                <a:gd name="T57" fmla="*/ 80644990 h 142"/>
                <a:gd name="T58" fmla="*/ 20161251 w 112"/>
                <a:gd name="T59" fmla="*/ 80644990 h 142"/>
                <a:gd name="T60" fmla="*/ 60483758 w 112"/>
                <a:gd name="T61" fmla="*/ 80644990 h 142"/>
                <a:gd name="T62" fmla="*/ 100806247 w 112"/>
                <a:gd name="T63" fmla="*/ 60483749 h 142"/>
                <a:gd name="T64" fmla="*/ 141128761 w 112"/>
                <a:gd name="T65" fmla="*/ 40322495 h 142"/>
                <a:gd name="T66" fmla="*/ 181451250 w 112"/>
                <a:gd name="T67" fmla="*/ 40322495 h 142"/>
                <a:gd name="T68" fmla="*/ 201612495 w 112"/>
                <a:gd name="T69" fmla="*/ 20161248 h 142"/>
                <a:gd name="T70" fmla="*/ 201612495 w 112"/>
                <a:gd name="T71" fmla="*/ 20161248 h 142"/>
                <a:gd name="T72" fmla="*/ 221773789 w 112"/>
                <a:gd name="T73" fmla="*/ 0 h 142"/>
                <a:gd name="T74" fmla="*/ 221773789 w 112"/>
                <a:gd name="T75" fmla="*/ 0 h 142"/>
                <a:gd name="T76" fmla="*/ 241935033 w 112"/>
                <a:gd name="T77" fmla="*/ 20161248 h 142"/>
                <a:gd name="T78" fmla="*/ 262096278 w 112"/>
                <a:gd name="T79" fmla="*/ 20161248 h 142"/>
                <a:gd name="T80" fmla="*/ 262096278 w 112"/>
                <a:gd name="T81" fmla="*/ 40322495 h 142"/>
                <a:gd name="T82" fmla="*/ 282257522 w 112"/>
                <a:gd name="T83" fmla="*/ 40322495 h 142"/>
                <a:gd name="T84" fmla="*/ 282257522 w 112"/>
                <a:gd name="T85" fmla="*/ 60483749 h 142"/>
                <a:gd name="T86" fmla="*/ 262096278 w 112"/>
                <a:gd name="T87" fmla="*/ 60483749 h 142"/>
                <a:gd name="T88" fmla="*/ 262096278 w 112"/>
                <a:gd name="T89" fmla="*/ 80644990 h 142"/>
                <a:gd name="T90" fmla="*/ 241935033 w 112"/>
                <a:gd name="T91" fmla="*/ 98285283 h 142"/>
                <a:gd name="T92" fmla="*/ 221773789 w 112"/>
                <a:gd name="T93" fmla="*/ 118446549 h 142"/>
                <a:gd name="T94" fmla="*/ 221773789 w 112"/>
                <a:gd name="T95" fmla="*/ 138607790 h 142"/>
                <a:gd name="T96" fmla="*/ 221773789 w 112"/>
                <a:gd name="T97" fmla="*/ 138607790 h 1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"/>
                <a:gd name="T148" fmla="*/ 0 h 142"/>
                <a:gd name="T149" fmla="*/ 112 w 112"/>
                <a:gd name="T150" fmla="*/ 142 h 1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" h="142">
                  <a:moveTo>
                    <a:pt x="88" y="55"/>
                  </a:moveTo>
                  <a:lnTo>
                    <a:pt x="72" y="79"/>
                  </a:lnTo>
                  <a:lnTo>
                    <a:pt x="56" y="103"/>
                  </a:lnTo>
                  <a:lnTo>
                    <a:pt x="40" y="118"/>
                  </a:lnTo>
                  <a:lnTo>
                    <a:pt x="24" y="134"/>
                  </a:lnTo>
                  <a:lnTo>
                    <a:pt x="16" y="142"/>
                  </a:lnTo>
                  <a:lnTo>
                    <a:pt x="8" y="142"/>
                  </a:lnTo>
                  <a:lnTo>
                    <a:pt x="0" y="142"/>
                  </a:lnTo>
                  <a:lnTo>
                    <a:pt x="8" y="142"/>
                  </a:lnTo>
                  <a:lnTo>
                    <a:pt x="16" y="126"/>
                  </a:lnTo>
                  <a:lnTo>
                    <a:pt x="32" y="110"/>
                  </a:lnTo>
                  <a:lnTo>
                    <a:pt x="48" y="87"/>
                  </a:lnTo>
                  <a:lnTo>
                    <a:pt x="56" y="71"/>
                  </a:lnTo>
                  <a:lnTo>
                    <a:pt x="72" y="55"/>
                  </a:lnTo>
                  <a:lnTo>
                    <a:pt x="72" y="39"/>
                  </a:lnTo>
                  <a:lnTo>
                    <a:pt x="80" y="32"/>
                  </a:lnTo>
                  <a:lnTo>
                    <a:pt x="72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39"/>
                  </a:lnTo>
                  <a:lnTo>
                    <a:pt x="32" y="39"/>
                  </a:lnTo>
                  <a:lnTo>
                    <a:pt x="24" y="47"/>
                  </a:lnTo>
                  <a:lnTo>
                    <a:pt x="16" y="39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8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104" y="8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12" y="24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39"/>
                  </a:lnTo>
                  <a:lnTo>
                    <a:pt x="88" y="47"/>
                  </a:lnTo>
                  <a:lnTo>
                    <a:pt x="88" y="55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2" name="Freeform 59"/>
            <p:cNvSpPr>
              <a:spLocks/>
            </p:cNvSpPr>
            <p:nvPr/>
          </p:nvSpPr>
          <p:spPr bwMode="auto">
            <a:xfrm>
              <a:off x="4578350" y="1922463"/>
              <a:ext cx="25400" cy="238125"/>
            </a:xfrm>
            <a:custGeom>
              <a:avLst/>
              <a:gdLst>
                <a:gd name="T0" fmla="*/ 20161247 w 16"/>
                <a:gd name="T1" fmla="*/ 378023383 h 150"/>
                <a:gd name="T2" fmla="*/ 20161247 w 16"/>
                <a:gd name="T3" fmla="*/ 357862141 h 150"/>
                <a:gd name="T4" fmla="*/ 20161247 w 16"/>
                <a:gd name="T5" fmla="*/ 337700899 h 150"/>
                <a:gd name="T6" fmla="*/ 0 w 16"/>
                <a:gd name="T7" fmla="*/ 317539658 h 150"/>
                <a:gd name="T8" fmla="*/ 0 w 16"/>
                <a:gd name="T9" fmla="*/ 299897777 h 150"/>
                <a:gd name="T10" fmla="*/ 0 w 16"/>
                <a:gd name="T11" fmla="*/ 299897777 h 150"/>
                <a:gd name="T12" fmla="*/ 0 w 16"/>
                <a:gd name="T13" fmla="*/ 279736535 h 150"/>
                <a:gd name="T14" fmla="*/ 0 w 16"/>
                <a:gd name="T15" fmla="*/ 259575294 h 150"/>
                <a:gd name="T16" fmla="*/ 20161247 w 16"/>
                <a:gd name="T17" fmla="*/ 239414052 h 150"/>
                <a:gd name="T18" fmla="*/ 20161247 w 16"/>
                <a:gd name="T19" fmla="*/ 178931864 h 150"/>
                <a:gd name="T20" fmla="*/ 20161247 w 16"/>
                <a:gd name="T21" fmla="*/ 138607793 h 150"/>
                <a:gd name="T22" fmla="*/ 20161247 w 16"/>
                <a:gd name="T23" fmla="*/ 118446551 h 150"/>
                <a:gd name="T24" fmla="*/ 20161247 w 16"/>
                <a:gd name="T25" fmla="*/ 80644992 h 150"/>
                <a:gd name="T26" fmla="*/ 20161247 w 16"/>
                <a:gd name="T27" fmla="*/ 40322496 h 150"/>
                <a:gd name="T28" fmla="*/ 20161247 w 16"/>
                <a:gd name="T29" fmla="*/ 0 h 150"/>
                <a:gd name="T30" fmla="*/ 40322493 w 16"/>
                <a:gd name="T31" fmla="*/ 0 h 150"/>
                <a:gd name="T32" fmla="*/ 40322493 w 16"/>
                <a:gd name="T33" fmla="*/ 80644992 h 150"/>
                <a:gd name="T34" fmla="*/ 40322493 w 16"/>
                <a:gd name="T35" fmla="*/ 138607793 h 150"/>
                <a:gd name="T36" fmla="*/ 40322493 w 16"/>
                <a:gd name="T37" fmla="*/ 178931864 h 150"/>
                <a:gd name="T38" fmla="*/ 40322493 w 16"/>
                <a:gd name="T39" fmla="*/ 239414052 h 150"/>
                <a:gd name="T40" fmla="*/ 40322493 w 16"/>
                <a:gd name="T41" fmla="*/ 279736535 h 150"/>
                <a:gd name="T42" fmla="*/ 40322493 w 16"/>
                <a:gd name="T43" fmla="*/ 299897777 h 150"/>
                <a:gd name="T44" fmla="*/ 40322493 w 16"/>
                <a:gd name="T45" fmla="*/ 317539658 h 150"/>
                <a:gd name="T46" fmla="*/ 40322493 w 16"/>
                <a:gd name="T47" fmla="*/ 337700899 h 150"/>
                <a:gd name="T48" fmla="*/ 40322493 w 16"/>
                <a:gd name="T49" fmla="*/ 357862141 h 150"/>
                <a:gd name="T50" fmla="*/ 20161247 w 16"/>
                <a:gd name="T51" fmla="*/ 378023383 h 150"/>
                <a:gd name="T52" fmla="*/ 20161247 w 16"/>
                <a:gd name="T53" fmla="*/ 378023383 h 15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"/>
                <a:gd name="T82" fmla="*/ 0 h 150"/>
                <a:gd name="T83" fmla="*/ 16 w 16"/>
                <a:gd name="T84" fmla="*/ 150 h 15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" h="150">
                  <a:moveTo>
                    <a:pt x="8" y="150"/>
                  </a:moveTo>
                  <a:lnTo>
                    <a:pt x="8" y="142"/>
                  </a:lnTo>
                  <a:lnTo>
                    <a:pt x="8" y="134"/>
                  </a:lnTo>
                  <a:lnTo>
                    <a:pt x="0" y="126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8" y="95"/>
                  </a:lnTo>
                  <a:lnTo>
                    <a:pt x="8" y="71"/>
                  </a:lnTo>
                  <a:lnTo>
                    <a:pt x="8" y="55"/>
                  </a:lnTo>
                  <a:lnTo>
                    <a:pt x="8" y="47"/>
                  </a:lnTo>
                  <a:lnTo>
                    <a:pt x="8" y="32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32"/>
                  </a:lnTo>
                  <a:lnTo>
                    <a:pt x="16" y="55"/>
                  </a:lnTo>
                  <a:lnTo>
                    <a:pt x="16" y="71"/>
                  </a:lnTo>
                  <a:lnTo>
                    <a:pt x="16" y="95"/>
                  </a:lnTo>
                  <a:lnTo>
                    <a:pt x="16" y="111"/>
                  </a:lnTo>
                  <a:lnTo>
                    <a:pt x="16" y="119"/>
                  </a:lnTo>
                  <a:lnTo>
                    <a:pt x="16" y="126"/>
                  </a:lnTo>
                  <a:lnTo>
                    <a:pt x="16" y="134"/>
                  </a:lnTo>
                  <a:lnTo>
                    <a:pt x="16" y="142"/>
                  </a:lnTo>
                  <a:lnTo>
                    <a:pt x="8" y="15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3" name="Freeform 60"/>
            <p:cNvSpPr>
              <a:spLocks/>
            </p:cNvSpPr>
            <p:nvPr/>
          </p:nvSpPr>
          <p:spPr bwMode="auto">
            <a:xfrm>
              <a:off x="4603750" y="1922463"/>
              <a:ext cx="63500" cy="50800"/>
            </a:xfrm>
            <a:custGeom>
              <a:avLst/>
              <a:gdLst>
                <a:gd name="T0" fmla="*/ 80644994 w 40"/>
                <a:gd name="T1" fmla="*/ 40322493 h 32"/>
                <a:gd name="T2" fmla="*/ 100806236 w 40"/>
                <a:gd name="T3" fmla="*/ 60483746 h 32"/>
                <a:gd name="T4" fmla="*/ 100806236 w 40"/>
                <a:gd name="T5" fmla="*/ 80644986 h 32"/>
                <a:gd name="T6" fmla="*/ 80644994 w 40"/>
                <a:gd name="T7" fmla="*/ 80644986 h 32"/>
                <a:gd name="T8" fmla="*/ 60483752 w 40"/>
                <a:gd name="T9" fmla="*/ 80644986 h 32"/>
                <a:gd name="T10" fmla="*/ 40322497 w 40"/>
                <a:gd name="T11" fmla="*/ 40322493 h 32"/>
                <a:gd name="T12" fmla="*/ 0 w 40"/>
                <a:gd name="T13" fmla="*/ 0 h 32"/>
                <a:gd name="T14" fmla="*/ 20161249 w 40"/>
                <a:gd name="T15" fmla="*/ 0 h 32"/>
                <a:gd name="T16" fmla="*/ 40322497 w 40"/>
                <a:gd name="T17" fmla="*/ 0 h 32"/>
                <a:gd name="T18" fmla="*/ 60483752 w 40"/>
                <a:gd name="T19" fmla="*/ 20161247 h 32"/>
                <a:gd name="T20" fmla="*/ 80644994 w 40"/>
                <a:gd name="T21" fmla="*/ 40322493 h 32"/>
                <a:gd name="T22" fmla="*/ 80644994 w 40"/>
                <a:gd name="T23" fmla="*/ 40322493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32"/>
                <a:gd name="T38" fmla="*/ 40 w 40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32">
                  <a:moveTo>
                    <a:pt x="32" y="16"/>
                  </a:moveTo>
                  <a:lnTo>
                    <a:pt x="40" y="24"/>
                  </a:lnTo>
                  <a:lnTo>
                    <a:pt x="40" y="32"/>
                  </a:lnTo>
                  <a:lnTo>
                    <a:pt x="32" y="32"/>
                  </a:lnTo>
                  <a:lnTo>
                    <a:pt x="24" y="32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32" y="16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4" name="Freeform 61"/>
            <p:cNvSpPr>
              <a:spLocks/>
            </p:cNvSpPr>
            <p:nvPr/>
          </p:nvSpPr>
          <p:spPr bwMode="auto">
            <a:xfrm>
              <a:off x="4692650" y="1758951"/>
              <a:ext cx="25400" cy="227013"/>
            </a:xfrm>
            <a:custGeom>
              <a:avLst/>
              <a:gdLst>
                <a:gd name="T0" fmla="*/ 40322493 w 16"/>
                <a:gd name="T1" fmla="*/ 20161292 h 143"/>
                <a:gd name="T2" fmla="*/ 40322493 w 16"/>
                <a:gd name="T3" fmla="*/ 80645168 h 143"/>
                <a:gd name="T4" fmla="*/ 40322493 w 16"/>
                <a:gd name="T5" fmla="*/ 141129050 h 143"/>
                <a:gd name="T6" fmla="*/ 40322493 w 16"/>
                <a:gd name="T7" fmla="*/ 181451622 h 143"/>
                <a:gd name="T8" fmla="*/ 40322493 w 16"/>
                <a:gd name="T9" fmla="*/ 239416162 h 143"/>
                <a:gd name="T10" fmla="*/ 40322493 w 16"/>
                <a:gd name="T11" fmla="*/ 259577448 h 143"/>
                <a:gd name="T12" fmla="*/ 40322493 w 16"/>
                <a:gd name="T13" fmla="*/ 299900019 h 143"/>
                <a:gd name="T14" fmla="*/ 40322493 w 16"/>
                <a:gd name="T15" fmla="*/ 320061305 h 143"/>
                <a:gd name="T16" fmla="*/ 40322493 w 16"/>
                <a:gd name="T17" fmla="*/ 320061305 h 143"/>
                <a:gd name="T18" fmla="*/ 20161247 w 16"/>
                <a:gd name="T19" fmla="*/ 360383877 h 143"/>
                <a:gd name="T20" fmla="*/ 20161247 w 16"/>
                <a:gd name="T21" fmla="*/ 360383877 h 143"/>
                <a:gd name="T22" fmla="*/ 20161247 w 16"/>
                <a:gd name="T23" fmla="*/ 360383877 h 143"/>
                <a:gd name="T24" fmla="*/ 20161247 w 16"/>
                <a:gd name="T25" fmla="*/ 360383877 h 143"/>
                <a:gd name="T26" fmla="*/ 0 w 16"/>
                <a:gd name="T27" fmla="*/ 340222591 h 143"/>
                <a:gd name="T28" fmla="*/ 0 w 16"/>
                <a:gd name="T29" fmla="*/ 320061305 h 143"/>
                <a:gd name="T30" fmla="*/ 0 w 16"/>
                <a:gd name="T31" fmla="*/ 299900019 h 143"/>
                <a:gd name="T32" fmla="*/ 0 w 16"/>
                <a:gd name="T33" fmla="*/ 299900019 h 143"/>
                <a:gd name="T34" fmla="*/ 0 w 16"/>
                <a:gd name="T35" fmla="*/ 279738733 h 143"/>
                <a:gd name="T36" fmla="*/ 0 w 16"/>
                <a:gd name="T37" fmla="*/ 259577448 h 143"/>
                <a:gd name="T38" fmla="*/ 0 w 16"/>
                <a:gd name="T39" fmla="*/ 239416162 h 143"/>
                <a:gd name="T40" fmla="*/ 0 w 16"/>
                <a:gd name="T41" fmla="*/ 199093541 h 143"/>
                <a:gd name="T42" fmla="*/ 0 w 16"/>
                <a:gd name="T43" fmla="*/ 120967764 h 143"/>
                <a:gd name="T44" fmla="*/ 0 w 16"/>
                <a:gd name="T45" fmla="*/ 60483882 h 143"/>
                <a:gd name="T46" fmla="*/ 0 w 16"/>
                <a:gd name="T47" fmla="*/ 20161292 h 143"/>
                <a:gd name="T48" fmla="*/ 0 w 16"/>
                <a:gd name="T49" fmla="*/ 0 h 143"/>
                <a:gd name="T50" fmla="*/ 0 w 16"/>
                <a:gd name="T51" fmla="*/ 0 h 143"/>
                <a:gd name="T52" fmla="*/ 20161247 w 16"/>
                <a:gd name="T53" fmla="*/ 0 h 143"/>
                <a:gd name="T54" fmla="*/ 40322493 w 16"/>
                <a:gd name="T55" fmla="*/ 20161292 h 143"/>
                <a:gd name="T56" fmla="*/ 40322493 w 16"/>
                <a:gd name="T57" fmla="*/ 20161292 h 14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"/>
                <a:gd name="T88" fmla="*/ 0 h 143"/>
                <a:gd name="T89" fmla="*/ 16 w 16"/>
                <a:gd name="T90" fmla="*/ 143 h 14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" h="143">
                  <a:moveTo>
                    <a:pt x="16" y="8"/>
                  </a:moveTo>
                  <a:lnTo>
                    <a:pt x="16" y="32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16" y="95"/>
                  </a:lnTo>
                  <a:lnTo>
                    <a:pt x="16" y="103"/>
                  </a:lnTo>
                  <a:lnTo>
                    <a:pt x="16" y="119"/>
                  </a:lnTo>
                  <a:lnTo>
                    <a:pt x="16" y="127"/>
                  </a:lnTo>
                  <a:lnTo>
                    <a:pt x="8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0" y="95"/>
                  </a:lnTo>
                  <a:lnTo>
                    <a:pt x="0" y="79"/>
                  </a:lnTo>
                  <a:lnTo>
                    <a:pt x="0" y="48"/>
                  </a:lnTo>
                  <a:lnTo>
                    <a:pt x="0" y="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5" name="Freeform 62"/>
            <p:cNvSpPr>
              <a:spLocks/>
            </p:cNvSpPr>
            <p:nvPr/>
          </p:nvSpPr>
          <p:spPr bwMode="auto">
            <a:xfrm>
              <a:off x="4705350" y="1735138"/>
              <a:ext cx="152400" cy="250825"/>
            </a:xfrm>
            <a:custGeom>
              <a:avLst/>
              <a:gdLst>
                <a:gd name="T0" fmla="*/ 221773779 w 96"/>
                <a:gd name="T1" fmla="*/ 178931868 h 158"/>
                <a:gd name="T2" fmla="*/ 221773779 w 96"/>
                <a:gd name="T3" fmla="*/ 236894695 h 158"/>
                <a:gd name="T4" fmla="*/ 221773779 w 96"/>
                <a:gd name="T5" fmla="*/ 277217180 h 158"/>
                <a:gd name="T6" fmla="*/ 221773779 w 96"/>
                <a:gd name="T7" fmla="*/ 317539664 h 158"/>
                <a:gd name="T8" fmla="*/ 221773779 w 96"/>
                <a:gd name="T9" fmla="*/ 337700906 h 158"/>
                <a:gd name="T10" fmla="*/ 221773779 w 96"/>
                <a:gd name="T11" fmla="*/ 357862148 h 158"/>
                <a:gd name="T12" fmla="*/ 221773779 w 96"/>
                <a:gd name="T13" fmla="*/ 378023391 h 158"/>
                <a:gd name="T14" fmla="*/ 221773779 w 96"/>
                <a:gd name="T15" fmla="*/ 398184633 h 158"/>
                <a:gd name="T16" fmla="*/ 201612486 w 96"/>
                <a:gd name="T17" fmla="*/ 398184633 h 158"/>
                <a:gd name="T18" fmla="*/ 201612486 w 96"/>
                <a:gd name="T19" fmla="*/ 398184633 h 158"/>
                <a:gd name="T20" fmla="*/ 201612486 w 96"/>
                <a:gd name="T21" fmla="*/ 398184633 h 158"/>
                <a:gd name="T22" fmla="*/ 181451242 w 96"/>
                <a:gd name="T23" fmla="*/ 378023391 h 158"/>
                <a:gd name="T24" fmla="*/ 181451242 w 96"/>
                <a:gd name="T25" fmla="*/ 357862148 h 158"/>
                <a:gd name="T26" fmla="*/ 181451242 w 96"/>
                <a:gd name="T27" fmla="*/ 337700906 h 158"/>
                <a:gd name="T28" fmla="*/ 181451242 w 96"/>
                <a:gd name="T29" fmla="*/ 317539664 h 158"/>
                <a:gd name="T30" fmla="*/ 181451242 w 96"/>
                <a:gd name="T31" fmla="*/ 297378422 h 158"/>
                <a:gd name="T32" fmla="*/ 181451242 w 96"/>
                <a:gd name="T33" fmla="*/ 277217180 h 158"/>
                <a:gd name="T34" fmla="*/ 181451242 w 96"/>
                <a:gd name="T35" fmla="*/ 219252815 h 158"/>
                <a:gd name="T36" fmla="*/ 181451242 w 96"/>
                <a:gd name="T37" fmla="*/ 158769038 h 158"/>
                <a:gd name="T38" fmla="*/ 181451242 w 96"/>
                <a:gd name="T39" fmla="*/ 118446554 h 158"/>
                <a:gd name="T40" fmla="*/ 181451242 w 96"/>
                <a:gd name="T41" fmla="*/ 98286874 h 158"/>
                <a:gd name="T42" fmla="*/ 181451242 w 96"/>
                <a:gd name="T43" fmla="*/ 78124045 h 158"/>
                <a:gd name="T44" fmla="*/ 181451242 w 96"/>
                <a:gd name="T45" fmla="*/ 57962802 h 158"/>
                <a:gd name="T46" fmla="*/ 161289998 w 96"/>
                <a:gd name="T47" fmla="*/ 57962802 h 158"/>
                <a:gd name="T48" fmla="*/ 161289998 w 96"/>
                <a:gd name="T49" fmla="*/ 57962802 h 158"/>
                <a:gd name="T50" fmla="*/ 141128755 w 96"/>
                <a:gd name="T51" fmla="*/ 57962802 h 158"/>
                <a:gd name="T52" fmla="*/ 100806243 w 96"/>
                <a:gd name="T53" fmla="*/ 57962802 h 158"/>
                <a:gd name="T54" fmla="*/ 40322500 w 96"/>
                <a:gd name="T55" fmla="*/ 57962802 h 158"/>
                <a:gd name="T56" fmla="*/ 0 w 96"/>
                <a:gd name="T57" fmla="*/ 78124045 h 158"/>
                <a:gd name="T58" fmla="*/ 0 w 96"/>
                <a:gd name="T59" fmla="*/ 57962802 h 158"/>
                <a:gd name="T60" fmla="*/ 60483756 w 96"/>
                <a:gd name="T61" fmla="*/ 37801548 h 158"/>
                <a:gd name="T62" fmla="*/ 100806243 w 96"/>
                <a:gd name="T63" fmla="*/ 37801548 h 158"/>
                <a:gd name="T64" fmla="*/ 120967511 w 96"/>
                <a:gd name="T65" fmla="*/ 20161248 h 158"/>
                <a:gd name="T66" fmla="*/ 141128755 w 96"/>
                <a:gd name="T67" fmla="*/ 20161248 h 158"/>
                <a:gd name="T68" fmla="*/ 161289998 w 96"/>
                <a:gd name="T69" fmla="*/ 20161248 h 158"/>
                <a:gd name="T70" fmla="*/ 161289998 w 96"/>
                <a:gd name="T71" fmla="*/ 0 h 158"/>
                <a:gd name="T72" fmla="*/ 181451242 w 96"/>
                <a:gd name="T73" fmla="*/ 0 h 158"/>
                <a:gd name="T74" fmla="*/ 181451242 w 96"/>
                <a:gd name="T75" fmla="*/ 0 h 158"/>
                <a:gd name="T76" fmla="*/ 201612486 w 96"/>
                <a:gd name="T77" fmla="*/ 20161248 h 158"/>
                <a:gd name="T78" fmla="*/ 221773779 w 96"/>
                <a:gd name="T79" fmla="*/ 37801548 h 158"/>
                <a:gd name="T80" fmla="*/ 241935022 w 96"/>
                <a:gd name="T81" fmla="*/ 37801548 h 158"/>
                <a:gd name="T82" fmla="*/ 241935022 w 96"/>
                <a:gd name="T83" fmla="*/ 57962802 h 158"/>
                <a:gd name="T84" fmla="*/ 241935022 w 96"/>
                <a:gd name="T85" fmla="*/ 57962802 h 158"/>
                <a:gd name="T86" fmla="*/ 241935022 w 96"/>
                <a:gd name="T87" fmla="*/ 78124045 h 158"/>
                <a:gd name="T88" fmla="*/ 241935022 w 96"/>
                <a:gd name="T89" fmla="*/ 78124045 h 158"/>
                <a:gd name="T90" fmla="*/ 221773779 w 96"/>
                <a:gd name="T91" fmla="*/ 98286874 h 158"/>
                <a:gd name="T92" fmla="*/ 221773779 w 96"/>
                <a:gd name="T93" fmla="*/ 138607796 h 158"/>
                <a:gd name="T94" fmla="*/ 221773779 w 96"/>
                <a:gd name="T95" fmla="*/ 178931868 h 158"/>
                <a:gd name="T96" fmla="*/ 221773779 w 96"/>
                <a:gd name="T97" fmla="*/ 178931868 h 1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6"/>
                <a:gd name="T148" fmla="*/ 0 h 158"/>
                <a:gd name="T149" fmla="*/ 96 w 96"/>
                <a:gd name="T150" fmla="*/ 158 h 1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6" h="158">
                  <a:moveTo>
                    <a:pt x="88" y="71"/>
                  </a:moveTo>
                  <a:lnTo>
                    <a:pt x="88" y="94"/>
                  </a:lnTo>
                  <a:lnTo>
                    <a:pt x="88" y="110"/>
                  </a:lnTo>
                  <a:lnTo>
                    <a:pt x="88" y="126"/>
                  </a:lnTo>
                  <a:lnTo>
                    <a:pt x="88" y="134"/>
                  </a:lnTo>
                  <a:lnTo>
                    <a:pt x="88" y="142"/>
                  </a:lnTo>
                  <a:lnTo>
                    <a:pt x="88" y="150"/>
                  </a:lnTo>
                  <a:lnTo>
                    <a:pt x="88" y="158"/>
                  </a:lnTo>
                  <a:lnTo>
                    <a:pt x="80" y="158"/>
                  </a:lnTo>
                  <a:lnTo>
                    <a:pt x="72" y="150"/>
                  </a:lnTo>
                  <a:lnTo>
                    <a:pt x="72" y="142"/>
                  </a:lnTo>
                  <a:lnTo>
                    <a:pt x="72" y="134"/>
                  </a:lnTo>
                  <a:lnTo>
                    <a:pt x="72" y="126"/>
                  </a:lnTo>
                  <a:lnTo>
                    <a:pt x="72" y="118"/>
                  </a:lnTo>
                  <a:lnTo>
                    <a:pt x="72" y="110"/>
                  </a:lnTo>
                  <a:lnTo>
                    <a:pt x="72" y="87"/>
                  </a:lnTo>
                  <a:lnTo>
                    <a:pt x="72" y="63"/>
                  </a:lnTo>
                  <a:lnTo>
                    <a:pt x="72" y="47"/>
                  </a:lnTo>
                  <a:lnTo>
                    <a:pt x="72" y="39"/>
                  </a:lnTo>
                  <a:lnTo>
                    <a:pt x="72" y="31"/>
                  </a:lnTo>
                  <a:lnTo>
                    <a:pt x="72" y="23"/>
                  </a:lnTo>
                  <a:lnTo>
                    <a:pt x="64" y="23"/>
                  </a:lnTo>
                  <a:lnTo>
                    <a:pt x="56" y="23"/>
                  </a:lnTo>
                  <a:lnTo>
                    <a:pt x="40" y="23"/>
                  </a:lnTo>
                  <a:lnTo>
                    <a:pt x="16" y="23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24" y="15"/>
                  </a:lnTo>
                  <a:lnTo>
                    <a:pt x="40" y="15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15"/>
                  </a:lnTo>
                  <a:lnTo>
                    <a:pt x="96" y="15"/>
                  </a:lnTo>
                  <a:lnTo>
                    <a:pt x="96" y="23"/>
                  </a:lnTo>
                  <a:lnTo>
                    <a:pt x="96" y="31"/>
                  </a:lnTo>
                  <a:lnTo>
                    <a:pt x="88" y="39"/>
                  </a:lnTo>
                  <a:lnTo>
                    <a:pt x="88" y="55"/>
                  </a:lnTo>
                  <a:lnTo>
                    <a:pt x="88" y="7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6" name="Freeform 63"/>
            <p:cNvSpPr>
              <a:spLocks/>
            </p:cNvSpPr>
            <p:nvPr/>
          </p:nvSpPr>
          <p:spPr bwMode="auto">
            <a:xfrm>
              <a:off x="4629150" y="1822451"/>
              <a:ext cx="152400" cy="288925"/>
            </a:xfrm>
            <a:custGeom>
              <a:avLst/>
              <a:gdLst>
                <a:gd name="T0" fmla="*/ 141128755 w 96"/>
                <a:gd name="T1" fmla="*/ 357862167 h 182"/>
                <a:gd name="T2" fmla="*/ 100806243 w 96"/>
                <a:gd name="T3" fmla="*/ 398184653 h 182"/>
                <a:gd name="T4" fmla="*/ 40322500 w 96"/>
                <a:gd name="T5" fmla="*/ 418345996 h 182"/>
                <a:gd name="T6" fmla="*/ 20161250 w 96"/>
                <a:gd name="T7" fmla="*/ 438507239 h 182"/>
                <a:gd name="T8" fmla="*/ 0 w 96"/>
                <a:gd name="T9" fmla="*/ 458668482 h 182"/>
                <a:gd name="T10" fmla="*/ 0 w 96"/>
                <a:gd name="T11" fmla="*/ 458668482 h 182"/>
                <a:gd name="T12" fmla="*/ 0 w 96"/>
                <a:gd name="T13" fmla="*/ 458668482 h 182"/>
                <a:gd name="T14" fmla="*/ 0 w 96"/>
                <a:gd name="T15" fmla="*/ 438507239 h 182"/>
                <a:gd name="T16" fmla="*/ 0 w 96"/>
                <a:gd name="T17" fmla="*/ 438507239 h 182"/>
                <a:gd name="T18" fmla="*/ 20161250 w 96"/>
                <a:gd name="T19" fmla="*/ 438507239 h 182"/>
                <a:gd name="T20" fmla="*/ 40322500 w 96"/>
                <a:gd name="T21" fmla="*/ 418345996 h 182"/>
                <a:gd name="T22" fmla="*/ 80644999 w 96"/>
                <a:gd name="T23" fmla="*/ 378023410 h 182"/>
                <a:gd name="T24" fmla="*/ 120967511 w 96"/>
                <a:gd name="T25" fmla="*/ 337700923 h 182"/>
                <a:gd name="T26" fmla="*/ 161289998 w 96"/>
                <a:gd name="T27" fmla="*/ 259575312 h 182"/>
                <a:gd name="T28" fmla="*/ 181451242 w 96"/>
                <a:gd name="T29" fmla="*/ 199093120 h 182"/>
                <a:gd name="T30" fmla="*/ 201612486 w 96"/>
                <a:gd name="T31" fmla="*/ 118446560 h 182"/>
                <a:gd name="T32" fmla="*/ 201612486 w 96"/>
                <a:gd name="T33" fmla="*/ 98286879 h 182"/>
                <a:gd name="T34" fmla="*/ 201612486 w 96"/>
                <a:gd name="T35" fmla="*/ 80644998 h 182"/>
                <a:gd name="T36" fmla="*/ 201612486 w 96"/>
                <a:gd name="T37" fmla="*/ 60483755 h 182"/>
                <a:gd name="T38" fmla="*/ 201612486 w 96"/>
                <a:gd name="T39" fmla="*/ 40322499 h 182"/>
                <a:gd name="T40" fmla="*/ 201612486 w 96"/>
                <a:gd name="T41" fmla="*/ 20161249 h 182"/>
                <a:gd name="T42" fmla="*/ 201612486 w 96"/>
                <a:gd name="T43" fmla="*/ 0 h 182"/>
                <a:gd name="T44" fmla="*/ 201612486 w 96"/>
                <a:gd name="T45" fmla="*/ 0 h 182"/>
                <a:gd name="T46" fmla="*/ 201612486 w 96"/>
                <a:gd name="T47" fmla="*/ 0 h 182"/>
                <a:gd name="T48" fmla="*/ 221773779 w 96"/>
                <a:gd name="T49" fmla="*/ 0 h 182"/>
                <a:gd name="T50" fmla="*/ 241935022 w 96"/>
                <a:gd name="T51" fmla="*/ 20161249 h 182"/>
                <a:gd name="T52" fmla="*/ 241935022 w 96"/>
                <a:gd name="T53" fmla="*/ 40322499 h 182"/>
                <a:gd name="T54" fmla="*/ 241935022 w 96"/>
                <a:gd name="T55" fmla="*/ 40322499 h 182"/>
                <a:gd name="T56" fmla="*/ 241935022 w 96"/>
                <a:gd name="T57" fmla="*/ 60483755 h 182"/>
                <a:gd name="T58" fmla="*/ 241935022 w 96"/>
                <a:gd name="T59" fmla="*/ 80644998 h 182"/>
                <a:gd name="T60" fmla="*/ 241935022 w 96"/>
                <a:gd name="T61" fmla="*/ 98286879 h 182"/>
                <a:gd name="T62" fmla="*/ 221773779 w 96"/>
                <a:gd name="T63" fmla="*/ 158769046 h 182"/>
                <a:gd name="T64" fmla="*/ 201612486 w 96"/>
                <a:gd name="T65" fmla="*/ 239414069 h 182"/>
                <a:gd name="T66" fmla="*/ 181451242 w 96"/>
                <a:gd name="T67" fmla="*/ 297378437 h 182"/>
                <a:gd name="T68" fmla="*/ 141128755 w 96"/>
                <a:gd name="T69" fmla="*/ 357862167 h 182"/>
                <a:gd name="T70" fmla="*/ 141128755 w 96"/>
                <a:gd name="T71" fmla="*/ 357862167 h 18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6"/>
                <a:gd name="T109" fmla="*/ 0 h 182"/>
                <a:gd name="T110" fmla="*/ 96 w 96"/>
                <a:gd name="T111" fmla="*/ 182 h 18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6" h="182">
                  <a:moveTo>
                    <a:pt x="56" y="142"/>
                  </a:moveTo>
                  <a:lnTo>
                    <a:pt x="40" y="158"/>
                  </a:lnTo>
                  <a:lnTo>
                    <a:pt x="16" y="166"/>
                  </a:lnTo>
                  <a:lnTo>
                    <a:pt x="8" y="174"/>
                  </a:lnTo>
                  <a:lnTo>
                    <a:pt x="0" y="182"/>
                  </a:lnTo>
                  <a:lnTo>
                    <a:pt x="0" y="174"/>
                  </a:lnTo>
                  <a:lnTo>
                    <a:pt x="8" y="174"/>
                  </a:lnTo>
                  <a:lnTo>
                    <a:pt x="16" y="166"/>
                  </a:lnTo>
                  <a:lnTo>
                    <a:pt x="32" y="150"/>
                  </a:lnTo>
                  <a:lnTo>
                    <a:pt x="48" y="134"/>
                  </a:lnTo>
                  <a:lnTo>
                    <a:pt x="64" y="103"/>
                  </a:lnTo>
                  <a:lnTo>
                    <a:pt x="72" y="79"/>
                  </a:lnTo>
                  <a:lnTo>
                    <a:pt x="80" y="47"/>
                  </a:lnTo>
                  <a:lnTo>
                    <a:pt x="80" y="39"/>
                  </a:lnTo>
                  <a:lnTo>
                    <a:pt x="80" y="32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96" y="24"/>
                  </a:lnTo>
                  <a:lnTo>
                    <a:pt x="96" y="32"/>
                  </a:lnTo>
                  <a:lnTo>
                    <a:pt x="96" y="39"/>
                  </a:lnTo>
                  <a:lnTo>
                    <a:pt x="88" y="63"/>
                  </a:lnTo>
                  <a:lnTo>
                    <a:pt x="80" y="95"/>
                  </a:lnTo>
                  <a:lnTo>
                    <a:pt x="72" y="118"/>
                  </a:lnTo>
                  <a:lnTo>
                    <a:pt x="56" y="14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7" name="Freeform 64"/>
            <p:cNvSpPr>
              <a:spLocks/>
            </p:cNvSpPr>
            <p:nvPr/>
          </p:nvSpPr>
          <p:spPr bwMode="auto">
            <a:xfrm>
              <a:off x="4768850" y="1973263"/>
              <a:ext cx="165100" cy="174625"/>
            </a:xfrm>
            <a:custGeom>
              <a:avLst/>
              <a:gdLst>
                <a:gd name="T0" fmla="*/ 221773784 w 104"/>
                <a:gd name="T1" fmla="*/ 138609399 h 110"/>
                <a:gd name="T2" fmla="*/ 221773784 w 104"/>
                <a:gd name="T3" fmla="*/ 98286885 h 110"/>
                <a:gd name="T4" fmla="*/ 241935028 w 104"/>
                <a:gd name="T5" fmla="*/ 78124053 h 110"/>
                <a:gd name="T6" fmla="*/ 241935028 w 104"/>
                <a:gd name="T7" fmla="*/ 78124053 h 110"/>
                <a:gd name="T8" fmla="*/ 241935028 w 104"/>
                <a:gd name="T9" fmla="*/ 78124053 h 110"/>
                <a:gd name="T10" fmla="*/ 241935028 w 104"/>
                <a:gd name="T11" fmla="*/ 78124053 h 110"/>
                <a:gd name="T12" fmla="*/ 241935028 w 104"/>
                <a:gd name="T13" fmla="*/ 78124053 h 110"/>
                <a:gd name="T14" fmla="*/ 241935028 w 104"/>
                <a:gd name="T15" fmla="*/ 98286885 h 110"/>
                <a:gd name="T16" fmla="*/ 241935028 w 104"/>
                <a:gd name="T17" fmla="*/ 138609399 h 110"/>
                <a:gd name="T18" fmla="*/ 262096272 w 104"/>
                <a:gd name="T19" fmla="*/ 158769056 h 110"/>
                <a:gd name="T20" fmla="*/ 262096272 w 104"/>
                <a:gd name="T21" fmla="*/ 178931887 h 110"/>
                <a:gd name="T22" fmla="*/ 262096272 w 104"/>
                <a:gd name="T23" fmla="*/ 199093132 h 110"/>
                <a:gd name="T24" fmla="*/ 262096272 w 104"/>
                <a:gd name="T25" fmla="*/ 219254426 h 110"/>
                <a:gd name="T26" fmla="*/ 262096272 w 104"/>
                <a:gd name="T27" fmla="*/ 219254426 h 110"/>
                <a:gd name="T28" fmla="*/ 241935028 w 104"/>
                <a:gd name="T29" fmla="*/ 236894721 h 110"/>
                <a:gd name="T30" fmla="*/ 221773784 w 104"/>
                <a:gd name="T31" fmla="*/ 257055965 h 110"/>
                <a:gd name="T32" fmla="*/ 201612490 w 104"/>
                <a:gd name="T33" fmla="*/ 277217210 h 110"/>
                <a:gd name="T34" fmla="*/ 181451246 w 104"/>
                <a:gd name="T35" fmla="*/ 277217210 h 110"/>
                <a:gd name="T36" fmla="*/ 141128758 w 104"/>
                <a:gd name="T37" fmla="*/ 277217210 h 110"/>
                <a:gd name="T38" fmla="*/ 100806245 w 104"/>
                <a:gd name="T39" fmla="*/ 277217210 h 110"/>
                <a:gd name="T40" fmla="*/ 60483757 w 104"/>
                <a:gd name="T41" fmla="*/ 257055965 h 110"/>
                <a:gd name="T42" fmla="*/ 40322501 w 104"/>
                <a:gd name="T43" fmla="*/ 257055965 h 110"/>
                <a:gd name="T44" fmla="*/ 20161250 w 104"/>
                <a:gd name="T45" fmla="*/ 236894721 h 110"/>
                <a:gd name="T46" fmla="*/ 20161250 w 104"/>
                <a:gd name="T47" fmla="*/ 219254426 h 110"/>
                <a:gd name="T48" fmla="*/ 20161250 w 104"/>
                <a:gd name="T49" fmla="*/ 199093132 h 110"/>
                <a:gd name="T50" fmla="*/ 20161250 w 104"/>
                <a:gd name="T51" fmla="*/ 158769056 h 110"/>
                <a:gd name="T52" fmla="*/ 0 w 104"/>
                <a:gd name="T53" fmla="*/ 118448154 h 110"/>
                <a:gd name="T54" fmla="*/ 0 w 104"/>
                <a:gd name="T55" fmla="*/ 57964396 h 110"/>
                <a:gd name="T56" fmla="*/ 0 w 104"/>
                <a:gd name="T57" fmla="*/ 0 h 110"/>
                <a:gd name="T58" fmla="*/ 20161250 w 104"/>
                <a:gd name="T59" fmla="*/ 0 h 110"/>
                <a:gd name="T60" fmla="*/ 40322501 w 104"/>
                <a:gd name="T61" fmla="*/ 20161251 h 110"/>
                <a:gd name="T62" fmla="*/ 40322501 w 104"/>
                <a:gd name="T63" fmla="*/ 37801552 h 110"/>
                <a:gd name="T64" fmla="*/ 40322501 w 104"/>
                <a:gd name="T65" fmla="*/ 57964396 h 110"/>
                <a:gd name="T66" fmla="*/ 40322501 w 104"/>
                <a:gd name="T67" fmla="*/ 98286885 h 110"/>
                <a:gd name="T68" fmla="*/ 40322501 w 104"/>
                <a:gd name="T69" fmla="*/ 138609399 h 110"/>
                <a:gd name="T70" fmla="*/ 40322501 w 104"/>
                <a:gd name="T71" fmla="*/ 158769056 h 110"/>
                <a:gd name="T72" fmla="*/ 40322501 w 104"/>
                <a:gd name="T73" fmla="*/ 199093132 h 110"/>
                <a:gd name="T74" fmla="*/ 60483757 w 104"/>
                <a:gd name="T75" fmla="*/ 219254426 h 110"/>
                <a:gd name="T76" fmla="*/ 80645001 w 104"/>
                <a:gd name="T77" fmla="*/ 219254426 h 110"/>
                <a:gd name="T78" fmla="*/ 100806245 w 104"/>
                <a:gd name="T79" fmla="*/ 219254426 h 110"/>
                <a:gd name="T80" fmla="*/ 141128758 w 104"/>
                <a:gd name="T81" fmla="*/ 219254426 h 110"/>
                <a:gd name="T82" fmla="*/ 161290002 w 104"/>
                <a:gd name="T83" fmla="*/ 219254426 h 110"/>
                <a:gd name="T84" fmla="*/ 201612490 w 104"/>
                <a:gd name="T85" fmla="*/ 219254426 h 110"/>
                <a:gd name="T86" fmla="*/ 201612490 w 104"/>
                <a:gd name="T87" fmla="*/ 199093132 h 110"/>
                <a:gd name="T88" fmla="*/ 201612490 w 104"/>
                <a:gd name="T89" fmla="*/ 199093132 h 110"/>
                <a:gd name="T90" fmla="*/ 221773784 w 104"/>
                <a:gd name="T91" fmla="*/ 158769056 h 110"/>
                <a:gd name="T92" fmla="*/ 221773784 w 104"/>
                <a:gd name="T93" fmla="*/ 138609399 h 110"/>
                <a:gd name="T94" fmla="*/ 221773784 w 104"/>
                <a:gd name="T95" fmla="*/ 138609399 h 1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4"/>
                <a:gd name="T145" fmla="*/ 0 h 110"/>
                <a:gd name="T146" fmla="*/ 104 w 104"/>
                <a:gd name="T147" fmla="*/ 110 h 1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4" h="110">
                  <a:moveTo>
                    <a:pt x="88" y="55"/>
                  </a:moveTo>
                  <a:lnTo>
                    <a:pt x="88" y="39"/>
                  </a:lnTo>
                  <a:lnTo>
                    <a:pt x="96" y="31"/>
                  </a:lnTo>
                  <a:lnTo>
                    <a:pt x="96" y="39"/>
                  </a:lnTo>
                  <a:lnTo>
                    <a:pt x="96" y="55"/>
                  </a:lnTo>
                  <a:lnTo>
                    <a:pt x="104" y="63"/>
                  </a:lnTo>
                  <a:lnTo>
                    <a:pt x="104" y="71"/>
                  </a:lnTo>
                  <a:lnTo>
                    <a:pt x="104" y="79"/>
                  </a:lnTo>
                  <a:lnTo>
                    <a:pt x="104" y="87"/>
                  </a:lnTo>
                  <a:lnTo>
                    <a:pt x="96" y="94"/>
                  </a:lnTo>
                  <a:lnTo>
                    <a:pt x="88" y="102"/>
                  </a:lnTo>
                  <a:lnTo>
                    <a:pt x="80" y="110"/>
                  </a:lnTo>
                  <a:lnTo>
                    <a:pt x="72" y="110"/>
                  </a:lnTo>
                  <a:lnTo>
                    <a:pt x="56" y="110"/>
                  </a:lnTo>
                  <a:lnTo>
                    <a:pt x="40" y="110"/>
                  </a:lnTo>
                  <a:lnTo>
                    <a:pt x="24" y="102"/>
                  </a:lnTo>
                  <a:lnTo>
                    <a:pt x="16" y="102"/>
                  </a:lnTo>
                  <a:lnTo>
                    <a:pt x="8" y="94"/>
                  </a:lnTo>
                  <a:lnTo>
                    <a:pt x="8" y="87"/>
                  </a:lnTo>
                  <a:lnTo>
                    <a:pt x="8" y="79"/>
                  </a:lnTo>
                  <a:lnTo>
                    <a:pt x="8" y="63"/>
                  </a:lnTo>
                  <a:lnTo>
                    <a:pt x="0" y="47"/>
                  </a:lnTo>
                  <a:lnTo>
                    <a:pt x="0" y="23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16" y="15"/>
                  </a:lnTo>
                  <a:lnTo>
                    <a:pt x="16" y="23"/>
                  </a:lnTo>
                  <a:lnTo>
                    <a:pt x="16" y="39"/>
                  </a:lnTo>
                  <a:lnTo>
                    <a:pt x="16" y="55"/>
                  </a:lnTo>
                  <a:lnTo>
                    <a:pt x="16" y="63"/>
                  </a:lnTo>
                  <a:lnTo>
                    <a:pt x="16" y="79"/>
                  </a:lnTo>
                  <a:lnTo>
                    <a:pt x="24" y="87"/>
                  </a:lnTo>
                  <a:lnTo>
                    <a:pt x="32" y="87"/>
                  </a:lnTo>
                  <a:lnTo>
                    <a:pt x="40" y="87"/>
                  </a:lnTo>
                  <a:lnTo>
                    <a:pt x="56" y="87"/>
                  </a:lnTo>
                  <a:lnTo>
                    <a:pt x="64" y="87"/>
                  </a:lnTo>
                  <a:lnTo>
                    <a:pt x="80" y="87"/>
                  </a:lnTo>
                  <a:lnTo>
                    <a:pt x="80" y="79"/>
                  </a:lnTo>
                  <a:lnTo>
                    <a:pt x="88" y="63"/>
                  </a:lnTo>
                  <a:lnTo>
                    <a:pt x="88" y="5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8" name="Freeform 65"/>
            <p:cNvSpPr>
              <a:spLocks/>
            </p:cNvSpPr>
            <p:nvPr/>
          </p:nvSpPr>
          <p:spPr bwMode="auto">
            <a:xfrm>
              <a:off x="4578350" y="1709738"/>
              <a:ext cx="76200" cy="61913"/>
            </a:xfrm>
            <a:custGeom>
              <a:avLst/>
              <a:gdLst>
                <a:gd name="T0" fmla="*/ 80644999 w 48"/>
                <a:gd name="T1" fmla="*/ 20161411 h 39"/>
                <a:gd name="T2" fmla="*/ 100806243 w 48"/>
                <a:gd name="T3" fmla="*/ 20161411 h 39"/>
                <a:gd name="T4" fmla="*/ 100806243 w 48"/>
                <a:gd name="T5" fmla="*/ 40322822 h 39"/>
                <a:gd name="T6" fmla="*/ 120967511 w 48"/>
                <a:gd name="T7" fmla="*/ 60484240 h 39"/>
                <a:gd name="T8" fmla="*/ 100806243 w 48"/>
                <a:gd name="T9" fmla="*/ 78126263 h 39"/>
                <a:gd name="T10" fmla="*/ 100806243 w 48"/>
                <a:gd name="T11" fmla="*/ 98287668 h 39"/>
                <a:gd name="T12" fmla="*/ 100806243 w 48"/>
                <a:gd name="T13" fmla="*/ 98287668 h 39"/>
                <a:gd name="T14" fmla="*/ 80644999 w 48"/>
                <a:gd name="T15" fmla="*/ 98287668 h 39"/>
                <a:gd name="T16" fmla="*/ 80644999 w 48"/>
                <a:gd name="T17" fmla="*/ 78126263 h 39"/>
                <a:gd name="T18" fmla="*/ 60483756 w 48"/>
                <a:gd name="T19" fmla="*/ 78126263 h 39"/>
                <a:gd name="T20" fmla="*/ 40322500 w 48"/>
                <a:gd name="T21" fmla="*/ 60484240 h 39"/>
                <a:gd name="T22" fmla="*/ 20161250 w 48"/>
                <a:gd name="T23" fmla="*/ 20161411 h 39"/>
                <a:gd name="T24" fmla="*/ 20161250 w 48"/>
                <a:gd name="T25" fmla="*/ 0 h 39"/>
                <a:gd name="T26" fmla="*/ 0 w 48"/>
                <a:gd name="T27" fmla="*/ 0 h 39"/>
                <a:gd name="T28" fmla="*/ 40322500 w 48"/>
                <a:gd name="T29" fmla="*/ 0 h 39"/>
                <a:gd name="T30" fmla="*/ 80644999 w 48"/>
                <a:gd name="T31" fmla="*/ 20161411 h 39"/>
                <a:gd name="T32" fmla="*/ 80644999 w 48"/>
                <a:gd name="T33" fmla="*/ 2016141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8"/>
                <a:gd name="T52" fmla="*/ 0 h 39"/>
                <a:gd name="T53" fmla="*/ 48 w 48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8" h="39">
                  <a:moveTo>
                    <a:pt x="32" y="8"/>
                  </a:moveTo>
                  <a:lnTo>
                    <a:pt x="40" y="8"/>
                  </a:lnTo>
                  <a:lnTo>
                    <a:pt x="40" y="16"/>
                  </a:lnTo>
                  <a:lnTo>
                    <a:pt x="48" y="24"/>
                  </a:lnTo>
                  <a:lnTo>
                    <a:pt x="40" y="31"/>
                  </a:lnTo>
                  <a:lnTo>
                    <a:pt x="40" y="39"/>
                  </a:lnTo>
                  <a:lnTo>
                    <a:pt x="32" y="39"/>
                  </a:lnTo>
                  <a:lnTo>
                    <a:pt x="32" y="31"/>
                  </a:lnTo>
                  <a:lnTo>
                    <a:pt x="24" y="31"/>
                  </a:lnTo>
                  <a:lnTo>
                    <a:pt x="16" y="24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2" y="8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682" name="组合 71"/>
          <p:cNvGrpSpPr>
            <a:grpSpLocks noChangeAspect="1"/>
          </p:cNvGrpSpPr>
          <p:nvPr/>
        </p:nvGrpSpPr>
        <p:grpSpPr bwMode="auto">
          <a:xfrm>
            <a:off x="7531100" y="5111750"/>
            <a:ext cx="352425" cy="358775"/>
            <a:chOff x="3448050" y="1577180"/>
            <a:chExt cx="444500" cy="454026"/>
          </a:xfrm>
        </p:grpSpPr>
        <p:sp>
          <p:nvSpPr>
            <p:cNvPr id="70692" name="Freeform 72"/>
            <p:cNvSpPr>
              <a:spLocks/>
            </p:cNvSpPr>
            <p:nvPr/>
          </p:nvSpPr>
          <p:spPr bwMode="auto">
            <a:xfrm>
              <a:off x="3448050" y="1702593"/>
              <a:ext cx="165100" cy="265113"/>
            </a:xfrm>
            <a:custGeom>
              <a:avLst/>
              <a:gdLst>
                <a:gd name="T0" fmla="*/ 0 w 104"/>
                <a:gd name="T1" fmla="*/ 420867726 h 167"/>
                <a:gd name="T2" fmla="*/ 0 w 104"/>
                <a:gd name="T3" fmla="*/ 400706346 h 167"/>
                <a:gd name="T4" fmla="*/ 0 w 104"/>
                <a:gd name="T5" fmla="*/ 400706346 h 167"/>
                <a:gd name="T6" fmla="*/ 20161250 w 104"/>
                <a:gd name="T7" fmla="*/ 380545065 h 167"/>
                <a:gd name="T8" fmla="*/ 40322501 w 104"/>
                <a:gd name="T9" fmla="*/ 342741870 h 167"/>
                <a:gd name="T10" fmla="*/ 80645001 w 104"/>
                <a:gd name="T11" fmla="*/ 302419309 h 167"/>
                <a:gd name="T12" fmla="*/ 120967514 w 104"/>
                <a:gd name="T13" fmla="*/ 221774186 h 167"/>
                <a:gd name="T14" fmla="*/ 141128758 w 104"/>
                <a:gd name="T15" fmla="*/ 181451576 h 167"/>
                <a:gd name="T16" fmla="*/ 161290002 w 104"/>
                <a:gd name="T17" fmla="*/ 120967734 h 167"/>
                <a:gd name="T18" fmla="*/ 181451246 w 104"/>
                <a:gd name="T19" fmla="*/ 100806428 h 167"/>
                <a:gd name="T20" fmla="*/ 181451246 w 104"/>
                <a:gd name="T21" fmla="*/ 80645147 h 167"/>
                <a:gd name="T22" fmla="*/ 181451246 w 104"/>
                <a:gd name="T23" fmla="*/ 80645147 h 167"/>
                <a:gd name="T24" fmla="*/ 181451246 w 104"/>
                <a:gd name="T25" fmla="*/ 80645147 h 167"/>
                <a:gd name="T26" fmla="*/ 181451246 w 104"/>
                <a:gd name="T27" fmla="*/ 80645147 h 167"/>
                <a:gd name="T28" fmla="*/ 161290002 w 104"/>
                <a:gd name="T29" fmla="*/ 80645147 h 167"/>
                <a:gd name="T30" fmla="*/ 141128758 w 104"/>
                <a:gd name="T31" fmla="*/ 80645147 h 167"/>
                <a:gd name="T32" fmla="*/ 120967514 w 104"/>
                <a:gd name="T33" fmla="*/ 100806428 h 167"/>
                <a:gd name="T34" fmla="*/ 80645001 w 104"/>
                <a:gd name="T35" fmla="*/ 120967734 h 167"/>
                <a:gd name="T36" fmla="*/ 60483757 w 104"/>
                <a:gd name="T37" fmla="*/ 120967734 h 167"/>
                <a:gd name="T38" fmla="*/ 40322501 w 104"/>
                <a:gd name="T39" fmla="*/ 120967734 h 167"/>
                <a:gd name="T40" fmla="*/ 20161250 w 104"/>
                <a:gd name="T41" fmla="*/ 120967734 h 167"/>
                <a:gd name="T42" fmla="*/ 0 w 104"/>
                <a:gd name="T43" fmla="*/ 100806428 h 167"/>
                <a:gd name="T44" fmla="*/ 0 w 104"/>
                <a:gd name="T45" fmla="*/ 100806428 h 167"/>
                <a:gd name="T46" fmla="*/ 0 w 104"/>
                <a:gd name="T47" fmla="*/ 80645147 h 167"/>
                <a:gd name="T48" fmla="*/ 20161250 w 104"/>
                <a:gd name="T49" fmla="*/ 80645147 h 167"/>
                <a:gd name="T50" fmla="*/ 40322501 w 104"/>
                <a:gd name="T51" fmla="*/ 80645147 h 167"/>
                <a:gd name="T52" fmla="*/ 80645001 w 104"/>
                <a:gd name="T53" fmla="*/ 80645147 h 167"/>
                <a:gd name="T54" fmla="*/ 100806245 w 104"/>
                <a:gd name="T55" fmla="*/ 60483867 h 167"/>
                <a:gd name="T56" fmla="*/ 141128758 w 104"/>
                <a:gd name="T57" fmla="*/ 40322574 h 167"/>
                <a:gd name="T58" fmla="*/ 161290002 w 104"/>
                <a:gd name="T59" fmla="*/ 40322574 h 167"/>
                <a:gd name="T60" fmla="*/ 181451246 w 104"/>
                <a:gd name="T61" fmla="*/ 20161287 h 167"/>
                <a:gd name="T62" fmla="*/ 181451246 w 104"/>
                <a:gd name="T63" fmla="*/ 0 h 167"/>
                <a:gd name="T64" fmla="*/ 201612490 w 104"/>
                <a:gd name="T65" fmla="*/ 0 h 167"/>
                <a:gd name="T66" fmla="*/ 201612490 w 104"/>
                <a:gd name="T67" fmla="*/ 0 h 167"/>
                <a:gd name="T68" fmla="*/ 221773784 w 104"/>
                <a:gd name="T69" fmla="*/ 0 h 167"/>
                <a:gd name="T70" fmla="*/ 221773784 w 104"/>
                <a:gd name="T71" fmla="*/ 20161287 h 167"/>
                <a:gd name="T72" fmla="*/ 241935028 w 104"/>
                <a:gd name="T73" fmla="*/ 20161287 h 167"/>
                <a:gd name="T74" fmla="*/ 262096272 w 104"/>
                <a:gd name="T75" fmla="*/ 40322574 h 167"/>
                <a:gd name="T76" fmla="*/ 262096272 w 104"/>
                <a:gd name="T77" fmla="*/ 60483867 h 167"/>
                <a:gd name="T78" fmla="*/ 262096272 w 104"/>
                <a:gd name="T79" fmla="*/ 60483867 h 167"/>
                <a:gd name="T80" fmla="*/ 241935028 w 104"/>
                <a:gd name="T81" fmla="*/ 60483867 h 167"/>
                <a:gd name="T82" fmla="*/ 241935028 w 104"/>
                <a:gd name="T83" fmla="*/ 80645147 h 167"/>
                <a:gd name="T84" fmla="*/ 221773784 w 104"/>
                <a:gd name="T85" fmla="*/ 100806428 h 167"/>
                <a:gd name="T86" fmla="*/ 221773784 w 104"/>
                <a:gd name="T87" fmla="*/ 100806428 h 167"/>
                <a:gd name="T88" fmla="*/ 201612490 w 104"/>
                <a:gd name="T89" fmla="*/ 141129014 h 167"/>
                <a:gd name="T90" fmla="*/ 181451246 w 104"/>
                <a:gd name="T91" fmla="*/ 201612856 h 167"/>
                <a:gd name="T92" fmla="*/ 141128758 w 104"/>
                <a:gd name="T93" fmla="*/ 262096748 h 167"/>
                <a:gd name="T94" fmla="*/ 100806245 w 104"/>
                <a:gd name="T95" fmla="*/ 322580590 h 167"/>
                <a:gd name="T96" fmla="*/ 40322501 w 104"/>
                <a:gd name="T97" fmla="*/ 380545065 h 167"/>
                <a:gd name="T98" fmla="*/ 20161250 w 104"/>
                <a:gd name="T99" fmla="*/ 400706346 h 167"/>
                <a:gd name="T100" fmla="*/ 0 w 104"/>
                <a:gd name="T101" fmla="*/ 400706346 h 167"/>
                <a:gd name="T102" fmla="*/ 0 w 104"/>
                <a:gd name="T103" fmla="*/ 420867726 h 167"/>
                <a:gd name="T104" fmla="*/ 0 w 104"/>
                <a:gd name="T105" fmla="*/ 420867726 h 167"/>
                <a:gd name="T106" fmla="*/ 0 w 104"/>
                <a:gd name="T107" fmla="*/ 420867726 h 1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4"/>
                <a:gd name="T163" fmla="*/ 0 h 167"/>
                <a:gd name="T164" fmla="*/ 104 w 104"/>
                <a:gd name="T165" fmla="*/ 167 h 1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4" h="167">
                  <a:moveTo>
                    <a:pt x="0" y="167"/>
                  </a:moveTo>
                  <a:lnTo>
                    <a:pt x="0" y="159"/>
                  </a:lnTo>
                  <a:lnTo>
                    <a:pt x="8" y="151"/>
                  </a:lnTo>
                  <a:lnTo>
                    <a:pt x="16" y="136"/>
                  </a:lnTo>
                  <a:lnTo>
                    <a:pt x="32" y="120"/>
                  </a:lnTo>
                  <a:lnTo>
                    <a:pt x="48" y="88"/>
                  </a:lnTo>
                  <a:lnTo>
                    <a:pt x="56" y="72"/>
                  </a:lnTo>
                  <a:lnTo>
                    <a:pt x="64" y="48"/>
                  </a:lnTo>
                  <a:lnTo>
                    <a:pt x="72" y="40"/>
                  </a:lnTo>
                  <a:lnTo>
                    <a:pt x="72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88" y="8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96" y="24"/>
                  </a:lnTo>
                  <a:lnTo>
                    <a:pt x="96" y="32"/>
                  </a:lnTo>
                  <a:lnTo>
                    <a:pt x="88" y="40"/>
                  </a:lnTo>
                  <a:lnTo>
                    <a:pt x="80" y="56"/>
                  </a:lnTo>
                  <a:lnTo>
                    <a:pt x="72" y="80"/>
                  </a:lnTo>
                  <a:lnTo>
                    <a:pt x="56" y="104"/>
                  </a:lnTo>
                  <a:lnTo>
                    <a:pt x="40" y="128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0" y="159"/>
                  </a:lnTo>
                  <a:lnTo>
                    <a:pt x="0" y="167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3" name="Freeform 73"/>
            <p:cNvSpPr>
              <a:spLocks/>
            </p:cNvSpPr>
            <p:nvPr/>
          </p:nvSpPr>
          <p:spPr bwMode="auto">
            <a:xfrm>
              <a:off x="3536950" y="1577180"/>
              <a:ext cx="76200" cy="76200"/>
            </a:xfrm>
            <a:custGeom>
              <a:avLst/>
              <a:gdLst>
                <a:gd name="T0" fmla="*/ 100806243 w 48"/>
                <a:gd name="T1" fmla="*/ 60483756 h 48"/>
                <a:gd name="T2" fmla="*/ 120967511 w 48"/>
                <a:gd name="T3" fmla="*/ 80644999 h 48"/>
                <a:gd name="T4" fmla="*/ 100806243 w 48"/>
                <a:gd name="T5" fmla="*/ 100806243 h 48"/>
                <a:gd name="T6" fmla="*/ 100806243 w 48"/>
                <a:gd name="T7" fmla="*/ 100806243 h 48"/>
                <a:gd name="T8" fmla="*/ 100806243 w 48"/>
                <a:gd name="T9" fmla="*/ 120967511 h 48"/>
                <a:gd name="T10" fmla="*/ 100806243 w 48"/>
                <a:gd name="T11" fmla="*/ 120967511 h 48"/>
                <a:gd name="T12" fmla="*/ 80644999 w 48"/>
                <a:gd name="T13" fmla="*/ 120967511 h 48"/>
                <a:gd name="T14" fmla="*/ 60483756 w 48"/>
                <a:gd name="T15" fmla="*/ 80644999 h 48"/>
                <a:gd name="T16" fmla="*/ 20161250 w 48"/>
                <a:gd name="T17" fmla="*/ 60483756 h 48"/>
                <a:gd name="T18" fmla="*/ 0 w 48"/>
                <a:gd name="T19" fmla="*/ 20161250 h 48"/>
                <a:gd name="T20" fmla="*/ 0 w 48"/>
                <a:gd name="T21" fmla="*/ 0 h 48"/>
                <a:gd name="T22" fmla="*/ 20161250 w 48"/>
                <a:gd name="T23" fmla="*/ 0 h 48"/>
                <a:gd name="T24" fmla="*/ 40322500 w 48"/>
                <a:gd name="T25" fmla="*/ 20161250 h 48"/>
                <a:gd name="T26" fmla="*/ 60483756 w 48"/>
                <a:gd name="T27" fmla="*/ 20161250 h 48"/>
                <a:gd name="T28" fmla="*/ 100806243 w 48"/>
                <a:gd name="T29" fmla="*/ 40322500 h 48"/>
                <a:gd name="T30" fmla="*/ 100806243 w 48"/>
                <a:gd name="T31" fmla="*/ 60483756 h 48"/>
                <a:gd name="T32" fmla="*/ 100806243 w 48"/>
                <a:gd name="T33" fmla="*/ 60483756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8"/>
                <a:gd name="T52" fmla="*/ 0 h 48"/>
                <a:gd name="T53" fmla="*/ 48 w 48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8" h="48">
                  <a:moveTo>
                    <a:pt x="40" y="24"/>
                  </a:moveTo>
                  <a:lnTo>
                    <a:pt x="48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4" name="Freeform 74"/>
            <p:cNvSpPr>
              <a:spLocks/>
            </p:cNvSpPr>
            <p:nvPr/>
          </p:nvSpPr>
          <p:spPr bwMode="auto">
            <a:xfrm>
              <a:off x="3638550" y="1653380"/>
              <a:ext cx="38100" cy="125413"/>
            </a:xfrm>
            <a:custGeom>
              <a:avLst/>
              <a:gdLst>
                <a:gd name="T0" fmla="*/ 60483756 w 24"/>
                <a:gd name="T1" fmla="*/ 0 h 79"/>
                <a:gd name="T2" fmla="*/ 60483756 w 24"/>
                <a:gd name="T3" fmla="*/ 60483993 h 79"/>
                <a:gd name="T4" fmla="*/ 60483756 w 24"/>
                <a:gd name="T5" fmla="*/ 118448614 h 79"/>
                <a:gd name="T6" fmla="*/ 60483756 w 24"/>
                <a:gd name="T7" fmla="*/ 138609936 h 79"/>
                <a:gd name="T8" fmla="*/ 60483756 w 24"/>
                <a:gd name="T9" fmla="*/ 178932581 h 79"/>
                <a:gd name="T10" fmla="*/ 60483756 w 24"/>
                <a:gd name="T11" fmla="*/ 178932581 h 79"/>
                <a:gd name="T12" fmla="*/ 60483756 w 24"/>
                <a:gd name="T13" fmla="*/ 199093904 h 79"/>
                <a:gd name="T14" fmla="*/ 60483756 w 24"/>
                <a:gd name="T15" fmla="*/ 199093904 h 79"/>
                <a:gd name="T16" fmla="*/ 60483756 w 24"/>
                <a:gd name="T17" fmla="*/ 199093904 h 79"/>
                <a:gd name="T18" fmla="*/ 60483756 w 24"/>
                <a:gd name="T19" fmla="*/ 178932581 h 79"/>
                <a:gd name="T20" fmla="*/ 60483756 w 24"/>
                <a:gd name="T21" fmla="*/ 178932581 h 79"/>
                <a:gd name="T22" fmla="*/ 40322500 w 24"/>
                <a:gd name="T23" fmla="*/ 158771259 h 79"/>
                <a:gd name="T24" fmla="*/ 40322500 w 24"/>
                <a:gd name="T25" fmla="*/ 138609936 h 79"/>
                <a:gd name="T26" fmla="*/ 40322500 w 24"/>
                <a:gd name="T27" fmla="*/ 98287266 h 79"/>
                <a:gd name="T28" fmla="*/ 20161250 w 24"/>
                <a:gd name="T29" fmla="*/ 78125944 h 79"/>
                <a:gd name="T30" fmla="*/ 20161250 w 24"/>
                <a:gd name="T31" fmla="*/ 40322658 h 79"/>
                <a:gd name="T32" fmla="*/ 20161250 w 24"/>
                <a:gd name="T33" fmla="*/ 20161329 h 79"/>
                <a:gd name="T34" fmla="*/ 0 w 24"/>
                <a:gd name="T35" fmla="*/ 20161329 h 79"/>
                <a:gd name="T36" fmla="*/ 0 w 24"/>
                <a:gd name="T37" fmla="*/ 0 h 79"/>
                <a:gd name="T38" fmla="*/ 0 w 24"/>
                <a:gd name="T39" fmla="*/ 0 h 79"/>
                <a:gd name="T40" fmla="*/ 20161250 w 24"/>
                <a:gd name="T41" fmla="*/ 0 h 79"/>
                <a:gd name="T42" fmla="*/ 60483756 w 24"/>
                <a:gd name="T43" fmla="*/ 0 h 79"/>
                <a:gd name="T44" fmla="*/ 60483756 w 24"/>
                <a:gd name="T45" fmla="*/ 0 h 7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4"/>
                <a:gd name="T70" fmla="*/ 0 h 79"/>
                <a:gd name="T71" fmla="*/ 24 w 24"/>
                <a:gd name="T72" fmla="*/ 79 h 7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4" h="79">
                  <a:moveTo>
                    <a:pt x="24" y="0"/>
                  </a:moveTo>
                  <a:lnTo>
                    <a:pt x="24" y="24"/>
                  </a:lnTo>
                  <a:lnTo>
                    <a:pt x="24" y="47"/>
                  </a:lnTo>
                  <a:lnTo>
                    <a:pt x="24" y="55"/>
                  </a:lnTo>
                  <a:lnTo>
                    <a:pt x="24" y="71"/>
                  </a:lnTo>
                  <a:lnTo>
                    <a:pt x="24" y="79"/>
                  </a:lnTo>
                  <a:lnTo>
                    <a:pt x="24" y="71"/>
                  </a:lnTo>
                  <a:lnTo>
                    <a:pt x="16" y="63"/>
                  </a:lnTo>
                  <a:lnTo>
                    <a:pt x="16" y="55"/>
                  </a:lnTo>
                  <a:lnTo>
                    <a:pt x="16" y="39"/>
                  </a:lnTo>
                  <a:lnTo>
                    <a:pt x="8" y="31"/>
                  </a:lnTo>
                  <a:lnTo>
                    <a:pt x="8" y="16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4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5" name="Freeform 75"/>
            <p:cNvSpPr>
              <a:spLocks/>
            </p:cNvSpPr>
            <p:nvPr/>
          </p:nvSpPr>
          <p:spPr bwMode="auto">
            <a:xfrm>
              <a:off x="3663950" y="1615280"/>
              <a:ext cx="165100" cy="112713"/>
            </a:xfrm>
            <a:custGeom>
              <a:avLst/>
              <a:gdLst>
                <a:gd name="T0" fmla="*/ 181451246 w 104"/>
                <a:gd name="T1" fmla="*/ 60484017 h 71"/>
                <a:gd name="T2" fmla="*/ 161290002 w 104"/>
                <a:gd name="T3" fmla="*/ 60484017 h 71"/>
                <a:gd name="T4" fmla="*/ 161290002 w 104"/>
                <a:gd name="T5" fmla="*/ 60484017 h 71"/>
                <a:gd name="T6" fmla="*/ 161290002 w 104"/>
                <a:gd name="T7" fmla="*/ 60484017 h 71"/>
                <a:gd name="T8" fmla="*/ 141128758 w 104"/>
                <a:gd name="T9" fmla="*/ 60484017 h 71"/>
                <a:gd name="T10" fmla="*/ 120967514 w 104"/>
                <a:gd name="T11" fmla="*/ 60484017 h 71"/>
                <a:gd name="T12" fmla="*/ 100806245 w 104"/>
                <a:gd name="T13" fmla="*/ 80645348 h 71"/>
                <a:gd name="T14" fmla="*/ 40322501 w 104"/>
                <a:gd name="T15" fmla="*/ 80645348 h 71"/>
                <a:gd name="T16" fmla="*/ 0 w 104"/>
                <a:gd name="T17" fmla="*/ 80645348 h 71"/>
                <a:gd name="T18" fmla="*/ 0 w 104"/>
                <a:gd name="T19" fmla="*/ 60484017 h 71"/>
                <a:gd name="T20" fmla="*/ 40322501 w 104"/>
                <a:gd name="T21" fmla="*/ 60484017 h 71"/>
                <a:gd name="T22" fmla="*/ 60483757 w 104"/>
                <a:gd name="T23" fmla="*/ 40322674 h 71"/>
                <a:gd name="T24" fmla="*/ 100806245 w 104"/>
                <a:gd name="T25" fmla="*/ 40322674 h 71"/>
                <a:gd name="T26" fmla="*/ 141128758 w 104"/>
                <a:gd name="T27" fmla="*/ 40322674 h 71"/>
                <a:gd name="T28" fmla="*/ 161290002 w 104"/>
                <a:gd name="T29" fmla="*/ 20161337 h 71"/>
                <a:gd name="T30" fmla="*/ 161290002 w 104"/>
                <a:gd name="T31" fmla="*/ 20161337 h 71"/>
                <a:gd name="T32" fmla="*/ 161290002 w 104"/>
                <a:gd name="T33" fmla="*/ 0 h 71"/>
                <a:gd name="T34" fmla="*/ 181451246 w 104"/>
                <a:gd name="T35" fmla="*/ 0 h 71"/>
                <a:gd name="T36" fmla="*/ 201612490 w 104"/>
                <a:gd name="T37" fmla="*/ 20161337 h 71"/>
                <a:gd name="T38" fmla="*/ 221773784 w 104"/>
                <a:gd name="T39" fmla="*/ 20161337 h 71"/>
                <a:gd name="T40" fmla="*/ 241935028 w 104"/>
                <a:gd name="T41" fmla="*/ 40322674 h 71"/>
                <a:gd name="T42" fmla="*/ 241935028 w 104"/>
                <a:gd name="T43" fmla="*/ 60484017 h 71"/>
                <a:gd name="T44" fmla="*/ 262096272 w 104"/>
                <a:gd name="T45" fmla="*/ 60484017 h 71"/>
                <a:gd name="T46" fmla="*/ 262096272 w 104"/>
                <a:gd name="T47" fmla="*/ 80645348 h 71"/>
                <a:gd name="T48" fmla="*/ 262096272 w 104"/>
                <a:gd name="T49" fmla="*/ 80645348 h 71"/>
                <a:gd name="T50" fmla="*/ 241935028 w 104"/>
                <a:gd name="T51" fmla="*/ 100806679 h 71"/>
                <a:gd name="T52" fmla="*/ 241935028 w 104"/>
                <a:gd name="T53" fmla="*/ 100806679 h 71"/>
                <a:gd name="T54" fmla="*/ 221773784 w 104"/>
                <a:gd name="T55" fmla="*/ 120968034 h 71"/>
                <a:gd name="T56" fmla="*/ 201612490 w 104"/>
                <a:gd name="T57" fmla="*/ 138609992 h 71"/>
                <a:gd name="T58" fmla="*/ 181451246 w 104"/>
                <a:gd name="T59" fmla="*/ 178932654 h 71"/>
                <a:gd name="T60" fmla="*/ 161290002 w 104"/>
                <a:gd name="T61" fmla="*/ 178932654 h 71"/>
                <a:gd name="T62" fmla="*/ 161290002 w 104"/>
                <a:gd name="T63" fmla="*/ 158771323 h 71"/>
                <a:gd name="T64" fmla="*/ 181451246 w 104"/>
                <a:gd name="T65" fmla="*/ 120968034 h 71"/>
                <a:gd name="T66" fmla="*/ 181451246 w 104"/>
                <a:gd name="T67" fmla="*/ 80645348 h 71"/>
                <a:gd name="T68" fmla="*/ 181451246 w 104"/>
                <a:gd name="T69" fmla="*/ 80645348 h 71"/>
                <a:gd name="T70" fmla="*/ 181451246 w 104"/>
                <a:gd name="T71" fmla="*/ 60484017 h 71"/>
                <a:gd name="T72" fmla="*/ 181451246 w 104"/>
                <a:gd name="T73" fmla="*/ 60484017 h 7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4"/>
                <a:gd name="T112" fmla="*/ 0 h 71"/>
                <a:gd name="T113" fmla="*/ 104 w 104"/>
                <a:gd name="T114" fmla="*/ 71 h 7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4" h="71">
                  <a:moveTo>
                    <a:pt x="72" y="24"/>
                  </a:moveTo>
                  <a:lnTo>
                    <a:pt x="64" y="24"/>
                  </a:lnTo>
                  <a:lnTo>
                    <a:pt x="56" y="24"/>
                  </a:lnTo>
                  <a:lnTo>
                    <a:pt x="48" y="24"/>
                  </a:lnTo>
                  <a:lnTo>
                    <a:pt x="40" y="32"/>
                  </a:lnTo>
                  <a:lnTo>
                    <a:pt x="16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8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80" y="8"/>
                  </a:lnTo>
                  <a:lnTo>
                    <a:pt x="88" y="8"/>
                  </a:lnTo>
                  <a:lnTo>
                    <a:pt x="96" y="16"/>
                  </a:lnTo>
                  <a:lnTo>
                    <a:pt x="96" y="24"/>
                  </a:lnTo>
                  <a:lnTo>
                    <a:pt x="104" y="24"/>
                  </a:lnTo>
                  <a:lnTo>
                    <a:pt x="104" y="32"/>
                  </a:lnTo>
                  <a:lnTo>
                    <a:pt x="96" y="40"/>
                  </a:lnTo>
                  <a:lnTo>
                    <a:pt x="88" y="48"/>
                  </a:lnTo>
                  <a:lnTo>
                    <a:pt x="80" y="55"/>
                  </a:lnTo>
                  <a:lnTo>
                    <a:pt x="72" y="71"/>
                  </a:lnTo>
                  <a:lnTo>
                    <a:pt x="64" y="71"/>
                  </a:lnTo>
                  <a:lnTo>
                    <a:pt x="64" y="63"/>
                  </a:lnTo>
                  <a:lnTo>
                    <a:pt x="72" y="48"/>
                  </a:lnTo>
                  <a:lnTo>
                    <a:pt x="72" y="32"/>
                  </a:lnTo>
                  <a:lnTo>
                    <a:pt x="72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6" name="Freeform 76"/>
            <p:cNvSpPr>
              <a:spLocks/>
            </p:cNvSpPr>
            <p:nvPr/>
          </p:nvSpPr>
          <p:spPr bwMode="auto">
            <a:xfrm>
              <a:off x="3676650" y="1727993"/>
              <a:ext cx="114300" cy="38100"/>
            </a:xfrm>
            <a:custGeom>
              <a:avLst/>
              <a:gdLst>
                <a:gd name="T0" fmla="*/ 80644991 w 72"/>
                <a:gd name="T1" fmla="*/ 0 h 24"/>
                <a:gd name="T2" fmla="*/ 120967498 w 72"/>
                <a:gd name="T3" fmla="*/ 0 h 24"/>
                <a:gd name="T4" fmla="*/ 141128740 w 72"/>
                <a:gd name="T5" fmla="*/ 0 h 24"/>
                <a:gd name="T6" fmla="*/ 141128740 w 72"/>
                <a:gd name="T7" fmla="*/ 0 h 24"/>
                <a:gd name="T8" fmla="*/ 161289981 w 72"/>
                <a:gd name="T9" fmla="*/ 0 h 24"/>
                <a:gd name="T10" fmla="*/ 161289981 w 72"/>
                <a:gd name="T11" fmla="*/ 0 h 24"/>
                <a:gd name="T12" fmla="*/ 181451223 w 72"/>
                <a:gd name="T13" fmla="*/ 0 h 24"/>
                <a:gd name="T14" fmla="*/ 181451223 w 72"/>
                <a:gd name="T15" fmla="*/ 20161250 h 24"/>
                <a:gd name="T16" fmla="*/ 181451223 w 72"/>
                <a:gd name="T17" fmla="*/ 20161250 h 24"/>
                <a:gd name="T18" fmla="*/ 161289981 w 72"/>
                <a:gd name="T19" fmla="*/ 20161250 h 24"/>
                <a:gd name="T20" fmla="*/ 161289981 w 72"/>
                <a:gd name="T21" fmla="*/ 20161250 h 24"/>
                <a:gd name="T22" fmla="*/ 141128740 w 72"/>
                <a:gd name="T23" fmla="*/ 40322500 h 24"/>
                <a:gd name="T24" fmla="*/ 120967498 w 72"/>
                <a:gd name="T25" fmla="*/ 40322500 h 24"/>
                <a:gd name="T26" fmla="*/ 80644991 w 72"/>
                <a:gd name="T27" fmla="*/ 40322500 h 24"/>
                <a:gd name="T28" fmla="*/ 60483749 w 72"/>
                <a:gd name="T29" fmla="*/ 40322500 h 24"/>
                <a:gd name="T30" fmla="*/ 40322495 w 72"/>
                <a:gd name="T31" fmla="*/ 60483756 h 24"/>
                <a:gd name="T32" fmla="*/ 20161248 w 72"/>
                <a:gd name="T33" fmla="*/ 60483756 h 24"/>
                <a:gd name="T34" fmla="*/ 0 w 72"/>
                <a:gd name="T35" fmla="*/ 60483756 h 24"/>
                <a:gd name="T36" fmla="*/ 0 w 72"/>
                <a:gd name="T37" fmla="*/ 20161250 h 24"/>
                <a:gd name="T38" fmla="*/ 40322495 w 72"/>
                <a:gd name="T39" fmla="*/ 20161250 h 24"/>
                <a:gd name="T40" fmla="*/ 80644991 w 72"/>
                <a:gd name="T41" fmla="*/ 0 h 24"/>
                <a:gd name="T42" fmla="*/ 80644991 w 72"/>
                <a:gd name="T43" fmla="*/ 0 h 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"/>
                <a:gd name="T67" fmla="*/ 0 h 24"/>
                <a:gd name="T68" fmla="*/ 72 w 72"/>
                <a:gd name="T69" fmla="*/ 24 h 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" h="24">
                  <a:moveTo>
                    <a:pt x="32" y="0"/>
                  </a:moveTo>
                  <a:lnTo>
                    <a:pt x="48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6" y="8"/>
                  </a:lnTo>
                  <a:lnTo>
                    <a:pt x="32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7" name="Freeform 77"/>
            <p:cNvSpPr>
              <a:spLocks/>
            </p:cNvSpPr>
            <p:nvPr/>
          </p:nvSpPr>
          <p:spPr bwMode="auto">
            <a:xfrm>
              <a:off x="3587750" y="1804193"/>
              <a:ext cx="127000" cy="163513"/>
            </a:xfrm>
            <a:custGeom>
              <a:avLst/>
              <a:gdLst>
                <a:gd name="T0" fmla="*/ 40322497 w 80"/>
                <a:gd name="T1" fmla="*/ 239416398 h 103"/>
                <a:gd name="T2" fmla="*/ 60483752 w 80"/>
                <a:gd name="T3" fmla="*/ 199093737 h 103"/>
                <a:gd name="T4" fmla="*/ 100806236 w 80"/>
                <a:gd name="T5" fmla="*/ 141129189 h 103"/>
                <a:gd name="T6" fmla="*/ 120967503 w 80"/>
                <a:gd name="T7" fmla="*/ 100806553 h 103"/>
                <a:gd name="T8" fmla="*/ 141128746 w 80"/>
                <a:gd name="T9" fmla="*/ 60483942 h 103"/>
                <a:gd name="T10" fmla="*/ 141128746 w 80"/>
                <a:gd name="T11" fmla="*/ 20161312 h 103"/>
                <a:gd name="T12" fmla="*/ 141128746 w 80"/>
                <a:gd name="T13" fmla="*/ 20161312 h 103"/>
                <a:gd name="T14" fmla="*/ 141128746 w 80"/>
                <a:gd name="T15" fmla="*/ 0 h 103"/>
                <a:gd name="T16" fmla="*/ 141128746 w 80"/>
                <a:gd name="T17" fmla="*/ 0 h 103"/>
                <a:gd name="T18" fmla="*/ 161289988 w 80"/>
                <a:gd name="T19" fmla="*/ 0 h 103"/>
                <a:gd name="T20" fmla="*/ 181451230 w 80"/>
                <a:gd name="T21" fmla="*/ 0 h 103"/>
                <a:gd name="T22" fmla="*/ 181451230 w 80"/>
                <a:gd name="T23" fmla="*/ 20161312 h 103"/>
                <a:gd name="T24" fmla="*/ 201612473 w 80"/>
                <a:gd name="T25" fmla="*/ 20161312 h 103"/>
                <a:gd name="T26" fmla="*/ 181451230 w 80"/>
                <a:gd name="T27" fmla="*/ 40322624 h 103"/>
                <a:gd name="T28" fmla="*/ 181451230 w 80"/>
                <a:gd name="T29" fmla="*/ 80645248 h 103"/>
                <a:gd name="T30" fmla="*/ 161289988 w 80"/>
                <a:gd name="T31" fmla="*/ 120967884 h 103"/>
                <a:gd name="T32" fmla="*/ 120967503 w 80"/>
                <a:gd name="T33" fmla="*/ 161290495 h 103"/>
                <a:gd name="T34" fmla="*/ 80644994 w 80"/>
                <a:gd name="T35" fmla="*/ 199093737 h 103"/>
                <a:gd name="T36" fmla="*/ 60483752 w 80"/>
                <a:gd name="T37" fmla="*/ 239416398 h 103"/>
                <a:gd name="T38" fmla="*/ 40322497 w 80"/>
                <a:gd name="T39" fmla="*/ 259577704 h 103"/>
                <a:gd name="T40" fmla="*/ 20161249 w 80"/>
                <a:gd name="T41" fmla="*/ 259577704 h 103"/>
                <a:gd name="T42" fmla="*/ 0 w 80"/>
                <a:gd name="T43" fmla="*/ 259577704 h 103"/>
                <a:gd name="T44" fmla="*/ 20161249 w 80"/>
                <a:gd name="T45" fmla="*/ 259577704 h 103"/>
                <a:gd name="T46" fmla="*/ 20161249 w 80"/>
                <a:gd name="T47" fmla="*/ 239416398 h 103"/>
                <a:gd name="T48" fmla="*/ 40322497 w 80"/>
                <a:gd name="T49" fmla="*/ 239416398 h 103"/>
                <a:gd name="T50" fmla="*/ 40322497 w 80"/>
                <a:gd name="T51" fmla="*/ 239416398 h 10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0"/>
                <a:gd name="T79" fmla="*/ 0 h 103"/>
                <a:gd name="T80" fmla="*/ 80 w 80"/>
                <a:gd name="T81" fmla="*/ 103 h 10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0" h="103">
                  <a:moveTo>
                    <a:pt x="16" y="95"/>
                  </a:moveTo>
                  <a:lnTo>
                    <a:pt x="24" y="79"/>
                  </a:lnTo>
                  <a:lnTo>
                    <a:pt x="40" y="56"/>
                  </a:lnTo>
                  <a:lnTo>
                    <a:pt x="48" y="40"/>
                  </a:lnTo>
                  <a:lnTo>
                    <a:pt x="56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80" y="8"/>
                  </a:lnTo>
                  <a:lnTo>
                    <a:pt x="72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48" y="64"/>
                  </a:lnTo>
                  <a:lnTo>
                    <a:pt x="32" y="79"/>
                  </a:lnTo>
                  <a:lnTo>
                    <a:pt x="24" y="95"/>
                  </a:lnTo>
                  <a:lnTo>
                    <a:pt x="16" y="103"/>
                  </a:lnTo>
                  <a:lnTo>
                    <a:pt x="8" y="103"/>
                  </a:lnTo>
                  <a:lnTo>
                    <a:pt x="0" y="103"/>
                  </a:lnTo>
                  <a:lnTo>
                    <a:pt x="8" y="103"/>
                  </a:lnTo>
                  <a:lnTo>
                    <a:pt x="8" y="95"/>
                  </a:lnTo>
                  <a:lnTo>
                    <a:pt x="16" y="9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8" name="Freeform 78"/>
            <p:cNvSpPr>
              <a:spLocks/>
            </p:cNvSpPr>
            <p:nvPr/>
          </p:nvSpPr>
          <p:spPr bwMode="auto">
            <a:xfrm>
              <a:off x="3727450" y="1740693"/>
              <a:ext cx="165100" cy="239713"/>
            </a:xfrm>
            <a:custGeom>
              <a:avLst/>
              <a:gdLst>
                <a:gd name="T0" fmla="*/ 40322501 w 104"/>
                <a:gd name="T1" fmla="*/ 201612889 h 151"/>
                <a:gd name="T2" fmla="*/ 40322501 w 104"/>
                <a:gd name="T3" fmla="*/ 241935506 h 151"/>
                <a:gd name="T4" fmla="*/ 40322501 w 104"/>
                <a:gd name="T5" fmla="*/ 262096790 h 151"/>
                <a:gd name="T6" fmla="*/ 40322501 w 104"/>
                <a:gd name="T7" fmla="*/ 282258074 h 151"/>
                <a:gd name="T8" fmla="*/ 40322501 w 104"/>
                <a:gd name="T9" fmla="*/ 299899991 h 151"/>
                <a:gd name="T10" fmla="*/ 60483757 w 104"/>
                <a:gd name="T11" fmla="*/ 299899991 h 151"/>
                <a:gd name="T12" fmla="*/ 80645001 w 104"/>
                <a:gd name="T13" fmla="*/ 320061275 h 151"/>
                <a:gd name="T14" fmla="*/ 100806245 w 104"/>
                <a:gd name="T15" fmla="*/ 320061275 h 151"/>
                <a:gd name="T16" fmla="*/ 141128758 w 104"/>
                <a:gd name="T17" fmla="*/ 320061275 h 151"/>
                <a:gd name="T18" fmla="*/ 161290002 w 104"/>
                <a:gd name="T19" fmla="*/ 320061275 h 151"/>
                <a:gd name="T20" fmla="*/ 201612490 w 104"/>
                <a:gd name="T21" fmla="*/ 299899991 h 151"/>
                <a:gd name="T22" fmla="*/ 201612490 w 104"/>
                <a:gd name="T23" fmla="*/ 299899991 h 151"/>
                <a:gd name="T24" fmla="*/ 201612490 w 104"/>
                <a:gd name="T25" fmla="*/ 282258074 h 151"/>
                <a:gd name="T26" fmla="*/ 221773784 w 104"/>
                <a:gd name="T27" fmla="*/ 262096790 h 151"/>
                <a:gd name="T28" fmla="*/ 221773784 w 104"/>
                <a:gd name="T29" fmla="*/ 221774222 h 151"/>
                <a:gd name="T30" fmla="*/ 221773784 w 104"/>
                <a:gd name="T31" fmla="*/ 201612889 h 151"/>
                <a:gd name="T32" fmla="*/ 241935028 w 104"/>
                <a:gd name="T33" fmla="*/ 181451605 h 151"/>
                <a:gd name="T34" fmla="*/ 241935028 w 104"/>
                <a:gd name="T35" fmla="*/ 161290321 h 151"/>
                <a:gd name="T36" fmla="*/ 241935028 w 104"/>
                <a:gd name="T37" fmla="*/ 161290321 h 151"/>
                <a:gd name="T38" fmla="*/ 241935028 w 104"/>
                <a:gd name="T39" fmla="*/ 161290321 h 151"/>
                <a:gd name="T40" fmla="*/ 241935028 w 104"/>
                <a:gd name="T41" fmla="*/ 181451605 h 151"/>
                <a:gd name="T42" fmla="*/ 241935028 w 104"/>
                <a:gd name="T43" fmla="*/ 201612889 h 151"/>
                <a:gd name="T44" fmla="*/ 241935028 w 104"/>
                <a:gd name="T45" fmla="*/ 221774222 h 151"/>
                <a:gd name="T46" fmla="*/ 262096272 w 104"/>
                <a:gd name="T47" fmla="*/ 262096790 h 151"/>
                <a:gd name="T48" fmla="*/ 262096272 w 104"/>
                <a:gd name="T49" fmla="*/ 282258074 h 151"/>
                <a:gd name="T50" fmla="*/ 262096272 w 104"/>
                <a:gd name="T51" fmla="*/ 299899991 h 151"/>
                <a:gd name="T52" fmla="*/ 262096272 w 104"/>
                <a:gd name="T53" fmla="*/ 320061275 h 151"/>
                <a:gd name="T54" fmla="*/ 262096272 w 104"/>
                <a:gd name="T55" fmla="*/ 340222559 h 151"/>
                <a:gd name="T56" fmla="*/ 262096272 w 104"/>
                <a:gd name="T57" fmla="*/ 340222559 h 151"/>
                <a:gd name="T58" fmla="*/ 241935028 w 104"/>
                <a:gd name="T59" fmla="*/ 360383843 h 151"/>
                <a:gd name="T60" fmla="*/ 201612490 w 104"/>
                <a:gd name="T61" fmla="*/ 360383843 h 151"/>
                <a:gd name="T62" fmla="*/ 161290002 w 104"/>
                <a:gd name="T63" fmla="*/ 380545127 h 151"/>
                <a:gd name="T64" fmla="*/ 120967514 w 104"/>
                <a:gd name="T65" fmla="*/ 380545127 h 151"/>
                <a:gd name="T66" fmla="*/ 80645001 w 104"/>
                <a:gd name="T67" fmla="*/ 380545127 h 151"/>
                <a:gd name="T68" fmla="*/ 60483757 w 104"/>
                <a:gd name="T69" fmla="*/ 360383843 h 151"/>
                <a:gd name="T70" fmla="*/ 40322501 w 104"/>
                <a:gd name="T71" fmla="*/ 360383843 h 151"/>
                <a:gd name="T72" fmla="*/ 20161250 w 104"/>
                <a:gd name="T73" fmla="*/ 340222559 h 151"/>
                <a:gd name="T74" fmla="*/ 20161250 w 104"/>
                <a:gd name="T75" fmla="*/ 299899991 h 151"/>
                <a:gd name="T76" fmla="*/ 20161250 w 104"/>
                <a:gd name="T77" fmla="*/ 282258074 h 151"/>
                <a:gd name="T78" fmla="*/ 20161250 w 104"/>
                <a:gd name="T79" fmla="*/ 262096790 h 151"/>
                <a:gd name="T80" fmla="*/ 20161250 w 104"/>
                <a:gd name="T81" fmla="*/ 221774222 h 151"/>
                <a:gd name="T82" fmla="*/ 20161250 w 104"/>
                <a:gd name="T83" fmla="*/ 181451605 h 151"/>
                <a:gd name="T84" fmla="*/ 20161250 w 104"/>
                <a:gd name="T85" fmla="*/ 80645160 h 151"/>
                <a:gd name="T86" fmla="*/ 0 w 104"/>
                <a:gd name="T87" fmla="*/ 0 h 151"/>
                <a:gd name="T88" fmla="*/ 20161250 w 104"/>
                <a:gd name="T89" fmla="*/ 20161290 h 151"/>
                <a:gd name="T90" fmla="*/ 40322501 w 104"/>
                <a:gd name="T91" fmla="*/ 40322580 h 151"/>
                <a:gd name="T92" fmla="*/ 60483757 w 104"/>
                <a:gd name="T93" fmla="*/ 60483877 h 151"/>
                <a:gd name="T94" fmla="*/ 60483757 w 104"/>
                <a:gd name="T95" fmla="*/ 60483877 h 151"/>
                <a:gd name="T96" fmla="*/ 60483757 w 104"/>
                <a:gd name="T97" fmla="*/ 80645160 h 151"/>
                <a:gd name="T98" fmla="*/ 40322501 w 104"/>
                <a:gd name="T99" fmla="*/ 100806444 h 151"/>
                <a:gd name="T100" fmla="*/ 40322501 w 104"/>
                <a:gd name="T101" fmla="*/ 120967753 h 151"/>
                <a:gd name="T102" fmla="*/ 40322501 w 104"/>
                <a:gd name="T103" fmla="*/ 141129037 h 151"/>
                <a:gd name="T104" fmla="*/ 40322501 w 104"/>
                <a:gd name="T105" fmla="*/ 161290321 h 151"/>
                <a:gd name="T106" fmla="*/ 40322501 w 104"/>
                <a:gd name="T107" fmla="*/ 201612889 h 151"/>
                <a:gd name="T108" fmla="*/ 40322501 w 104"/>
                <a:gd name="T109" fmla="*/ 201612889 h 1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4"/>
                <a:gd name="T166" fmla="*/ 0 h 151"/>
                <a:gd name="T167" fmla="*/ 104 w 104"/>
                <a:gd name="T168" fmla="*/ 151 h 1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4" h="151">
                  <a:moveTo>
                    <a:pt x="16" y="80"/>
                  </a:moveTo>
                  <a:lnTo>
                    <a:pt x="16" y="96"/>
                  </a:lnTo>
                  <a:lnTo>
                    <a:pt x="16" y="104"/>
                  </a:lnTo>
                  <a:lnTo>
                    <a:pt x="16" y="112"/>
                  </a:lnTo>
                  <a:lnTo>
                    <a:pt x="16" y="119"/>
                  </a:lnTo>
                  <a:lnTo>
                    <a:pt x="24" y="119"/>
                  </a:lnTo>
                  <a:lnTo>
                    <a:pt x="32" y="127"/>
                  </a:lnTo>
                  <a:lnTo>
                    <a:pt x="40" y="127"/>
                  </a:lnTo>
                  <a:lnTo>
                    <a:pt x="56" y="127"/>
                  </a:lnTo>
                  <a:lnTo>
                    <a:pt x="64" y="127"/>
                  </a:lnTo>
                  <a:lnTo>
                    <a:pt x="80" y="119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88" y="88"/>
                  </a:lnTo>
                  <a:lnTo>
                    <a:pt x="88" y="80"/>
                  </a:lnTo>
                  <a:lnTo>
                    <a:pt x="96" y="72"/>
                  </a:lnTo>
                  <a:lnTo>
                    <a:pt x="96" y="64"/>
                  </a:lnTo>
                  <a:lnTo>
                    <a:pt x="96" y="72"/>
                  </a:lnTo>
                  <a:lnTo>
                    <a:pt x="96" y="80"/>
                  </a:lnTo>
                  <a:lnTo>
                    <a:pt x="96" y="88"/>
                  </a:lnTo>
                  <a:lnTo>
                    <a:pt x="104" y="104"/>
                  </a:lnTo>
                  <a:lnTo>
                    <a:pt x="104" y="112"/>
                  </a:lnTo>
                  <a:lnTo>
                    <a:pt x="104" y="119"/>
                  </a:lnTo>
                  <a:lnTo>
                    <a:pt x="104" y="127"/>
                  </a:lnTo>
                  <a:lnTo>
                    <a:pt x="104" y="135"/>
                  </a:lnTo>
                  <a:lnTo>
                    <a:pt x="96" y="143"/>
                  </a:lnTo>
                  <a:lnTo>
                    <a:pt x="80" y="143"/>
                  </a:lnTo>
                  <a:lnTo>
                    <a:pt x="64" y="151"/>
                  </a:lnTo>
                  <a:lnTo>
                    <a:pt x="48" y="151"/>
                  </a:lnTo>
                  <a:lnTo>
                    <a:pt x="32" y="151"/>
                  </a:lnTo>
                  <a:lnTo>
                    <a:pt x="24" y="143"/>
                  </a:lnTo>
                  <a:lnTo>
                    <a:pt x="16" y="143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88"/>
                  </a:lnTo>
                  <a:lnTo>
                    <a:pt x="8" y="72"/>
                  </a:lnTo>
                  <a:lnTo>
                    <a:pt x="8" y="32"/>
                  </a:lnTo>
                  <a:lnTo>
                    <a:pt x="0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16" y="48"/>
                  </a:lnTo>
                  <a:lnTo>
                    <a:pt x="16" y="56"/>
                  </a:lnTo>
                  <a:lnTo>
                    <a:pt x="16" y="64"/>
                  </a:lnTo>
                  <a:lnTo>
                    <a:pt x="16" y="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99" name="Freeform 79"/>
            <p:cNvSpPr>
              <a:spLocks/>
            </p:cNvSpPr>
            <p:nvPr/>
          </p:nvSpPr>
          <p:spPr bwMode="auto">
            <a:xfrm>
              <a:off x="3549650" y="1804193"/>
              <a:ext cx="25400" cy="227013"/>
            </a:xfrm>
            <a:custGeom>
              <a:avLst/>
              <a:gdLst>
                <a:gd name="T0" fmla="*/ 0 w 16"/>
                <a:gd name="T1" fmla="*/ 0 h 143"/>
                <a:gd name="T2" fmla="*/ 20161247 w 16"/>
                <a:gd name="T3" fmla="*/ 20161292 h 143"/>
                <a:gd name="T4" fmla="*/ 40322493 w 16"/>
                <a:gd name="T5" fmla="*/ 20161292 h 143"/>
                <a:gd name="T6" fmla="*/ 40322493 w 16"/>
                <a:gd name="T7" fmla="*/ 40322584 h 143"/>
                <a:gd name="T8" fmla="*/ 40322493 w 16"/>
                <a:gd name="T9" fmla="*/ 60483882 h 143"/>
                <a:gd name="T10" fmla="*/ 40322493 w 16"/>
                <a:gd name="T11" fmla="*/ 80645168 h 143"/>
                <a:gd name="T12" fmla="*/ 40322493 w 16"/>
                <a:gd name="T13" fmla="*/ 120967764 h 143"/>
                <a:gd name="T14" fmla="*/ 40322493 w 16"/>
                <a:gd name="T15" fmla="*/ 161290336 h 143"/>
                <a:gd name="T16" fmla="*/ 40322493 w 16"/>
                <a:gd name="T17" fmla="*/ 219254876 h 143"/>
                <a:gd name="T18" fmla="*/ 40322493 w 16"/>
                <a:gd name="T19" fmla="*/ 279738733 h 143"/>
                <a:gd name="T20" fmla="*/ 40322493 w 16"/>
                <a:gd name="T21" fmla="*/ 320061305 h 143"/>
                <a:gd name="T22" fmla="*/ 20161247 w 16"/>
                <a:gd name="T23" fmla="*/ 360383877 h 143"/>
                <a:gd name="T24" fmla="*/ 20161247 w 16"/>
                <a:gd name="T25" fmla="*/ 360383877 h 143"/>
                <a:gd name="T26" fmla="*/ 20161247 w 16"/>
                <a:gd name="T27" fmla="*/ 360383877 h 143"/>
                <a:gd name="T28" fmla="*/ 0 w 16"/>
                <a:gd name="T29" fmla="*/ 340222591 h 143"/>
                <a:gd name="T30" fmla="*/ 0 w 16"/>
                <a:gd name="T31" fmla="*/ 320061305 h 143"/>
                <a:gd name="T32" fmla="*/ 0 w 16"/>
                <a:gd name="T33" fmla="*/ 299900019 h 143"/>
                <a:gd name="T34" fmla="*/ 0 w 16"/>
                <a:gd name="T35" fmla="*/ 279738733 h 143"/>
                <a:gd name="T36" fmla="*/ 0 w 16"/>
                <a:gd name="T37" fmla="*/ 259577448 h 143"/>
                <a:gd name="T38" fmla="*/ 0 w 16"/>
                <a:gd name="T39" fmla="*/ 239416162 h 143"/>
                <a:gd name="T40" fmla="*/ 0 w 16"/>
                <a:gd name="T41" fmla="*/ 219254876 h 143"/>
                <a:gd name="T42" fmla="*/ 0 w 16"/>
                <a:gd name="T43" fmla="*/ 161290336 h 143"/>
                <a:gd name="T44" fmla="*/ 0 w 16"/>
                <a:gd name="T45" fmla="*/ 120967764 h 143"/>
                <a:gd name="T46" fmla="*/ 0 w 16"/>
                <a:gd name="T47" fmla="*/ 80645168 h 143"/>
                <a:gd name="T48" fmla="*/ 0 w 16"/>
                <a:gd name="T49" fmla="*/ 40322584 h 143"/>
                <a:gd name="T50" fmla="*/ 0 w 16"/>
                <a:gd name="T51" fmla="*/ 0 h 143"/>
                <a:gd name="T52" fmla="*/ 0 w 16"/>
                <a:gd name="T53" fmla="*/ 0 h 14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"/>
                <a:gd name="T82" fmla="*/ 0 h 143"/>
                <a:gd name="T83" fmla="*/ 16 w 16"/>
                <a:gd name="T84" fmla="*/ 143 h 14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" h="143">
                  <a:moveTo>
                    <a:pt x="0" y="0"/>
                  </a:moveTo>
                  <a:lnTo>
                    <a:pt x="8" y="8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16" y="64"/>
                  </a:lnTo>
                  <a:lnTo>
                    <a:pt x="16" y="87"/>
                  </a:lnTo>
                  <a:lnTo>
                    <a:pt x="16" y="111"/>
                  </a:lnTo>
                  <a:lnTo>
                    <a:pt x="16" y="127"/>
                  </a:lnTo>
                  <a:lnTo>
                    <a:pt x="8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00" name="Freeform 80"/>
            <p:cNvSpPr>
              <a:spLocks/>
            </p:cNvSpPr>
            <p:nvPr/>
          </p:nvSpPr>
          <p:spPr bwMode="auto">
            <a:xfrm>
              <a:off x="3562350" y="1816893"/>
              <a:ext cx="63500" cy="50800"/>
            </a:xfrm>
            <a:custGeom>
              <a:avLst/>
              <a:gdLst>
                <a:gd name="T0" fmla="*/ 0 w 40"/>
                <a:gd name="T1" fmla="*/ 0 h 32"/>
                <a:gd name="T2" fmla="*/ 20161249 w 40"/>
                <a:gd name="T3" fmla="*/ 0 h 32"/>
                <a:gd name="T4" fmla="*/ 40322497 w 40"/>
                <a:gd name="T5" fmla="*/ 0 h 32"/>
                <a:gd name="T6" fmla="*/ 60483752 w 40"/>
                <a:gd name="T7" fmla="*/ 0 h 32"/>
                <a:gd name="T8" fmla="*/ 80644994 w 40"/>
                <a:gd name="T9" fmla="*/ 0 h 32"/>
                <a:gd name="T10" fmla="*/ 100806236 w 40"/>
                <a:gd name="T11" fmla="*/ 20161247 h 32"/>
                <a:gd name="T12" fmla="*/ 100806236 w 40"/>
                <a:gd name="T13" fmla="*/ 40322493 h 32"/>
                <a:gd name="T14" fmla="*/ 100806236 w 40"/>
                <a:gd name="T15" fmla="*/ 60483746 h 32"/>
                <a:gd name="T16" fmla="*/ 100806236 w 40"/>
                <a:gd name="T17" fmla="*/ 80644986 h 32"/>
                <a:gd name="T18" fmla="*/ 80644994 w 40"/>
                <a:gd name="T19" fmla="*/ 60483746 h 32"/>
                <a:gd name="T20" fmla="*/ 60483752 w 40"/>
                <a:gd name="T21" fmla="*/ 60483746 h 32"/>
                <a:gd name="T22" fmla="*/ 40322497 w 40"/>
                <a:gd name="T23" fmla="*/ 40322493 h 32"/>
                <a:gd name="T24" fmla="*/ 0 w 40"/>
                <a:gd name="T25" fmla="*/ 0 h 32"/>
                <a:gd name="T26" fmla="*/ 0 w 40"/>
                <a:gd name="T27" fmla="*/ 0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"/>
                <a:gd name="T43" fmla="*/ 0 h 32"/>
                <a:gd name="T44" fmla="*/ 40 w 40"/>
                <a:gd name="T45" fmla="*/ 32 h 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" h="32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70"/>
          <p:cNvGrpSpPr/>
          <p:nvPr/>
        </p:nvGrpSpPr>
        <p:grpSpPr>
          <a:xfrm>
            <a:off x="1299118" y="4908504"/>
            <a:ext cx="177800" cy="454026"/>
            <a:chOff x="4038600" y="965199"/>
            <a:chExt cx="177800" cy="454026"/>
          </a:xfrm>
          <a:solidFill>
            <a:srgbClr val="C00000"/>
          </a:solidFill>
        </p:grpSpPr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4038600" y="1090612"/>
              <a:ext cx="165100" cy="265113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8" y="151"/>
                </a:cxn>
                <a:cxn ang="0">
                  <a:pos x="16" y="136"/>
                </a:cxn>
                <a:cxn ang="0">
                  <a:pos x="32" y="120"/>
                </a:cxn>
                <a:cxn ang="0">
                  <a:pos x="48" y="88"/>
                </a:cxn>
                <a:cxn ang="0">
                  <a:pos x="56" y="72"/>
                </a:cxn>
                <a:cxn ang="0">
                  <a:pos x="64" y="48"/>
                </a:cxn>
                <a:cxn ang="0">
                  <a:pos x="72" y="40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64" y="32"/>
                </a:cxn>
                <a:cxn ang="0">
                  <a:pos x="56" y="32"/>
                </a:cxn>
                <a:cxn ang="0">
                  <a:pos x="48" y="40"/>
                </a:cxn>
                <a:cxn ang="0">
                  <a:pos x="32" y="48"/>
                </a:cxn>
                <a:cxn ang="0">
                  <a:pos x="24" y="48"/>
                </a:cxn>
                <a:cxn ang="0">
                  <a:pos x="16" y="48"/>
                </a:cxn>
                <a:cxn ang="0">
                  <a:pos x="8" y="4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32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32" y="32"/>
                </a:cxn>
                <a:cxn ang="0">
                  <a:pos x="40" y="24"/>
                </a:cxn>
                <a:cxn ang="0">
                  <a:pos x="56" y="16"/>
                </a:cxn>
                <a:cxn ang="0">
                  <a:pos x="64" y="16"/>
                </a:cxn>
                <a:cxn ang="0">
                  <a:pos x="72" y="8"/>
                </a:cxn>
                <a:cxn ang="0">
                  <a:pos x="72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8" y="0"/>
                </a:cxn>
                <a:cxn ang="0">
                  <a:pos x="88" y="8"/>
                </a:cxn>
                <a:cxn ang="0">
                  <a:pos x="96" y="8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96" y="24"/>
                </a:cxn>
                <a:cxn ang="0">
                  <a:pos x="96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80" y="56"/>
                </a:cxn>
                <a:cxn ang="0">
                  <a:pos x="72" y="80"/>
                </a:cxn>
                <a:cxn ang="0">
                  <a:pos x="56" y="104"/>
                </a:cxn>
                <a:cxn ang="0">
                  <a:pos x="40" y="128"/>
                </a:cxn>
                <a:cxn ang="0">
                  <a:pos x="16" y="151"/>
                </a:cxn>
                <a:cxn ang="0">
                  <a:pos x="8" y="159"/>
                </a:cxn>
                <a:cxn ang="0">
                  <a:pos x="0" y="159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7"/>
                </a:cxn>
              </a:cxnLst>
              <a:rect l="0" t="0" r="r" b="b"/>
              <a:pathLst>
                <a:path w="104" h="167">
                  <a:moveTo>
                    <a:pt x="0" y="167"/>
                  </a:moveTo>
                  <a:lnTo>
                    <a:pt x="0" y="159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16" y="136"/>
                  </a:lnTo>
                  <a:lnTo>
                    <a:pt x="32" y="120"/>
                  </a:lnTo>
                  <a:lnTo>
                    <a:pt x="48" y="88"/>
                  </a:lnTo>
                  <a:lnTo>
                    <a:pt x="56" y="72"/>
                  </a:lnTo>
                  <a:lnTo>
                    <a:pt x="64" y="48"/>
                  </a:lnTo>
                  <a:lnTo>
                    <a:pt x="72" y="40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88" y="8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96" y="24"/>
                  </a:lnTo>
                  <a:lnTo>
                    <a:pt x="96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0" y="56"/>
                  </a:lnTo>
                  <a:lnTo>
                    <a:pt x="72" y="80"/>
                  </a:lnTo>
                  <a:lnTo>
                    <a:pt x="56" y="104"/>
                  </a:lnTo>
                  <a:lnTo>
                    <a:pt x="40" y="128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0" y="159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7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4127500" y="965199"/>
              <a:ext cx="76200" cy="76200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48" y="32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32" y="48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6" y="8"/>
                </a:cxn>
                <a:cxn ang="0">
                  <a:pos x="24" y="8"/>
                </a:cxn>
                <a:cxn ang="0">
                  <a:pos x="40" y="16"/>
                </a:cxn>
                <a:cxn ang="0">
                  <a:pos x="40" y="24"/>
                </a:cxn>
                <a:cxn ang="0">
                  <a:pos x="40" y="24"/>
                </a:cxn>
              </a:cxnLst>
              <a:rect l="0" t="0" r="r" b="b"/>
              <a:pathLst>
                <a:path w="48" h="48">
                  <a:moveTo>
                    <a:pt x="40" y="24"/>
                  </a:moveTo>
                  <a:lnTo>
                    <a:pt x="48" y="32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24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auto">
            <a:xfrm>
              <a:off x="4140200" y="1192212"/>
              <a:ext cx="25400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16" y="16"/>
                </a:cxn>
                <a:cxn ang="0">
                  <a:pos x="16" y="24"/>
                </a:cxn>
                <a:cxn ang="0">
                  <a:pos x="16" y="32"/>
                </a:cxn>
                <a:cxn ang="0">
                  <a:pos x="16" y="48"/>
                </a:cxn>
                <a:cxn ang="0">
                  <a:pos x="16" y="64"/>
                </a:cxn>
                <a:cxn ang="0">
                  <a:pos x="16" y="87"/>
                </a:cxn>
                <a:cxn ang="0">
                  <a:pos x="16" y="111"/>
                </a:cxn>
                <a:cxn ang="0">
                  <a:pos x="16" y="127"/>
                </a:cxn>
                <a:cxn ang="0">
                  <a:pos x="8" y="143"/>
                </a:cxn>
                <a:cxn ang="0">
                  <a:pos x="8" y="143"/>
                </a:cxn>
                <a:cxn ang="0">
                  <a:pos x="8" y="143"/>
                </a:cxn>
                <a:cxn ang="0">
                  <a:pos x="0" y="135"/>
                </a:cxn>
                <a:cxn ang="0">
                  <a:pos x="0" y="127"/>
                </a:cxn>
                <a:cxn ang="0">
                  <a:pos x="0" y="119"/>
                </a:cxn>
                <a:cxn ang="0">
                  <a:pos x="0" y="111"/>
                </a:cxn>
                <a:cxn ang="0">
                  <a:pos x="0" y="103"/>
                </a:cxn>
                <a:cxn ang="0">
                  <a:pos x="0" y="95"/>
                </a:cxn>
                <a:cxn ang="0">
                  <a:pos x="0" y="87"/>
                </a:cxn>
                <a:cxn ang="0">
                  <a:pos x="0" y="64"/>
                </a:cxn>
                <a:cxn ang="0">
                  <a:pos x="0" y="48"/>
                </a:cxn>
                <a:cxn ang="0">
                  <a:pos x="0" y="32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43">
                  <a:moveTo>
                    <a:pt x="0" y="0"/>
                  </a:moveTo>
                  <a:lnTo>
                    <a:pt x="8" y="8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16" y="64"/>
                  </a:lnTo>
                  <a:lnTo>
                    <a:pt x="16" y="87"/>
                  </a:lnTo>
                  <a:lnTo>
                    <a:pt x="16" y="111"/>
                  </a:lnTo>
                  <a:lnTo>
                    <a:pt x="16" y="127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auto">
            <a:xfrm>
              <a:off x="4152900" y="1204912"/>
              <a:ext cx="6350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40" y="8"/>
                </a:cxn>
                <a:cxn ang="0">
                  <a:pos x="40" y="16"/>
                </a:cxn>
                <a:cxn ang="0">
                  <a:pos x="40" y="24"/>
                </a:cxn>
                <a:cxn ang="0">
                  <a:pos x="40" y="32"/>
                </a:cxn>
                <a:cxn ang="0">
                  <a:pos x="32" y="24"/>
                </a:cxn>
                <a:cxn ang="0">
                  <a:pos x="24" y="24"/>
                </a:cxn>
                <a:cxn ang="0">
                  <a:pos x="16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0" h="32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0684" name="组合 99"/>
          <p:cNvGrpSpPr>
            <a:grpSpLocks/>
          </p:cNvGrpSpPr>
          <p:nvPr/>
        </p:nvGrpSpPr>
        <p:grpSpPr bwMode="auto">
          <a:xfrm>
            <a:off x="474663" y="914400"/>
            <a:ext cx="9928225" cy="523875"/>
            <a:chOff x="474663" y="914400"/>
            <a:chExt cx="9928225" cy="523875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474663" y="914400"/>
              <a:ext cx="99282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800" b="1" dirty="0"/>
                <a:t>3. </a:t>
              </a:r>
              <a:r>
                <a:rPr lang="zh-CN" altLang="en-US" sz="2800" b="1" dirty="0"/>
                <a:t>汉字偏旁“   ”和“   ”</a:t>
              </a:r>
              <a:r>
                <a:rPr lang="en-US" altLang="zh-CN" dirty="0">
                  <a:latin typeface="+mn-ea"/>
                  <a:ea typeface="+mn-ea"/>
                </a:rPr>
                <a:t>Chinese Radicals</a:t>
              </a:r>
              <a:r>
                <a:rPr lang="zh-CN" altLang="en-US" dirty="0">
                  <a:latin typeface="+mn-ea"/>
                  <a:ea typeface="+mn-ea"/>
                </a:rPr>
                <a:t>“  ”</a:t>
              </a:r>
              <a:r>
                <a:rPr lang="en-US" altLang="zh-CN" dirty="0">
                  <a:latin typeface="+mn-ea"/>
                  <a:ea typeface="+mn-ea"/>
                </a:rPr>
                <a:t>and</a:t>
              </a:r>
              <a:r>
                <a:rPr lang="zh-CN" altLang="en-US" dirty="0">
                  <a:latin typeface="+mn-ea"/>
                  <a:ea typeface="+mn-ea"/>
                </a:rPr>
                <a:t>“  ”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grpSp>
          <p:nvGrpSpPr>
            <p:cNvPr id="13" name="组合 72"/>
            <p:cNvGrpSpPr>
              <a:grpSpLocks/>
            </p:cNvGrpSpPr>
            <p:nvPr/>
          </p:nvGrpSpPr>
          <p:grpSpPr>
            <a:xfrm>
              <a:off x="6842811" y="1169601"/>
              <a:ext cx="154800" cy="180000"/>
              <a:chOff x="7947025" y="1381125"/>
              <a:chExt cx="441325" cy="454025"/>
            </a:xfrm>
            <a:solidFill>
              <a:schemeClr val="tx1"/>
            </a:solidFill>
          </p:grpSpPr>
          <p:sp>
            <p:nvSpPr>
              <p:cNvPr id="74" name="Freeform 31"/>
              <p:cNvSpPr>
                <a:spLocks/>
              </p:cNvSpPr>
              <p:nvPr/>
            </p:nvSpPr>
            <p:spPr bwMode="auto">
              <a:xfrm>
                <a:off x="7947025" y="1419225"/>
                <a:ext cx="50800" cy="390525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32" y="8"/>
                  </a:cxn>
                  <a:cxn ang="0">
                    <a:pos x="32" y="40"/>
                  </a:cxn>
                  <a:cxn ang="0">
                    <a:pos x="32" y="63"/>
                  </a:cxn>
                  <a:cxn ang="0">
                    <a:pos x="32" y="87"/>
                  </a:cxn>
                  <a:cxn ang="0">
                    <a:pos x="32" y="111"/>
                  </a:cxn>
                  <a:cxn ang="0">
                    <a:pos x="24" y="135"/>
                  </a:cxn>
                  <a:cxn ang="0">
                    <a:pos x="24" y="159"/>
                  </a:cxn>
                  <a:cxn ang="0">
                    <a:pos x="24" y="175"/>
                  </a:cxn>
                  <a:cxn ang="0">
                    <a:pos x="24" y="191"/>
                  </a:cxn>
                  <a:cxn ang="0">
                    <a:pos x="24" y="214"/>
                  </a:cxn>
                  <a:cxn ang="0">
                    <a:pos x="24" y="230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8" y="246"/>
                  </a:cxn>
                  <a:cxn ang="0">
                    <a:pos x="8" y="238"/>
                  </a:cxn>
                  <a:cxn ang="0">
                    <a:pos x="0" y="230"/>
                  </a:cxn>
                  <a:cxn ang="0">
                    <a:pos x="0" y="214"/>
                  </a:cxn>
                  <a:cxn ang="0">
                    <a:pos x="0" y="206"/>
                  </a:cxn>
                  <a:cxn ang="0">
                    <a:pos x="0" y="198"/>
                  </a:cxn>
                  <a:cxn ang="0">
                    <a:pos x="8" y="183"/>
                  </a:cxn>
                  <a:cxn ang="0">
                    <a:pos x="8" y="159"/>
                  </a:cxn>
                  <a:cxn ang="0">
                    <a:pos x="8" y="135"/>
                  </a:cxn>
                  <a:cxn ang="0">
                    <a:pos x="8" y="119"/>
                  </a:cxn>
                  <a:cxn ang="0">
                    <a:pos x="8" y="103"/>
                  </a:cxn>
                  <a:cxn ang="0">
                    <a:pos x="8" y="87"/>
                  </a:cxn>
                  <a:cxn ang="0">
                    <a:pos x="8" y="71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32" h="246">
                    <a:moveTo>
                      <a:pt x="0" y="16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32" y="8"/>
                    </a:lnTo>
                    <a:lnTo>
                      <a:pt x="32" y="40"/>
                    </a:lnTo>
                    <a:lnTo>
                      <a:pt x="32" y="63"/>
                    </a:lnTo>
                    <a:lnTo>
                      <a:pt x="32" y="87"/>
                    </a:lnTo>
                    <a:lnTo>
                      <a:pt x="32" y="111"/>
                    </a:lnTo>
                    <a:lnTo>
                      <a:pt x="24" y="135"/>
                    </a:lnTo>
                    <a:lnTo>
                      <a:pt x="24" y="159"/>
                    </a:lnTo>
                    <a:lnTo>
                      <a:pt x="24" y="175"/>
                    </a:lnTo>
                    <a:lnTo>
                      <a:pt x="24" y="191"/>
                    </a:lnTo>
                    <a:lnTo>
                      <a:pt x="24" y="214"/>
                    </a:lnTo>
                    <a:lnTo>
                      <a:pt x="24" y="230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8" y="246"/>
                    </a:lnTo>
                    <a:lnTo>
                      <a:pt x="8" y="238"/>
                    </a:lnTo>
                    <a:lnTo>
                      <a:pt x="0" y="230"/>
                    </a:lnTo>
                    <a:lnTo>
                      <a:pt x="0" y="214"/>
                    </a:lnTo>
                    <a:lnTo>
                      <a:pt x="0" y="206"/>
                    </a:lnTo>
                    <a:lnTo>
                      <a:pt x="0" y="198"/>
                    </a:lnTo>
                    <a:lnTo>
                      <a:pt x="8" y="183"/>
                    </a:lnTo>
                    <a:lnTo>
                      <a:pt x="8" y="159"/>
                    </a:lnTo>
                    <a:lnTo>
                      <a:pt x="8" y="135"/>
                    </a:lnTo>
                    <a:lnTo>
                      <a:pt x="8" y="119"/>
                    </a:lnTo>
                    <a:lnTo>
                      <a:pt x="8" y="103"/>
                    </a:lnTo>
                    <a:lnTo>
                      <a:pt x="8" y="87"/>
                    </a:lnTo>
                    <a:lnTo>
                      <a:pt x="8" y="71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5" name="Freeform 37"/>
              <p:cNvSpPr>
                <a:spLocks/>
              </p:cNvSpPr>
              <p:nvPr/>
            </p:nvSpPr>
            <p:spPr bwMode="auto">
              <a:xfrm>
                <a:off x="7959725" y="1381125"/>
                <a:ext cx="428625" cy="454025"/>
              </a:xfrm>
              <a:custGeom>
                <a:avLst/>
                <a:gdLst/>
                <a:ahLst/>
                <a:cxnLst>
                  <a:cxn ang="0">
                    <a:pos x="191" y="16"/>
                  </a:cxn>
                  <a:cxn ang="0">
                    <a:pos x="214" y="8"/>
                  </a:cxn>
                  <a:cxn ang="0">
                    <a:pos x="222" y="0"/>
                  </a:cxn>
                  <a:cxn ang="0">
                    <a:pos x="230" y="8"/>
                  </a:cxn>
                  <a:cxn ang="0">
                    <a:pos x="246" y="8"/>
                  </a:cxn>
                  <a:cxn ang="0">
                    <a:pos x="262" y="16"/>
                  </a:cxn>
                  <a:cxn ang="0">
                    <a:pos x="270" y="24"/>
                  </a:cxn>
                  <a:cxn ang="0">
                    <a:pos x="270" y="32"/>
                  </a:cxn>
                  <a:cxn ang="0">
                    <a:pos x="262" y="40"/>
                  </a:cxn>
                  <a:cxn ang="0">
                    <a:pos x="262" y="56"/>
                  </a:cxn>
                  <a:cxn ang="0">
                    <a:pos x="262" y="87"/>
                  </a:cxn>
                  <a:cxn ang="0">
                    <a:pos x="262" y="143"/>
                  </a:cxn>
                  <a:cxn ang="0">
                    <a:pos x="270" y="191"/>
                  </a:cxn>
                  <a:cxn ang="0">
                    <a:pos x="270" y="230"/>
                  </a:cxn>
                  <a:cxn ang="0">
                    <a:pos x="262" y="270"/>
                  </a:cxn>
                  <a:cxn ang="0">
                    <a:pos x="246" y="286"/>
                  </a:cxn>
                  <a:cxn ang="0">
                    <a:pos x="246" y="286"/>
                  </a:cxn>
                  <a:cxn ang="0">
                    <a:pos x="238" y="278"/>
                  </a:cxn>
                  <a:cxn ang="0">
                    <a:pos x="230" y="262"/>
                  </a:cxn>
                  <a:cxn ang="0">
                    <a:pos x="214" y="238"/>
                  </a:cxn>
                  <a:cxn ang="0">
                    <a:pos x="206" y="230"/>
                  </a:cxn>
                  <a:cxn ang="0">
                    <a:pos x="206" y="230"/>
                  </a:cxn>
                  <a:cxn ang="0">
                    <a:pos x="222" y="230"/>
                  </a:cxn>
                  <a:cxn ang="0">
                    <a:pos x="238" y="238"/>
                  </a:cxn>
                  <a:cxn ang="0">
                    <a:pos x="246" y="222"/>
                  </a:cxn>
                  <a:cxn ang="0">
                    <a:pos x="246" y="207"/>
                  </a:cxn>
                  <a:cxn ang="0">
                    <a:pos x="246" y="175"/>
                  </a:cxn>
                  <a:cxn ang="0">
                    <a:pos x="246" y="127"/>
                  </a:cxn>
                  <a:cxn ang="0">
                    <a:pos x="238" y="87"/>
                  </a:cxn>
                  <a:cxn ang="0">
                    <a:pos x="238" y="56"/>
                  </a:cxn>
                  <a:cxn ang="0">
                    <a:pos x="222" y="24"/>
                  </a:cxn>
                  <a:cxn ang="0">
                    <a:pos x="214" y="24"/>
                  </a:cxn>
                  <a:cxn ang="0">
                    <a:pos x="199" y="24"/>
                  </a:cxn>
                  <a:cxn ang="0">
                    <a:pos x="143" y="32"/>
                  </a:cxn>
                  <a:cxn ang="0">
                    <a:pos x="48" y="40"/>
                  </a:cxn>
                  <a:cxn ang="0">
                    <a:pos x="0" y="32"/>
                  </a:cxn>
                  <a:cxn ang="0">
                    <a:pos x="40" y="32"/>
                  </a:cxn>
                  <a:cxn ang="0">
                    <a:pos x="95" y="24"/>
                  </a:cxn>
                  <a:cxn ang="0">
                    <a:pos x="151" y="16"/>
                  </a:cxn>
                  <a:cxn ang="0">
                    <a:pos x="183" y="16"/>
                  </a:cxn>
                </a:cxnLst>
                <a:rect l="0" t="0" r="r" b="b"/>
                <a:pathLst>
                  <a:path w="270" h="286">
                    <a:moveTo>
                      <a:pt x="183" y="16"/>
                    </a:moveTo>
                    <a:lnTo>
                      <a:pt x="191" y="16"/>
                    </a:lnTo>
                    <a:lnTo>
                      <a:pt x="206" y="8"/>
                    </a:lnTo>
                    <a:lnTo>
                      <a:pt x="214" y="8"/>
                    </a:lnTo>
                    <a:lnTo>
                      <a:pt x="214" y="8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30" y="8"/>
                    </a:lnTo>
                    <a:lnTo>
                      <a:pt x="238" y="8"/>
                    </a:lnTo>
                    <a:lnTo>
                      <a:pt x="246" y="8"/>
                    </a:lnTo>
                    <a:lnTo>
                      <a:pt x="254" y="16"/>
                    </a:lnTo>
                    <a:lnTo>
                      <a:pt x="262" y="16"/>
                    </a:lnTo>
                    <a:lnTo>
                      <a:pt x="270" y="24"/>
                    </a:lnTo>
                    <a:lnTo>
                      <a:pt x="270" y="24"/>
                    </a:lnTo>
                    <a:lnTo>
                      <a:pt x="270" y="24"/>
                    </a:lnTo>
                    <a:lnTo>
                      <a:pt x="270" y="32"/>
                    </a:lnTo>
                    <a:lnTo>
                      <a:pt x="270" y="32"/>
                    </a:lnTo>
                    <a:lnTo>
                      <a:pt x="262" y="40"/>
                    </a:lnTo>
                    <a:lnTo>
                      <a:pt x="262" y="40"/>
                    </a:lnTo>
                    <a:lnTo>
                      <a:pt x="262" y="56"/>
                    </a:lnTo>
                    <a:lnTo>
                      <a:pt x="262" y="72"/>
                    </a:lnTo>
                    <a:lnTo>
                      <a:pt x="262" y="87"/>
                    </a:lnTo>
                    <a:lnTo>
                      <a:pt x="262" y="111"/>
                    </a:lnTo>
                    <a:lnTo>
                      <a:pt x="262" y="143"/>
                    </a:lnTo>
                    <a:lnTo>
                      <a:pt x="270" y="167"/>
                    </a:lnTo>
                    <a:lnTo>
                      <a:pt x="270" y="191"/>
                    </a:lnTo>
                    <a:lnTo>
                      <a:pt x="270" y="215"/>
                    </a:lnTo>
                    <a:lnTo>
                      <a:pt x="270" y="230"/>
                    </a:lnTo>
                    <a:lnTo>
                      <a:pt x="262" y="246"/>
                    </a:lnTo>
                    <a:lnTo>
                      <a:pt x="262" y="270"/>
                    </a:lnTo>
                    <a:lnTo>
                      <a:pt x="254" y="278"/>
                    </a:lnTo>
                    <a:lnTo>
                      <a:pt x="246" y="286"/>
                    </a:lnTo>
                    <a:lnTo>
                      <a:pt x="246" y="286"/>
                    </a:lnTo>
                    <a:lnTo>
                      <a:pt x="246" y="286"/>
                    </a:lnTo>
                    <a:lnTo>
                      <a:pt x="238" y="286"/>
                    </a:lnTo>
                    <a:lnTo>
                      <a:pt x="238" y="278"/>
                    </a:lnTo>
                    <a:lnTo>
                      <a:pt x="238" y="278"/>
                    </a:lnTo>
                    <a:lnTo>
                      <a:pt x="230" y="262"/>
                    </a:lnTo>
                    <a:lnTo>
                      <a:pt x="214" y="246"/>
                    </a:lnTo>
                    <a:lnTo>
                      <a:pt x="214" y="238"/>
                    </a:lnTo>
                    <a:lnTo>
                      <a:pt x="206" y="238"/>
                    </a:lnTo>
                    <a:lnTo>
                      <a:pt x="206" y="230"/>
                    </a:lnTo>
                    <a:lnTo>
                      <a:pt x="206" y="230"/>
                    </a:lnTo>
                    <a:lnTo>
                      <a:pt x="206" y="230"/>
                    </a:lnTo>
                    <a:lnTo>
                      <a:pt x="214" y="230"/>
                    </a:lnTo>
                    <a:lnTo>
                      <a:pt x="222" y="230"/>
                    </a:lnTo>
                    <a:lnTo>
                      <a:pt x="238" y="238"/>
                    </a:lnTo>
                    <a:lnTo>
                      <a:pt x="238" y="238"/>
                    </a:lnTo>
                    <a:lnTo>
                      <a:pt x="238" y="230"/>
                    </a:lnTo>
                    <a:lnTo>
                      <a:pt x="246" y="222"/>
                    </a:lnTo>
                    <a:lnTo>
                      <a:pt x="246" y="215"/>
                    </a:lnTo>
                    <a:lnTo>
                      <a:pt x="246" y="207"/>
                    </a:lnTo>
                    <a:lnTo>
                      <a:pt x="246" y="191"/>
                    </a:lnTo>
                    <a:lnTo>
                      <a:pt x="246" y="175"/>
                    </a:lnTo>
                    <a:lnTo>
                      <a:pt x="246" y="151"/>
                    </a:lnTo>
                    <a:lnTo>
                      <a:pt x="246" y="127"/>
                    </a:lnTo>
                    <a:lnTo>
                      <a:pt x="246" y="103"/>
                    </a:lnTo>
                    <a:lnTo>
                      <a:pt x="238" y="87"/>
                    </a:lnTo>
                    <a:lnTo>
                      <a:pt x="238" y="72"/>
                    </a:lnTo>
                    <a:lnTo>
                      <a:pt x="238" y="56"/>
                    </a:lnTo>
                    <a:lnTo>
                      <a:pt x="230" y="32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14" y="24"/>
                    </a:lnTo>
                    <a:lnTo>
                      <a:pt x="206" y="24"/>
                    </a:lnTo>
                    <a:lnTo>
                      <a:pt x="199" y="24"/>
                    </a:lnTo>
                    <a:lnTo>
                      <a:pt x="183" y="24"/>
                    </a:lnTo>
                    <a:lnTo>
                      <a:pt x="143" y="32"/>
                    </a:lnTo>
                    <a:lnTo>
                      <a:pt x="103" y="32"/>
                    </a:lnTo>
                    <a:lnTo>
                      <a:pt x="48" y="40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32" y="32"/>
                    </a:lnTo>
                    <a:lnTo>
                      <a:pt x="40" y="32"/>
                    </a:lnTo>
                    <a:lnTo>
                      <a:pt x="63" y="24"/>
                    </a:lnTo>
                    <a:lnTo>
                      <a:pt x="95" y="24"/>
                    </a:lnTo>
                    <a:lnTo>
                      <a:pt x="127" y="24"/>
                    </a:lnTo>
                    <a:lnTo>
                      <a:pt x="151" y="16"/>
                    </a:lnTo>
                    <a:lnTo>
                      <a:pt x="183" y="16"/>
                    </a:lnTo>
                    <a:lnTo>
                      <a:pt x="183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6" name="Freeform 38"/>
              <p:cNvSpPr>
                <a:spLocks/>
              </p:cNvSpPr>
              <p:nvPr/>
            </p:nvSpPr>
            <p:spPr bwMode="auto">
              <a:xfrm>
                <a:off x="7959725" y="1733550"/>
                <a:ext cx="352425" cy="381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40" y="8"/>
                  </a:cxn>
                  <a:cxn ang="0">
                    <a:pos x="56" y="8"/>
                  </a:cxn>
                  <a:cxn ang="0">
                    <a:pos x="71" y="8"/>
                  </a:cxn>
                  <a:cxn ang="0">
                    <a:pos x="87" y="8"/>
                  </a:cxn>
                  <a:cxn ang="0">
                    <a:pos x="127" y="0"/>
                  </a:cxn>
                  <a:cxn ang="0">
                    <a:pos x="151" y="0"/>
                  </a:cxn>
                  <a:cxn ang="0">
                    <a:pos x="175" y="0"/>
                  </a:cxn>
                  <a:cxn ang="0">
                    <a:pos x="191" y="0"/>
                  </a:cxn>
                  <a:cxn ang="0">
                    <a:pos x="199" y="0"/>
                  </a:cxn>
                  <a:cxn ang="0">
                    <a:pos x="206" y="0"/>
                  </a:cxn>
                  <a:cxn ang="0">
                    <a:pos x="214" y="8"/>
                  </a:cxn>
                  <a:cxn ang="0">
                    <a:pos x="222" y="16"/>
                  </a:cxn>
                  <a:cxn ang="0">
                    <a:pos x="191" y="16"/>
                  </a:cxn>
                  <a:cxn ang="0">
                    <a:pos x="167" y="16"/>
                  </a:cxn>
                  <a:cxn ang="0">
                    <a:pos x="151" y="16"/>
                  </a:cxn>
                  <a:cxn ang="0">
                    <a:pos x="135" y="16"/>
                  </a:cxn>
                  <a:cxn ang="0">
                    <a:pos x="119" y="16"/>
                  </a:cxn>
                  <a:cxn ang="0">
                    <a:pos x="95" y="16"/>
                  </a:cxn>
                  <a:cxn ang="0">
                    <a:pos x="71" y="24"/>
                  </a:cxn>
                  <a:cxn ang="0">
                    <a:pos x="48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22" h="24">
                    <a:moveTo>
                      <a:pt x="0" y="16"/>
                    </a:moveTo>
                    <a:lnTo>
                      <a:pt x="8" y="16"/>
                    </a:lnTo>
                    <a:lnTo>
                      <a:pt x="16" y="8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56" y="8"/>
                    </a:lnTo>
                    <a:lnTo>
                      <a:pt x="71" y="8"/>
                    </a:lnTo>
                    <a:lnTo>
                      <a:pt x="87" y="8"/>
                    </a:lnTo>
                    <a:lnTo>
                      <a:pt x="127" y="0"/>
                    </a:lnTo>
                    <a:lnTo>
                      <a:pt x="151" y="0"/>
                    </a:lnTo>
                    <a:lnTo>
                      <a:pt x="175" y="0"/>
                    </a:lnTo>
                    <a:lnTo>
                      <a:pt x="191" y="0"/>
                    </a:lnTo>
                    <a:lnTo>
                      <a:pt x="199" y="0"/>
                    </a:lnTo>
                    <a:lnTo>
                      <a:pt x="206" y="0"/>
                    </a:lnTo>
                    <a:lnTo>
                      <a:pt x="214" y="8"/>
                    </a:lnTo>
                    <a:lnTo>
                      <a:pt x="222" y="16"/>
                    </a:lnTo>
                    <a:lnTo>
                      <a:pt x="191" y="16"/>
                    </a:lnTo>
                    <a:lnTo>
                      <a:pt x="167" y="16"/>
                    </a:lnTo>
                    <a:lnTo>
                      <a:pt x="151" y="16"/>
                    </a:lnTo>
                    <a:lnTo>
                      <a:pt x="135" y="16"/>
                    </a:lnTo>
                    <a:lnTo>
                      <a:pt x="119" y="16"/>
                    </a:lnTo>
                    <a:lnTo>
                      <a:pt x="95" y="16"/>
                    </a:lnTo>
                    <a:lnTo>
                      <a:pt x="71" y="24"/>
                    </a:lnTo>
                    <a:lnTo>
                      <a:pt x="48" y="24"/>
                    </a:lnTo>
                    <a:lnTo>
                      <a:pt x="8" y="24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76"/>
            <p:cNvGrpSpPr>
              <a:grpSpLocks noChangeAspect="1"/>
            </p:cNvGrpSpPr>
            <p:nvPr/>
          </p:nvGrpSpPr>
          <p:grpSpPr>
            <a:xfrm>
              <a:off x="7909151" y="1117089"/>
              <a:ext cx="98685" cy="252000"/>
              <a:chOff x="4038600" y="965199"/>
              <a:chExt cx="177800" cy="454026"/>
            </a:xfrm>
            <a:solidFill>
              <a:schemeClr val="tx1"/>
            </a:solidFill>
          </p:grpSpPr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4038600" y="1090612"/>
                <a:ext cx="165100" cy="265113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0" y="159"/>
                  </a:cxn>
                  <a:cxn ang="0">
                    <a:pos x="0" y="159"/>
                  </a:cxn>
                  <a:cxn ang="0">
                    <a:pos x="8" y="151"/>
                  </a:cxn>
                  <a:cxn ang="0">
                    <a:pos x="16" y="136"/>
                  </a:cxn>
                  <a:cxn ang="0">
                    <a:pos x="32" y="120"/>
                  </a:cxn>
                  <a:cxn ang="0">
                    <a:pos x="48" y="88"/>
                  </a:cxn>
                  <a:cxn ang="0">
                    <a:pos x="56" y="72"/>
                  </a:cxn>
                  <a:cxn ang="0">
                    <a:pos x="64" y="48"/>
                  </a:cxn>
                  <a:cxn ang="0">
                    <a:pos x="72" y="40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64" y="32"/>
                  </a:cxn>
                  <a:cxn ang="0">
                    <a:pos x="56" y="32"/>
                  </a:cxn>
                  <a:cxn ang="0">
                    <a:pos x="48" y="40"/>
                  </a:cxn>
                  <a:cxn ang="0">
                    <a:pos x="32" y="48"/>
                  </a:cxn>
                  <a:cxn ang="0">
                    <a:pos x="24" y="48"/>
                  </a:cxn>
                  <a:cxn ang="0">
                    <a:pos x="16" y="48"/>
                  </a:cxn>
                  <a:cxn ang="0">
                    <a:pos x="8" y="4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32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32" y="32"/>
                  </a:cxn>
                  <a:cxn ang="0">
                    <a:pos x="40" y="24"/>
                  </a:cxn>
                  <a:cxn ang="0">
                    <a:pos x="56" y="16"/>
                  </a:cxn>
                  <a:cxn ang="0">
                    <a:pos x="64" y="16"/>
                  </a:cxn>
                  <a:cxn ang="0">
                    <a:pos x="72" y="8"/>
                  </a:cxn>
                  <a:cxn ang="0">
                    <a:pos x="72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8" y="0"/>
                  </a:cxn>
                  <a:cxn ang="0">
                    <a:pos x="88" y="8"/>
                  </a:cxn>
                  <a:cxn ang="0">
                    <a:pos x="96" y="8"/>
                  </a:cxn>
                  <a:cxn ang="0">
                    <a:pos x="104" y="1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96" y="24"/>
                  </a:cxn>
                  <a:cxn ang="0">
                    <a:pos x="96" y="32"/>
                  </a:cxn>
                  <a:cxn ang="0">
                    <a:pos x="88" y="40"/>
                  </a:cxn>
                  <a:cxn ang="0">
                    <a:pos x="88" y="40"/>
                  </a:cxn>
                  <a:cxn ang="0">
                    <a:pos x="80" y="56"/>
                  </a:cxn>
                  <a:cxn ang="0">
                    <a:pos x="72" y="80"/>
                  </a:cxn>
                  <a:cxn ang="0">
                    <a:pos x="56" y="104"/>
                  </a:cxn>
                  <a:cxn ang="0">
                    <a:pos x="40" y="128"/>
                  </a:cxn>
                  <a:cxn ang="0">
                    <a:pos x="16" y="151"/>
                  </a:cxn>
                  <a:cxn ang="0">
                    <a:pos x="8" y="159"/>
                  </a:cxn>
                  <a:cxn ang="0">
                    <a:pos x="0" y="159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</a:cxnLst>
                <a:rect l="0" t="0" r="r" b="b"/>
                <a:pathLst>
                  <a:path w="104" h="167">
                    <a:moveTo>
                      <a:pt x="0" y="167"/>
                    </a:moveTo>
                    <a:lnTo>
                      <a:pt x="0" y="159"/>
                    </a:lnTo>
                    <a:lnTo>
                      <a:pt x="0" y="159"/>
                    </a:lnTo>
                    <a:lnTo>
                      <a:pt x="8" y="151"/>
                    </a:lnTo>
                    <a:lnTo>
                      <a:pt x="16" y="136"/>
                    </a:lnTo>
                    <a:lnTo>
                      <a:pt x="32" y="120"/>
                    </a:lnTo>
                    <a:lnTo>
                      <a:pt x="48" y="88"/>
                    </a:lnTo>
                    <a:lnTo>
                      <a:pt x="56" y="72"/>
                    </a:lnTo>
                    <a:lnTo>
                      <a:pt x="64" y="48"/>
                    </a:lnTo>
                    <a:lnTo>
                      <a:pt x="72" y="40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64" y="32"/>
                    </a:lnTo>
                    <a:lnTo>
                      <a:pt x="56" y="32"/>
                    </a:lnTo>
                    <a:lnTo>
                      <a:pt x="48" y="40"/>
                    </a:lnTo>
                    <a:lnTo>
                      <a:pt x="32" y="48"/>
                    </a:lnTo>
                    <a:lnTo>
                      <a:pt x="24" y="48"/>
                    </a:lnTo>
                    <a:lnTo>
                      <a:pt x="16" y="48"/>
                    </a:lnTo>
                    <a:lnTo>
                      <a:pt x="8" y="4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32" y="32"/>
                    </a:lnTo>
                    <a:lnTo>
                      <a:pt x="40" y="24"/>
                    </a:lnTo>
                    <a:lnTo>
                      <a:pt x="56" y="16"/>
                    </a:lnTo>
                    <a:lnTo>
                      <a:pt x="64" y="16"/>
                    </a:lnTo>
                    <a:lnTo>
                      <a:pt x="72" y="8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8" y="0"/>
                    </a:lnTo>
                    <a:lnTo>
                      <a:pt x="88" y="8"/>
                    </a:lnTo>
                    <a:lnTo>
                      <a:pt x="96" y="8"/>
                    </a:lnTo>
                    <a:lnTo>
                      <a:pt x="104" y="1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96" y="24"/>
                    </a:lnTo>
                    <a:lnTo>
                      <a:pt x="96" y="32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80" y="56"/>
                    </a:lnTo>
                    <a:lnTo>
                      <a:pt x="72" y="80"/>
                    </a:lnTo>
                    <a:lnTo>
                      <a:pt x="56" y="104"/>
                    </a:lnTo>
                    <a:lnTo>
                      <a:pt x="40" y="128"/>
                    </a:lnTo>
                    <a:lnTo>
                      <a:pt x="16" y="151"/>
                    </a:lnTo>
                    <a:lnTo>
                      <a:pt x="8" y="159"/>
                    </a:lnTo>
                    <a:lnTo>
                      <a:pt x="0" y="159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9" name="Freeform 73"/>
              <p:cNvSpPr>
                <a:spLocks/>
              </p:cNvSpPr>
              <p:nvPr/>
            </p:nvSpPr>
            <p:spPr bwMode="auto">
              <a:xfrm>
                <a:off x="4127500" y="965199"/>
                <a:ext cx="76200" cy="76200"/>
              </a:xfrm>
              <a:custGeom>
                <a:avLst/>
                <a:gdLst/>
                <a:ahLst/>
                <a:cxnLst>
                  <a:cxn ang="0">
                    <a:pos x="40" y="24"/>
                  </a:cxn>
                  <a:cxn ang="0">
                    <a:pos x="48" y="32"/>
                  </a:cxn>
                  <a:cxn ang="0">
                    <a:pos x="40" y="40"/>
                  </a:cxn>
                  <a:cxn ang="0">
                    <a:pos x="40" y="40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32" y="48"/>
                  </a:cxn>
                  <a:cxn ang="0">
                    <a:pos x="24" y="32"/>
                  </a:cxn>
                  <a:cxn ang="0">
                    <a:pos x="8" y="24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24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24"/>
                  </a:cxn>
                </a:cxnLst>
                <a:rect l="0" t="0" r="r" b="b"/>
                <a:pathLst>
                  <a:path w="48" h="48">
                    <a:moveTo>
                      <a:pt x="40" y="24"/>
                    </a:moveTo>
                    <a:lnTo>
                      <a:pt x="48" y="32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32" y="48"/>
                    </a:lnTo>
                    <a:lnTo>
                      <a:pt x="24" y="32"/>
                    </a:lnTo>
                    <a:lnTo>
                      <a:pt x="8" y="24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24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2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4140200" y="1192212"/>
                <a:ext cx="25400" cy="2270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"/>
                  </a:cxn>
                  <a:cxn ang="0">
                    <a:pos x="16" y="8"/>
                  </a:cxn>
                  <a:cxn ang="0">
                    <a:pos x="16" y="16"/>
                  </a:cxn>
                  <a:cxn ang="0">
                    <a:pos x="16" y="24"/>
                  </a:cxn>
                  <a:cxn ang="0">
                    <a:pos x="16" y="32"/>
                  </a:cxn>
                  <a:cxn ang="0">
                    <a:pos x="16" y="48"/>
                  </a:cxn>
                  <a:cxn ang="0">
                    <a:pos x="16" y="64"/>
                  </a:cxn>
                  <a:cxn ang="0">
                    <a:pos x="16" y="87"/>
                  </a:cxn>
                  <a:cxn ang="0">
                    <a:pos x="16" y="111"/>
                  </a:cxn>
                  <a:cxn ang="0">
                    <a:pos x="16" y="127"/>
                  </a:cxn>
                  <a:cxn ang="0">
                    <a:pos x="8" y="143"/>
                  </a:cxn>
                  <a:cxn ang="0">
                    <a:pos x="8" y="143"/>
                  </a:cxn>
                  <a:cxn ang="0">
                    <a:pos x="8" y="143"/>
                  </a:cxn>
                  <a:cxn ang="0">
                    <a:pos x="0" y="135"/>
                  </a:cxn>
                  <a:cxn ang="0">
                    <a:pos x="0" y="127"/>
                  </a:cxn>
                  <a:cxn ang="0">
                    <a:pos x="0" y="119"/>
                  </a:cxn>
                  <a:cxn ang="0">
                    <a:pos x="0" y="111"/>
                  </a:cxn>
                  <a:cxn ang="0">
                    <a:pos x="0" y="103"/>
                  </a:cxn>
                  <a:cxn ang="0">
                    <a:pos x="0" y="95"/>
                  </a:cxn>
                  <a:cxn ang="0">
                    <a:pos x="0" y="87"/>
                  </a:cxn>
                  <a:cxn ang="0">
                    <a:pos x="0" y="64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 h="143">
                    <a:moveTo>
                      <a:pt x="0" y="0"/>
                    </a:moveTo>
                    <a:lnTo>
                      <a:pt x="8" y="8"/>
                    </a:lnTo>
                    <a:lnTo>
                      <a:pt x="16" y="8"/>
                    </a:lnTo>
                    <a:lnTo>
                      <a:pt x="16" y="16"/>
                    </a:lnTo>
                    <a:lnTo>
                      <a:pt x="16" y="24"/>
                    </a:lnTo>
                    <a:lnTo>
                      <a:pt x="16" y="32"/>
                    </a:lnTo>
                    <a:lnTo>
                      <a:pt x="16" y="48"/>
                    </a:lnTo>
                    <a:lnTo>
                      <a:pt x="16" y="64"/>
                    </a:lnTo>
                    <a:lnTo>
                      <a:pt x="16" y="87"/>
                    </a:lnTo>
                    <a:lnTo>
                      <a:pt x="16" y="111"/>
                    </a:lnTo>
                    <a:lnTo>
                      <a:pt x="16" y="127"/>
                    </a:lnTo>
                    <a:lnTo>
                      <a:pt x="8" y="143"/>
                    </a:lnTo>
                    <a:lnTo>
                      <a:pt x="8" y="143"/>
                    </a:lnTo>
                    <a:lnTo>
                      <a:pt x="8" y="143"/>
                    </a:lnTo>
                    <a:lnTo>
                      <a:pt x="0" y="135"/>
                    </a:lnTo>
                    <a:lnTo>
                      <a:pt x="0" y="127"/>
                    </a:lnTo>
                    <a:lnTo>
                      <a:pt x="0" y="119"/>
                    </a:lnTo>
                    <a:lnTo>
                      <a:pt x="0" y="111"/>
                    </a:lnTo>
                    <a:lnTo>
                      <a:pt x="0" y="103"/>
                    </a:lnTo>
                    <a:lnTo>
                      <a:pt x="0" y="95"/>
                    </a:lnTo>
                    <a:lnTo>
                      <a:pt x="0" y="87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4152900" y="1204912"/>
                <a:ext cx="63500" cy="50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32" y="0"/>
                  </a:cxn>
                  <a:cxn ang="0">
                    <a:pos x="40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32"/>
                  </a:cxn>
                  <a:cxn ang="0">
                    <a:pos x="32" y="24"/>
                  </a:cxn>
                  <a:cxn ang="0">
                    <a:pos x="24" y="24"/>
                  </a:cxn>
                  <a:cxn ang="0">
                    <a:pos x="16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0" h="32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0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32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81"/>
            <p:cNvGrpSpPr>
              <a:grpSpLocks noChangeAspect="1"/>
            </p:cNvGrpSpPr>
            <p:nvPr/>
          </p:nvGrpSpPr>
          <p:grpSpPr>
            <a:xfrm>
              <a:off x="2771057" y="1078457"/>
              <a:ext cx="236250" cy="270000"/>
              <a:chOff x="7947025" y="1381125"/>
              <a:chExt cx="441325" cy="454025"/>
            </a:xfrm>
            <a:solidFill>
              <a:schemeClr val="tx1"/>
            </a:solidFill>
          </p:grpSpPr>
          <p:sp>
            <p:nvSpPr>
              <p:cNvPr id="83" name="Freeform 31"/>
              <p:cNvSpPr>
                <a:spLocks/>
              </p:cNvSpPr>
              <p:nvPr/>
            </p:nvSpPr>
            <p:spPr bwMode="auto">
              <a:xfrm>
                <a:off x="7947025" y="1419225"/>
                <a:ext cx="50800" cy="390525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32" y="8"/>
                  </a:cxn>
                  <a:cxn ang="0">
                    <a:pos x="32" y="40"/>
                  </a:cxn>
                  <a:cxn ang="0">
                    <a:pos x="32" y="63"/>
                  </a:cxn>
                  <a:cxn ang="0">
                    <a:pos x="32" y="87"/>
                  </a:cxn>
                  <a:cxn ang="0">
                    <a:pos x="32" y="111"/>
                  </a:cxn>
                  <a:cxn ang="0">
                    <a:pos x="24" y="135"/>
                  </a:cxn>
                  <a:cxn ang="0">
                    <a:pos x="24" y="159"/>
                  </a:cxn>
                  <a:cxn ang="0">
                    <a:pos x="24" y="175"/>
                  </a:cxn>
                  <a:cxn ang="0">
                    <a:pos x="24" y="191"/>
                  </a:cxn>
                  <a:cxn ang="0">
                    <a:pos x="24" y="214"/>
                  </a:cxn>
                  <a:cxn ang="0">
                    <a:pos x="24" y="230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8" y="246"/>
                  </a:cxn>
                  <a:cxn ang="0">
                    <a:pos x="8" y="238"/>
                  </a:cxn>
                  <a:cxn ang="0">
                    <a:pos x="0" y="230"/>
                  </a:cxn>
                  <a:cxn ang="0">
                    <a:pos x="0" y="214"/>
                  </a:cxn>
                  <a:cxn ang="0">
                    <a:pos x="0" y="206"/>
                  </a:cxn>
                  <a:cxn ang="0">
                    <a:pos x="0" y="198"/>
                  </a:cxn>
                  <a:cxn ang="0">
                    <a:pos x="8" y="183"/>
                  </a:cxn>
                  <a:cxn ang="0">
                    <a:pos x="8" y="159"/>
                  </a:cxn>
                  <a:cxn ang="0">
                    <a:pos x="8" y="135"/>
                  </a:cxn>
                  <a:cxn ang="0">
                    <a:pos x="8" y="119"/>
                  </a:cxn>
                  <a:cxn ang="0">
                    <a:pos x="8" y="103"/>
                  </a:cxn>
                  <a:cxn ang="0">
                    <a:pos x="8" y="87"/>
                  </a:cxn>
                  <a:cxn ang="0">
                    <a:pos x="8" y="71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32" h="246">
                    <a:moveTo>
                      <a:pt x="0" y="16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32" y="8"/>
                    </a:lnTo>
                    <a:lnTo>
                      <a:pt x="32" y="40"/>
                    </a:lnTo>
                    <a:lnTo>
                      <a:pt x="32" y="63"/>
                    </a:lnTo>
                    <a:lnTo>
                      <a:pt x="32" y="87"/>
                    </a:lnTo>
                    <a:lnTo>
                      <a:pt x="32" y="111"/>
                    </a:lnTo>
                    <a:lnTo>
                      <a:pt x="24" y="135"/>
                    </a:lnTo>
                    <a:lnTo>
                      <a:pt x="24" y="159"/>
                    </a:lnTo>
                    <a:lnTo>
                      <a:pt x="24" y="175"/>
                    </a:lnTo>
                    <a:lnTo>
                      <a:pt x="24" y="191"/>
                    </a:lnTo>
                    <a:lnTo>
                      <a:pt x="24" y="214"/>
                    </a:lnTo>
                    <a:lnTo>
                      <a:pt x="24" y="230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8" y="246"/>
                    </a:lnTo>
                    <a:lnTo>
                      <a:pt x="8" y="238"/>
                    </a:lnTo>
                    <a:lnTo>
                      <a:pt x="0" y="230"/>
                    </a:lnTo>
                    <a:lnTo>
                      <a:pt x="0" y="214"/>
                    </a:lnTo>
                    <a:lnTo>
                      <a:pt x="0" y="206"/>
                    </a:lnTo>
                    <a:lnTo>
                      <a:pt x="0" y="198"/>
                    </a:lnTo>
                    <a:lnTo>
                      <a:pt x="8" y="183"/>
                    </a:lnTo>
                    <a:lnTo>
                      <a:pt x="8" y="159"/>
                    </a:lnTo>
                    <a:lnTo>
                      <a:pt x="8" y="135"/>
                    </a:lnTo>
                    <a:lnTo>
                      <a:pt x="8" y="119"/>
                    </a:lnTo>
                    <a:lnTo>
                      <a:pt x="8" y="103"/>
                    </a:lnTo>
                    <a:lnTo>
                      <a:pt x="8" y="87"/>
                    </a:lnTo>
                    <a:lnTo>
                      <a:pt x="8" y="71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4" name="Freeform 37"/>
              <p:cNvSpPr>
                <a:spLocks/>
              </p:cNvSpPr>
              <p:nvPr/>
            </p:nvSpPr>
            <p:spPr bwMode="auto">
              <a:xfrm>
                <a:off x="7959725" y="1381125"/>
                <a:ext cx="428625" cy="454025"/>
              </a:xfrm>
              <a:custGeom>
                <a:avLst/>
                <a:gdLst/>
                <a:ahLst/>
                <a:cxnLst>
                  <a:cxn ang="0">
                    <a:pos x="191" y="16"/>
                  </a:cxn>
                  <a:cxn ang="0">
                    <a:pos x="214" y="8"/>
                  </a:cxn>
                  <a:cxn ang="0">
                    <a:pos x="222" y="0"/>
                  </a:cxn>
                  <a:cxn ang="0">
                    <a:pos x="230" y="8"/>
                  </a:cxn>
                  <a:cxn ang="0">
                    <a:pos x="246" y="8"/>
                  </a:cxn>
                  <a:cxn ang="0">
                    <a:pos x="262" y="16"/>
                  </a:cxn>
                  <a:cxn ang="0">
                    <a:pos x="270" y="24"/>
                  </a:cxn>
                  <a:cxn ang="0">
                    <a:pos x="270" y="32"/>
                  </a:cxn>
                  <a:cxn ang="0">
                    <a:pos x="262" y="40"/>
                  </a:cxn>
                  <a:cxn ang="0">
                    <a:pos x="262" y="56"/>
                  </a:cxn>
                  <a:cxn ang="0">
                    <a:pos x="262" y="87"/>
                  </a:cxn>
                  <a:cxn ang="0">
                    <a:pos x="262" y="143"/>
                  </a:cxn>
                  <a:cxn ang="0">
                    <a:pos x="270" y="191"/>
                  </a:cxn>
                  <a:cxn ang="0">
                    <a:pos x="270" y="230"/>
                  </a:cxn>
                  <a:cxn ang="0">
                    <a:pos x="262" y="270"/>
                  </a:cxn>
                  <a:cxn ang="0">
                    <a:pos x="246" y="286"/>
                  </a:cxn>
                  <a:cxn ang="0">
                    <a:pos x="246" y="286"/>
                  </a:cxn>
                  <a:cxn ang="0">
                    <a:pos x="238" y="278"/>
                  </a:cxn>
                  <a:cxn ang="0">
                    <a:pos x="230" y="262"/>
                  </a:cxn>
                  <a:cxn ang="0">
                    <a:pos x="214" y="238"/>
                  </a:cxn>
                  <a:cxn ang="0">
                    <a:pos x="206" y="230"/>
                  </a:cxn>
                  <a:cxn ang="0">
                    <a:pos x="206" y="230"/>
                  </a:cxn>
                  <a:cxn ang="0">
                    <a:pos x="222" y="230"/>
                  </a:cxn>
                  <a:cxn ang="0">
                    <a:pos x="238" y="238"/>
                  </a:cxn>
                  <a:cxn ang="0">
                    <a:pos x="246" y="222"/>
                  </a:cxn>
                  <a:cxn ang="0">
                    <a:pos x="246" y="207"/>
                  </a:cxn>
                  <a:cxn ang="0">
                    <a:pos x="246" y="175"/>
                  </a:cxn>
                  <a:cxn ang="0">
                    <a:pos x="246" y="127"/>
                  </a:cxn>
                  <a:cxn ang="0">
                    <a:pos x="238" y="87"/>
                  </a:cxn>
                  <a:cxn ang="0">
                    <a:pos x="238" y="56"/>
                  </a:cxn>
                  <a:cxn ang="0">
                    <a:pos x="222" y="24"/>
                  </a:cxn>
                  <a:cxn ang="0">
                    <a:pos x="214" y="24"/>
                  </a:cxn>
                  <a:cxn ang="0">
                    <a:pos x="199" y="24"/>
                  </a:cxn>
                  <a:cxn ang="0">
                    <a:pos x="143" y="32"/>
                  </a:cxn>
                  <a:cxn ang="0">
                    <a:pos x="48" y="40"/>
                  </a:cxn>
                  <a:cxn ang="0">
                    <a:pos x="0" y="32"/>
                  </a:cxn>
                  <a:cxn ang="0">
                    <a:pos x="40" y="32"/>
                  </a:cxn>
                  <a:cxn ang="0">
                    <a:pos x="95" y="24"/>
                  </a:cxn>
                  <a:cxn ang="0">
                    <a:pos x="151" y="16"/>
                  </a:cxn>
                  <a:cxn ang="0">
                    <a:pos x="183" y="16"/>
                  </a:cxn>
                </a:cxnLst>
                <a:rect l="0" t="0" r="r" b="b"/>
                <a:pathLst>
                  <a:path w="270" h="286">
                    <a:moveTo>
                      <a:pt x="183" y="16"/>
                    </a:moveTo>
                    <a:lnTo>
                      <a:pt x="191" y="16"/>
                    </a:lnTo>
                    <a:lnTo>
                      <a:pt x="206" y="8"/>
                    </a:lnTo>
                    <a:lnTo>
                      <a:pt x="214" y="8"/>
                    </a:lnTo>
                    <a:lnTo>
                      <a:pt x="214" y="8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30" y="8"/>
                    </a:lnTo>
                    <a:lnTo>
                      <a:pt x="238" y="8"/>
                    </a:lnTo>
                    <a:lnTo>
                      <a:pt x="246" y="8"/>
                    </a:lnTo>
                    <a:lnTo>
                      <a:pt x="254" y="16"/>
                    </a:lnTo>
                    <a:lnTo>
                      <a:pt x="262" y="16"/>
                    </a:lnTo>
                    <a:lnTo>
                      <a:pt x="270" y="24"/>
                    </a:lnTo>
                    <a:lnTo>
                      <a:pt x="270" y="24"/>
                    </a:lnTo>
                    <a:lnTo>
                      <a:pt x="270" y="24"/>
                    </a:lnTo>
                    <a:lnTo>
                      <a:pt x="270" y="32"/>
                    </a:lnTo>
                    <a:lnTo>
                      <a:pt x="270" y="32"/>
                    </a:lnTo>
                    <a:lnTo>
                      <a:pt x="262" y="40"/>
                    </a:lnTo>
                    <a:lnTo>
                      <a:pt x="262" y="40"/>
                    </a:lnTo>
                    <a:lnTo>
                      <a:pt x="262" y="56"/>
                    </a:lnTo>
                    <a:lnTo>
                      <a:pt x="262" y="72"/>
                    </a:lnTo>
                    <a:lnTo>
                      <a:pt x="262" y="87"/>
                    </a:lnTo>
                    <a:lnTo>
                      <a:pt x="262" y="111"/>
                    </a:lnTo>
                    <a:lnTo>
                      <a:pt x="262" y="143"/>
                    </a:lnTo>
                    <a:lnTo>
                      <a:pt x="270" y="167"/>
                    </a:lnTo>
                    <a:lnTo>
                      <a:pt x="270" y="191"/>
                    </a:lnTo>
                    <a:lnTo>
                      <a:pt x="270" y="215"/>
                    </a:lnTo>
                    <a:lnTo>
                      <a:pt x="270" y="230"/>
                    </a:lnTo>
                    <a:lnTo>
                      <a:pt x="262" y="246"/>
                    </a:lnTo>
                    <a:lnTo>
                      <a:pt x="262" y="270"/>
                    </a:lnTo>
                    <a:lnTo>
                      <a:pt x="254" y="278"/>
                    </a:lnTo>
                    <a:lnTo>
                      <a:pt x="246" y="286"/>
                    </a:lnTo>
                    <a:lnTo>
                      <a:pt x="246" y="286"/>
                    </a:lnTo>
                    <a:lnTo>
                      <a:pt x="246" y="286"/>
                    </a:lnTo>
                    <a:lnTo>
                      <a:pt x="238" y="286"/>
                    </a:lnTo>
                    <a:lnTo>
                      <a:pt x="238" y="278"/>
                    </a:lnTo>
                    <a:lnTo>
                      <a:pt x="238" y="278"/>
                    </a:lnTo>
                    <a:lnTo>
                      <a:pt x="230" y="262"/>
                    </a:lnTo>
                    <a:lnTo>
                      <a:pt x="214" y="246"/>
                    </a:lnTo>
                    <a:lnTo>
                      <a:pt x="214" y="238"/>
                    </a:lnTo>
                    <a:lnTo>
                      <a:pt x="206" y="238"/>
                    </a:lnTo>
                    <a:lnTo>
                      <a:pt x="206" y="230"/>
                    </a:lnTo>
                    <a:lnTo>
                      <a:pt x="206" y="230"/>
                    </a:lnTo>
                    <a:lnTo>
                      <a:pt x="206" y="230"/>
                    </a:lnTo>
                    <a:lnTo>
                      <a:pt x="214" y="230"/>
                    </a:lnTo>
                    <a:lnTo>
                      <a:pt x="222" y="230"/>
                    </a:lnTo>
                    <a:lnTo>
                      <a:pt x="238" y="238"/>
                    </a:lnTo>
                    <a:lnTo>
                      <a:pt x="238" y="238"/>
                    </a:lnTo>
                    <a:lnTo>
                      <a:pt x="238" y="230"/>
                    </a:lnTo>
                    <a:lnTo>
                      <a:pt x="246" y="222"/>
                    </a:lnTo>
                    <a:lnTo>
                      <a:pt x="246" y="215"/>
                    </a:lnTo>
                    <a:lnTo>
                      <a:pt x="246" y="207"/>
                    </a:lnTo>
                    <a:lnTo>
                      <a:pt x="246" y="191"/>
                    </a:lnTo>
                    <a:lnTo>
                      <a:pt x="246" y="175"/>
                    </a:lnTo>
                    <a:lnTo>
                      <a:pt x="246" y="151"/>
                    </a:lnTo>
                    <a:lnTo>
                      <a:pt x="246" y="127"/>
                    </a:lnTo>
                    <a:lnTo>
                      <a:pt x="246" y="103"/>
                    </a:lnTo>
                    <a:lnTo>
                      <a:pt x="238" y="87"/>
                    </a:lnTo>
                    <a:lnTo>
                      <a:pt x="238" y="72"/>
                    </a:lnTo>
                    <a:lnTo>
                      <a:pt x="238" y="56"/>
                    </a:lnTo>
                    <a:lnTo>
                      <a:pt x="230" y="32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14" y="24"/>
                    </a:lnTo>
                    <a:lnTo>
                      <a:pt x="206" y="24"/>
                    </a:lnTo>
                    <a:lnTo>
                      <a:pt x="199" y="24"/>
                    </a:lnTo>
                    <a:lnTo>
                      <a:pt x="183" y="24"/>
                    </a:lnTo>
                    <a:lnTo>
                      <a:pt x="143" y="32"/>
                    </a:lnTo>
                    <a:lnTo>
                      <a:pt x="103" y="32"/>
                    </a:lnTo>
                    <a:lnTo>
                      <a:pt x="48" y="40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32" y="32"/>
                    </a:lnTo>
                    <a:lnTo>
                      <a:pt x="40" y="32"/>
                    </a:lnTo>
                    <a:lnTo>
                      <a:pt x="63" y="24"/>
                    </a:lnTo>
                    <a:lnTo>
                      <a:pt x="95" y="24"/>
                    </a:lnTo>
                    <a:lnTo>
                      <a:pt x="127" y="24"/>
                    </a:lnTo>
                    <a:lnTo>
                      <a:pt x="151" y="16"/>
                    </a:lnTo>
                    <a:lnTo>
                      <a:pt x="183" y="16"/>
                    </a:lnTo>
                    <a:lnTo>
                      <a:pt x="183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5" name="Freeform 38"/>
              <p:cNvSpPr>
                <a:spLocks/>
              </p:cNvSpPr>
              <p:nvPr/>
            </p:nvSpPr>
            <p:spPr bwMode="auto">
              <a:xfrm>
                <a:off x="7959725" y="1733550"/>
                <a:ext cx="352425" cy="3810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24" y="8"/>
                  </a:cxn>
                  <a:cxn ang="0">
                    <a:pos x="32" y="8"/>
                  </a:cxn>
                  <a:cxn ang="0">
                    <a:pos x="40" y="8"/>
                  </a:cxn>
                  <a:cxn ang="0">
                    <a:pos x="56" y="8"/>
                  </a:cxn>
                  <a:cxn ang="0">
                    <a:pos x="71" y="8"/>
                  </a:cxn>
                  <a:cxn ang="0">
                    <a:pos x="87" y="8"/>
                  </a:cxn>
                  <a:cxn ang="0">
                    <a:pos x="127" y="0"/>
                  </a:cxn>
                  <a:cxn ang="0">
                    <a:pos x="151" y="0"/>
                  </a:cxn>
                  <a:cxn ang="0">
                    <a:pos x="175" y="0"/>
                  </a:cxn>
                  <a:cxn ang="0">
                    <a:pos x="191" y="0"/>
                  </a:cxn>
                  <a:cxn ang="0">
                    <a:pos x="199" y="0"/>
                  </a:cxn>
                  <a:cxn ang="0">
                    <a:pos x="206" y="0"/>
                  </a:cxn>
                  <a:cxn ang="0">
                    <a:pos x="214" y="8"/>
                  </a:cxn>
                  <a:cxn ang="0">
                    <a:pos x="222" y="16"/>
                  </a:cxn>
                  <a:cxn ang="0">
                    <a:pos x="191" y="16"/>
                  </a:cxn>
                  <a:cxn ang="0">
                    <a:pos x="167" y="16"/>
                  </a:cxn>
                  <a:cxn ang="0">
                    <a:pos x="151" y="16"/>
                  </a:cxn>
                  <a:cxn ang="0">
                    <a:pos x="135" y="16"/>
                  </a:cxn>
                  <a:cxn ang="0">
                    <a:pos x="119" y="16"/>
                  </a:cxn>
                  <a:cxn ang="0">
                    <a:pos x="95" y="16"/>
                  </a:cxn>
                  <a:cxn ang="0">
                    <a:pos x="71" y="24"/>
                  </a:cxn>
                  <a:cxn ang="0">
                    <a:pos x="48" y="24"/>
                  </a:cxn>
                  <a:cxn ang="0">
                    <a:pos x="8" y="24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22" h="24">
                    <a:moveTo>
                      <a:pt x="0" y="16"/>
                    </a:moveTo>
                    <a:lnTo>
                      <a:pt x="8" y="16"/>
                    </a:lnTo>
                    <a:lnTo>
                      <a:pt x="16" y="8"/>
                    </a:lnTo>
                    <a:lnTo>
                      <a:pt x="24" y="8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56" y="8"/>
                    </a:lnTo>
                    <a:lnTo>
                      <a:pt x="71" y="8"/>
                    </a:lnTo>
                    <a:lnTo>
                      <a:pt x="87" y="8"/>
                    </a:lnTo>
                    <a:lnTo>
                      <a:pt x="127" y="0"/>
                    </a:lnTo>
                    <a:lnTo>
                      <a:pt x="151" y="0"/>
                    </a:lnTo>
                    <a:lnTo>
                      <a:pt x="175" y="0"/>
                    </a:lnTo>
                    <a:lnTo>
                      <a:pt x="191" y="0"/>
                    </a:lnTo>
                    <a:lnTo>
                      <a:pt x="199" y="0"/>
                    </a:lnTo>
                    <a:lnTo>
                      <a:pt x="206" y="0"/>
                    </a:lnTo>
                    <a:lnTo>
                      <a:pt x="214" y="8"/>
                    </a:lnTo>
                    <a:lnTo>
                      <a:pt x="222" y="16"/>
                    </a:lnTo>
                    <a:lnTo>
                      <a:pt x="191" y="16"/>
                    </a:lnTo>
                    <a:lnTo>
                      <a:pt x="167" y="16"/>
                    </a:lnTo>
                    <a:lnTo>
                      <a:pt x="151" y="16"/>
                    </a:lnTo>
                    <a:lnTo>
                      <a:pt x="135" y="16"/>
                    </a:lnTo>
                    <a:lnTo>
                      <a:pt x="119" y="16"/>
                    </a:lnTo>
                    <a:lnTo>
                      <a:pt x="95" y="16"/>
                    </a:lnTo>
                    <a:lnTo>
                      <a:pt x="71" y="24"/>
                    </a:lnTo>
                    <a:lnTo>
                      <a:pt x="48" y="24"/>
                    </a:lnTo>
                    <a:lnTo>
                      <a:pt x="8" y="24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6" name="组合 85"/>
            <p:cNvGrpSpPr>
              <a:grpSpLocks noChangeAspect="1"/>
            </p:cNvGrpSpPr>
            <p:nvPr/>
          </p:nvGrpSpPr>
          <p:grpSpPr>
            <a:xfrm>
              <a:off x="4183744" y="1034348"/>
              <a:ext cx="126881" cy="324000"/>
              <a:chOff x="4038600" y="965199"/>
              <a:chExt cx="177800" cy="454026"/>
            </a:xfrm>
            <a:solidFill>
              <a:schemeClr val="tx1"/>
            </a:solidFill>
          </p:grpSpPr>
          <p:sp>
            <p:nvSpPr>
              <p:cNvPr id="87" name="Freeform 72"/>
              <p:cNvSpPr>
                <a:spLocks/>
              </p:cNvSpPr>
              <p:nvPr/>
            </p:nvSpPr>
            <p:spPr bwMode="auto">
              <a:xfrm>
                <a:off x="4038600" y="1090612"/>
                <a:ext cx="165100" cy="265113"/>
              </a:xfrm>
              <a:custGeom>
                <a:avLst/>
                <a:gdLst/>
                <a:ahLst/>
                <a:cxnLst>
                  <a:cxn ang="0">
                    <a:pos x="0" y="167"/>
                  </a:cxn>
                  <a:cxn ang="0">
                    <a:pos x="0" y="159"/>
                  </a:cxn>
                  <a:cxn ang="0">
                    <a:pos x="0" y="159"/>
                  </a:cxn>
                  <a:cxn ang="0">
                    <a:pos x="8" y="151"/>
                  </a:cxn>
                  <a:cxn ang="0">
                    <a:pos x="16" y="136"/>
                  </a:cxn>
                  <a:cxn ang="0">
                    <a:pos x="32" y="120"/>
                  </a:cxn>
                  <a:cxn ang="0">
                    <a:pos x="48" y="88"/>
                  </a:cxn>
                  <a:cxn ang="0">
                    <a:pos x="56" y="72"/>
                  </a:cxn>
                  <a:cxn ang="0">
                    <a:pos x="64" y="48"/>
                  </a:cxn>
                  <a:cxn ang="0">
                    <a:pos x="72" y="40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72" y="32"/>
                  </a:cxn>
                  <a:cxn ang="0">
                    <a:pos x="64" y="32"/>
                  </a:cxn>
                  <a:cxn ang="0">
                    <a:pos x="56" y="32"/>
                  </a:cxn>
                  <a:cxn ang="0">
                    <a:pos x="48" y="40"/>
                  </a:cxn>
                  <a:cxn ang="0">
                    <a:pos x="32" y="48"/>
                  </a:cxn>
                  <a:cxn ang="0">
                    <a:pos x="24" y="48"/>
                  </a:cxn>
                  <a:cxn ang="0">
                    <a:pos x="16" y="48"/>
                  </a:cxn>
                  <a:cxn ang="0">
                    <a:pos x="8" y="4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32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32" y="32"/>
                  </a:cxn>
                  <a:cxn ang="0">
                    <a:pos x="40" y="24"/>
                  </a:cxn>
                  <a:cxn ang="0">
                    <a:pos x="56" y="16"/>
                  </a:cxn>
                  <a:cxn ang="0">
                    <a:pos x="64" y="16"/>
                  </a:cxn>
                  <a:cxn ang="0">
                    <a:pos x="72" y="8"/>
                  </a:cxn>
                  <a:cxn ang="0">
                    <a:pos x="72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8" y="0"/>
                  </a:cxn>
                  <a:cxn ang="0">
                    <a:pos x="88" y="8"/>
                  </a:cxn>
                  <a:cxn ang="0">
                    <a:pos x="96" y="8"/>
                  </a:cxn>
                  <a:cxn ang="0">
                    <a:pos x="104" y="1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96" y="24"/>
                  </a:cxn>
                  <a:cxn ang="0">
                    <a:pos x="96" y="32"/>
                  </a:cxn>
                  <a:cxn ang="0">
                    <a:pos x="88" y="40"/>
                  </a:cxn>
                  <a:cxn ang="0">
                    <a:pos x="88" y="40"/>
                  </a:cxn>
                  <a:cxn ang="0">
                    <a:pos x="80" y="56"/>
                  </a:cxn>
                  <a:cxn ang="0">
                    <a:pos x="72" y="80"/>
                  </a:cxn>
                  <a:cxn ang="0">
                    <a:pos x="56" y="104"/>
                  </a:cxn>
                  <a:cxn ang="0">
                    <a:pos x="40" y="128"/>
                  </a:cxn>
                  <a:cxn ang="0">
                    <a:pos x="16" y="151"/>
                  </a:cxn>
                  <a:cxn ang="0">
                    <a:pos x="8" y="159"/>
                  </a:cxn>
                  <a:cxn ang="0">
                    <a:pos x="0" y="159"/>
                  </a:cxn>
                  <a:cxn ang="0">
                    <a:pos x="0" y="167"/>
                  </a:cxn>
                  <a:cxn ang="0">
                    <a:pos x="0" y="167"/>
                  </a:cxn>
                  <a:cxn ang="0">
                    <a:pos x="0" y="167"/>
                  </a:cxn>
                </a:cxnLst>
                <a:rect l="0" t="0" r="r" b="b"/>
                <a:pathLst>
                  <a:path w="104" h="167">
                    <a:moveTo>
                      <a:pt x="0" y="167"/>
                    </a:moveTo>
                    <a:lnTo>
                      <a:pt x="0" y="159"/>
                    </a:lnTo>
                    <a:lnTo>
                      <a:pt x="0" y="159"/>
                    </a:lnTo>
                    <a:lnTo>
                      <a:pt x="8" y="151"/>
                    </a:lnTo>
                    <a:lnTo>
                      <a:pt x="16" y="136"/>
                    </a:lnTo>
                    <a:lnTo>
                      <a:pt x="32" y="120"/>
                    </a:lnTo>
                    <a:lnTo>
                      <a:pt x="48" y="88"/>
                    </a:lnTo>
                    <a:lnTo>
                      <a:pt x="56" y="72"/>
                    </a:lnTo>
                    <a:lnTo>
                      <a:pt x="64" y="48"/>
                    </a:lnTo>
                    <a:lnTo>
                      <a:pt x="72" y="40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64" y="32"/>
                    </a:lnTo>
                    <a:lnTo>
                      <a:pt x="56" y="32"/>
                    </a:lnTo>
                    <a:lnTo>
                      <a:pt x="48" y="40"/>
                    </a:lnTo>
                    <a:lnTo>
                      <a:pt x="32" y="48"/>
                    </a:lnTo>
                    <a:lnTo>
                      <a:pt x="24" y="48"/>
                    </a:lnTo>
                    <a:lnTo>
                      <a:pt x="16" y="48"/>
                    </a:lnTo>
                    <a:lnTo>
                      <a:pt x="8" y="4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32" y="32"/>
                    </a:lnTo>
                    <a:lnTo>
                      <a:pt x="40" y="24"/>
                    </a:lnTo>
                    <a:lnTo>
                      <a:pt x="56" y="16"/>
                    </a:lnTo>
                    <a:lnTo>
                      <a:pt x="64" y="16"/>
                    </a:lnTo>
                    <a:lnTo>
                      <a:pt x="72" y="8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8" y="0"/>
                    </a:lnTo>
                    <a:lnTo>
                      <a:pt x="88" y="8"/>
                    </a:lnTo>
                    <a:lnTo>
                      <a:pt x="96" y="8"/>
                    </a:lnTo>
                    <a:lnTo>
                      <a:pt x="104" y="1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96" y="24"/>
                    </a:lnTo>
                    <a:lnTo>
                      <a:pt x="96" y="32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80" y="56"/>
                    </a:lnTo>
                    <a:lnTo>
                      <a:pt x="72" y="80"/>
                    </a:lnTo>
                    <a:lnTo>
                      <a:pt x="56" y="104"/>
                    </a:lnTo>
                    <a:lnTo>
                      <a:pt x="40" y="128"/>
                    </a:lnTo>
                    <a:lnTo>
                      <a:pt x="16" y="151"/>
                    </a:lnTo>
                    <a:lnTo>
                      <a:pt x="8" y="159"/>
                    </a:lnTo>
                    <a:lnTo>
                      <a:pt x="0" y="159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167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4127500" y="965199"/>
                <a:ext cx="76200" cy="76200"/>
              </a:xfrm>
              <a:custGeom>
                <a:avLst/>
                <a:gdLst/>
                <a:ahLst/>
                <a:cxnLst>
                  <a:cxn ang="0">
                    <a:pos x="40" y="24"/>
                  </a:cxn>
                  <a:cxn ang="0">
                    <a:pos x="48" y="32"/>
                  </a:cxn>
                  <a:cxn ang="0">
                    <a:pos x="40" y="40"/>
                  </a:cxn>
                  <a:cxn ang="0">
                    <a:pos x="40" y="40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32" y="48"/>
                  </a:cxn>
                  <a:cxn ang="0">
                    <a:pos x="24" y="32"/>
                  </a:cxn>
                  <a:cxn ang="0">
                    <a:pos x="8" y="24"/>
                  </a:cxn>
                  <a:cxn ang="0">
                    <a:pos x="0" y="8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6" y="8"/>
                  </a:cxn>
                  <a:cxn ang="0">
                    <a:pos x="24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24"/>
                  </a:cxn>
                </a:cxnLst>
                <a:rect l="0" t="0" r="r" b="b"/>
                <a:pathLst>
                  <a:path w="48" h="48">
                    <a:moveTo>
                      <a:pt x="40" y="24"/>
                    </a:moveTo>
                    <a:lnTo>
                      <a:pt x="48" y="32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32" y="48"/>
                    </a:lnTo>
                    <a:lnTo>
                      <a:pt x="24" y="32"/>
                    </a:lnTo>
                    <a:lnTo>
                      <a:pt x="8" y="24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6" y="8"/>
                    </a:lnTo>
                    <a:lnTo>
                      <a:pt x="24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24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4140200" y="1192212"/>
                <a:ext cx="25400" cy="2270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"/>
                  </a:cxn>
                  <a:cxn ang="0">
                    <a:pos x="16" y="8"/>
                  </a:cxn>
                  <a:cxn ang="0">
                    <a:pos x="16" y="16"/>
                  </a:cxn>
                  <a:cxn ang="0">
                    <a:pos x="16" y="24"/>
                  </a:cxn>
                  <a:cxn ang="0">
                    <a:pos x="16" y="32"/>
                  </a:cxn>
                  <a:cxn ang="0">
                    <a:pos x="16" y="48"/>
                  </a:cxn>
                  <a:cxn ang="0">
                    <a:pos x="16" y="64"/>
                  </a:cxn>
                  <a:cxn ang="0">
                    <a:pos x="16" y="87"/>
                  </a:cxn>
                  <a:cxn ang="0">
                    <a:pos x="16" y="111"/>
                  </a:cxn>
                  <a:cxn ang="0">
                    <a:pos x="16" y="127"/>
                  </a:cxn>
                  <a:cxn ang="0">
                    <a:pos x="8" y="143"/>
                  </a:cxn>
                  <a:cxn ang="0">
                    <a:pos x="8" y="143"/>
                  </a:cxn>
                  <a:cxn ang="0">
                    <a:pos x="8" y="143"/>
                  </a:cxn>
                  <a:cxn ang="0">
                    <a:pos x="0" y="135"/>
                  </a:cxn>
                  <a:cxn ang="0">
                    <a:pos x="0" y="127"/>
                  </a:cxn>
                  <a:cxn ang="0">
                    <a:pos x="0" y="119"/>
                  </a:cxn>
                  <a:cxn ang="0">
                    <a:pos x="0" y="111"/>
                  </a:cxn>
                  <a:cxn ang="0">
                    <a:pos x="0" y="103"/>
                  </a:cxn>
                  <a:cxn ang="0">
                    <a:pos x="0" y="95"/>
                  </a:cxn>
                  <a:cxn ang="0">
                    <a:pos x="0" y="87"/>
                  </a:cxn>
                  <a:cxn ang="0">
                    <a:pos x="0" y="64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 h="143">
                    <a:moveTo>
                      <a:pt x="0" y="0"/>
                    </a:moveTo>
                    <a:lnTo>
                      <a:pt x="8" y="8"/>
                    </a:lnTo>
                    <a:lnTo>
                      <a:pt x="16" y="8"/>
                    </a:lnTo>
                    <a:lnTo>
                      <a:pt x="16" y="16"/>
                    </a:lnTo>
                    <a:lnTo>
                      <a:pt x="16" y="24"/>
                    </a:lnTo>
                    <a:lnTo>
                      <a:pt x="16" y="32"/>
                    </a:lnTo>
                    <a:lnTo>
                      <a:pt x="16" y="48"/>
                    </a:lnTo>
                    <a:lnTo>
                      <a:pt x="16" y="64"/>
                    </a:lnTo>
                    <a:lnTo>
                      <a:pt x="16" y="87"/>
                    </a:lnTo>
                    <a:lnTo>
                      <a:pt x="16" y="111"/>
                    </a:lnTo>
                    <a:lnTo>
                      <a:pt x="16" y="127"/>
                    </a:lnTo>
                    <a:lnTo>
                      <a:pt x="8" y="143"/>
                    </a:lnTo>
                    <a:lnTo>
                      <a:pt x="8" y="143"/>
                    </a:lnTo>
                    <a:lnTo>
                      <a:pt x="8" y="143"/>
                    </a:lnTo>
                    <a:lnTo>
                      <a:pt x="0" y="135"/>
                    </a:lnTo>
                    <a:lnTo>
                      <a:pt x="0" y="127"/>
                    </a:lnTo>
                    <a:lnTo>
                      <a:pt x="0" y="119"/>
                    </a:lnTo>
                    <a:lnTo>
                      <a:pt x="0" y="111"/>
                    </a:lnTo>
                    <a:lnTo>
                      <a:pt x="0" y="103"/>
                    </a:lnTo>
                    <a:lnTo>
                      <a:pt x="0" y="95"/>
                    </a:lnTo>
                    <a:lnTo>
                      <a:pt x="0" y="87"/>
                    </a:lnTo>
                    <a:lnTo>
                      <a:pt x="0" y="64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4152900" y="1204912"/>
                <a:ext cx="63500" cy="508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0"/>
                  </a:cxn>
                  <a:cxn ang="0">
                    <a:pos x="16" y="0"/>
                  </a:cxn>
                  <a:cxn ang="0">
                    <a:pos x="24" y="0"/>
                  </a:cxn>
                  <a:cxn ang="0">
                    <a:pos x="32" y="0"/>
                  </a:cxn>
                  <a:cxn ang="0">
                    <a:pos x="40" y="8"/>
                  </a:cxn>
                  <a:cxn ang="0">
                    <a:pos x="40" y="16"/>
                  </a:cxn>
                  <a:cxn ang="0">
                    <a:pos x="40" y="24"/>
                  </a:cxn>
                  <a:cxn ang="0">
                    <a:pos x="40" y="32"/>
                  </a:cxn>
                  <a:cxn ang="0">
                    <a:pos x="32" y="24"/>
                  </a:cxn>
                  <a:cxn ang="0">
                    <a:pos x="24" y="24"/>
                  </a:cxn>
                  <a:cxn ang="0">
                    <a:pos x="16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0" h="32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0" y="8"/>
                    </a:lnTo>
                    <a:lnTo>
                      <a:pt x="40" y="16"/>
                    </a:lnTo>
                    <a:lnTo>
                      <a:pt x="40" y="24"/>
                    </a:lnTo>
                    <a:lnTo>
                      <a:pt x="40" y="32"/>
                    </a:lnTo>
                    <a:lnTo>
                      <a:pt x="32" y="24"/>
                    </a:lnTo>
                    <a:lnTo>
                      <a:pt x="24" y="24"/>
                    </a:lnTo>
                    <a:lnTo>
                      <a:pt x="16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90"/>
          <p:cNvGrpSpPr>
            <a:grpSpLocks/>
          </p:cNvGrpSpPr>
          <p:nvPr/>
        </p:nvGrpSpPr>
        <p:grpSpPr>
          <a:xfrm>
            <a:off x="3779746" y="3635214"/>
            <a:ext cx="244800" cy="288000"/>
            <a:chOff x="7947025" y="1381125"/>
            <a:chExt cx="441325" cy="454025"/>
          </a:xfrm>
          <a:solidFill>
            <a:schemeClr val="tx1"/>
          </a:solidFill>
        </p:grpSpPr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7947025" y="1419225"/>
              <a:ext cx="50800" cy="3905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6" y="8"/>
                </a:cxn>
                <a:cxn ang="0">
                  <a:pos x="32" y="8"/>
                </a:cxn>
                <a:cxn ang="0">
                  <a:pos x="32" y="40"/>
                </a:cxn>
                <a:cxn ang="0">
                  <a:pos x="32" y="63"/>
                </a:cxn>
                <a:cxn ang="0">
                  <a:pos x="32" y="87"/>
                </a:cxn>
                <a:cxn ang="0">
                  <a:pos x="32" y="111"/>
                </a:cxn>
                <a:cxn ang="0">
                  <a:pos x="24" y="135"/>
                </a:cxn>
                <a:cxn ang="0">
                  <a:pos x="24" y="159"/>
                </a:cxn>
                <a:cxn ang="0">
                  <a:pos x="24" y="175"/>
                </a:cxn>
                <a:cxn ang="0">
                  <a:pos x="24" y="191"/>
                </a:cxn>
                <a:cxn ang="0">
                  <a:pos x="24" y="214"/>
                </a:cxn>
                <a:cxn ang="0">
                  <a:pos x="24" y="230"/>
                </a:cxn>
                <a:cxn ang="0">
                  <a:pos x="16" y="246"/>
                </a:cxn>
                <a:cxn ang="0">
                  <a:pos x="16" y="246"/>
                </a:cxn>
                <a:cxn ang="0">
                  <a:pos x="8" y="246"/>
                </a:cxn>
                <a:cxn ang="0">
                  <a:pos x="8" y="238"/>
                </a:cxn>
                <a:cxn ang="0">
                  <a:pos x="0" y="230"/>
                </a:cxn>
                <a:cxn ang="0">
                  <a:pos x="0" y="214"/>
                </a:cxn>
                <a:cxn ang="0">
                  <a:pos x="0" y="206"/>
                </a:cxn>
                <a:cxn ang="0">
                  <a:pos x="0" y="198"/>
                </a:cxn>
                <a:cxn ang="0">
                  <a:pos x="8" y="183"/>
                </a:cxn>
                <a:cxn ang="0">
                  <a:pos x="8" y="159"/>
                </a:cxn>
                <a:cxn ang="0">
                  <a:pos x="8" y="135"/>
                </a:cxn>
                <a:cxn ang="0">
                  <a:pos x="8" y="119"/>
                </a:cxn>
                <a:cxn ang="0">
                  <a:pos x="8" y="103"/>
                </a:cxn>
                <a:cxn ang="0">
                  <a:pos x="8" y="87"/>
                </a:cxn>
                <a:cxn ang="0">
                  <a:pos x="8" y="71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8" y="3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2" h="246">
                  <a:moveTo>
                    <a:pt x="0" y="1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32" y="8"/>
                  </a:lnTo>
                  <a:lnTo>
                    <a:pt x="32" y="40"/>
                  </a:lnTo>
                  <a:lnTo>
                    <a:pt x="32" y="63"/>
                  </a:lnTo>
                  <a:lnTo>
                    <a:pt x="32" y="87"/>
                  </a:lnTo>
                  <a:lnTo>
                    <a:pt x="32" y="111"/>
                  </a:lnTo>
                  <a:lnTo>
                    <a:pt x="24" y="135"/>
                  </a:lnTo>
                  <a:lnTo>
                    <a:pt x="24" y="159"/>
                  </a:lnTo>
                  <a:lnTo>
                    <a:pt x="24" y="175"/>
                  </a:lnTo>
                  <a:lnTo>
                    <a:pt x="24" y="191"/>
                  </a:lnTo>
                  <a:lnTo>
                    <a:pt x="24" y="214"/>
                  </a:lnTo>
                  <a:lnTo>
                    <a:pt x="24" y="230"/>
                  </a:lnTo>
                  <a:lnTo>
                    <a:pt x="16" y="246"/>
                  </a:lnTo>
                  <a:lnTo>
                    <a:pt x="16" y="246"/>
                  </a:lnTo>
                  <a:lnTo>
                    <a:pt x="8" y="246"/>
                  </a:lnTo>
                  <a:lnTo>
                    <a:pt x="8" y="238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206"/>
                  </a:lnTo>
                  <a:lnTo>
                    <a:pt x="0" y="198"/>
                  </a:lnTo>
                  <a:lnTo>
                    <a:pt x="8" y="183"/>
                  </a:lnTo>
                  <a:lnTo>
                    <a:pt x="8" y="159"/>
                  </a:lnTo>
                  <a:lnTo>
                    <a:pt x="8" y="135"/>
                  </a:lnTo>
                  <a:lnTo>
                    <a:pt x="8" y="119"/>
                  </a:lnTo>
                  <a:lnTo>
                    <a:pt x="8" y="103"/>
                  </a:lnTo>
                  <a:lnTo>
                    <a:pt x="8" y="87"/>
                  </a:lnTo>
                  <a:lnTo>
                    <a:pt x="8" y="71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0" y="16"/>
                  </a:lnTo>
                  <a:lnTo>
                    <a:pt x="0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7959725" y="1381125"/>
              <a:ext cx="428625" cy="454025"/>
            </a:xfrm>
            <a:custGeom>
              <a:avLst/>
              <a:gdLst/>
              <a:ahLst/>
              <a:cxnLst>
                <a:cxn ang="0">
                  <a:pos x="191" y="16"/>
                </a:cxn>
                <a:cxn ang="0">
                  <a:pos x="214" y="8"/>
                </a:cxn>
                <a:cxn ang="0">
                  <a:pos x="222" y="0"/>
                </a:cxn>
                <a:cxn ang="0">
                  <a:pos x="230" y="8"/>
                </a:cxn>
                <a:cxn ang="0">
                  <a:pos x="246" y="8"/>
                </a:cxn>
                <a:cxn ang="0">
                  <a:pos x="262" y="16"/>
                </a:cxn>
                <a:cxn ang="0">
                  <a:pos x="270" y="24"/>
                </a:cxn>
                <a:cxn ang="0">
                  <a:pos x="270" y="32"/>
                </a:cxn>
                <a:cxn ang="0">
                  <a:pos x="262" y="40"/>
                </a:cxn>
                <a:cxn ang="0">
                  <a:pos x="262" y="56"/>
                </a:cxn>
                <a:cxn ang="0">
                  <a:pos x="262" y="87"/>
                </a:cxn>
                <a:cxn ang="0">
                  <a:pos x="262" y="143"/>
                </a:cxn>
                <a:cxn ang="0">
                  <a:pos x="270" y="191"/>
                </a:cxn>
                <a:cxn ang="0">
                  <a:pos x="270" y="230"/>
                </a:cxn>
                <a:cxn ang="0">
                  <a:pos x="262" y="270"/>
                </a:cxn>
                <a:cxn ang="0">
                  <a:pos x="246" y="286"/>
                </a:cxn>
                <a:cxn ang="0">
                  <a:pos x="246" y="286"/>
                </a:cxn>
                <a:cxn ang="0">
                  <a:pos x="238" y="278"/>
                </a:cxn>
                <a:cxn ang="0">
                  <a:pos x="230" y="262"/>
                </a:cxn>
                <a:cxn ang="0">
                  <a:pos x="214" y="238"/>
                </a:cxn>
                <a:cxn ang="0">
                  <a:pos x="206" y="230"/>
                </a:cxn>
                <a:cxn ang="0">
                  <a:pos x="206" y="230"/>
                </a:cxn>
                <a:cxn ang="0">
                  <a:pos x="222" y="230"/>
                </a:cxn>
                <a:cxn ang="0">
                  <a:pos x="238" y="238"/>
                </a:cxn>
                <a:cxn ang="0">
                  <a:pos x="246" y="222"/>
                </a:cxn>
                <a:cxn ang="0">
                  <a:pos x="246" y="207"/>
                </a:cxn>
                <a:cxn ang="0">
                  <a:pos x="246" y="175"/>
                </a:cxn>
                <a:cxn ang="0">
                  <a:pos x="246" y="127"/>
                </a:cxn>
                <a:cxn ang="0">
                  <a:pos x="238" y="87"/>
                </a:cxn>
                <a:cxn ang="0">
                  <a:pos x="238" y="56"/>
                </a:cxn>
                <a:cxn ang="0">
                  <a:pos x="222" y="24"/>
                </a:cxn>
                <a:cxn ang="0">
                  <a:pos x="214" y="24"/>
                </a:cxn>
                <a:cxn ang="0">
                  <a:pos x="199" y="24"/>
                </a:cxn>
                <a:cxn ang="0">
                  <a:pos x="143" y="32"/>
                </a:cxn>
                <a:cxn ang="0">
                  <a:pos x="48" y="40"/>
                </a:cxn>
                <a:cxn ang="0">
                  <a:pos x="0" y="32"/>
                </a:cxn>
                <a:cxn ang="0">
                  <a:pos x="40" y="32"/>
                </a:cxn>
                <a:cxn ang="0">
                  <a:pos x="95" y="24"/>
                </a:cxn>
                <a:cxn ang="0">
                  <a:pos x="151" y="16"/>
                </a:cxn>
                <a:cxn ang="0">
                  <a:pos x="183" y="16"/>
                </a:cxn>
              </a:cxnLst>
              <a:rect l="0" t="0" r="r" b="b"/>
              <a:pathLst>
                <a:path w="270" h="286">
                  <a:moveTo>
                    <a:pt x="183" y="16"/>
                  </a:moveTo>
                  <a:lnTo>
                    <a:pt x="191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14" y="8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30" y="8"/>
                  </a:lnTo>
                  <a:lnTo>
                    <a:pt x="238" y="8"/>
                  </a:lnTo>
                  <a:lnTo>
                    <a:pt x="246" y="8"/>
                  </a:lnTo>
                  <a:lnTo>
                    <a:pt x="254" y="16"/>
                  </a:lnTo>
                  <a:lnTo>
                    <a:pt x="262" y="16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62" y="40"/>
                  </a:lnTo>
                  <a:lnTo>
                    <a:pt x="262" y="40"/>
                  </a:lnTo>
                  <a:lnTo>
                    <a:pt x="262" y="56"/>
                  </a:lnTo>
                  <a:lnTo>
                    <a:pt x="262" y="72"/>
                  </a:lnTo>
                  <a:lnTo>
                    <a:pt x="262" y="87"/>
                  </a:lnTo>
                  <a:lnTo>
                    <a:pt x="262" y="111"/>
                  </a:lnTo>
                  <a:lnTo>
                    <a:pt x="262" y="143"/>
                  </a:lnTo>
                  <a:lnTo>
                    <a:pt x="270" y="167"/>
                  </a:lnTo>
                  <a:lnTo>
                    <a:pt x="270" y="191"/>
                  </a:lnTo>
                  <a:lnTo>
                    <a:pt x="270" y="215"/>
                  </a:lnTo>
                  <a:lnTo>
                    <a:pt x="270" y="230"/>
                  </a:lnTo>
                  <a:lnTo>
                    <a:pt x="262" y="246"/>
                  </a:lnTo>
                  <a:lnTo>
                    <a:pt x="262" y="270"/>
                  </a:lnTo>
                  <a:lnTo>
                    <a:pt x="254" y="278"/>
                  </a:lnTo>
                  <a:lnTo>
                    <a:pt x="246" y="286"/>
                  </a:lnTo>
                  <a:lnTo>
                    <a:pt x="246" y="286"/>
                  </a:lnTo>
                  <a:lnTo>
                    <a:pt x="246" y="286"/>
                  </a:lnTo>
                  <a:lnTo>
                    <a:pt x="238" y="286"/>
                  </a:lnTo>
                  <a:lnTo>
                    <a:pt x="238" y="278"/>
                  </a:lnTo>
                  <a:lnTo>
                    <a:pt x="238" y="278"/>
                  </a:lnTo>
                  <a:lnTo>
                    <a:pt x="230" y="262"/>
                  </a:lnTo>
                  <a:lnTo>
                    <a:pt x="214" y="246"/>
                  </a:lnTo>
                  <a:lnTo>
                    <a:pt x="214" y="238"/>
                  </a:lnTo>
                  <a:lnTo>
                    <a:pt x="206" y="238"/>
                  </a:lnTo>
                  <a:lnTo>
                    <a:pt x="206" y="230"/>
                  </a:lnTo>
                  <a:lnTo>
                    <a:pt x="206" y="230"/>
                  </a:lnTo>
                  <a:lnTo>
                    <a:pt x="206" y="230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38" y="238"/>
                  </a:lnTo>
                  <a:lnTo>
                    <a:pt x="238" y="238"/>
                  </a:lnTo>
                  <a:lnTo>
                    <a:pt x="238" y="230"/>
                  </a:lnTo>
                  <a:lnTo>
                    <a:pt x="246" y="222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191"/>
                  </a:lnTo>
                  <a:lnTo>
                    <a:pt x="246" y="175"/>
                  </a:lnTo>
                  <a:lnTo>
                    <a:pt x="246" y="151"/>
                  </a:lnTo>
                  <a:lnTo>
                    <a:pt x="246" y="127"/>
                  </a:lnTo>
                  <a:lnTo>
                    <a:pt x="246" y="103"/>
                  </a:lnTo>
                  <a:lnTo>
                    <a:pt x="238" y="87"/>
                  </a:lnTo>
                  <a:lnTo>
                    <a:pt x="238" y="72"/>
                  </a:lnTo>
                  <a:lnTo>
                    <a:pt x="238" y="56"/>
                  </a:lnTo>
                  <a:lnTo>
                    <a:pt x="230" y="32"/>
                  </a:lnTo>
                  <a:lnTo>
                    <a:pt x="222" y="24"/>
                  </a:lnTo>
                  <a:lnTo>
                    <a:pt x="222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9" y="24"/>
                  </a:lnTo>
                  <a:lnTo>
                    <a:pt x="183" y="24"/>
                  </a:lnTo>
                  <a:lnTo>
                    <a:pt x="143" y="32"/>
                  </a:lnTo>
                  <a:lnTo>
                    <a:pt x="103" y="32"/>
                  </a:lnTo>
                  <a:lnTo>
                    <a:pt x="48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63" y="24"/>
                  </a:lnTo>
                  <a:lnTo>
                    <a:pt x="95" y="24"/>
                  </a:lnTo>
                  <a:lnTo>
                    <a:pt x="127" y="24"/>
                  </a:lnTo>
                  <a:lnTo>
                    <a:pt x="151" y="16"/>
                  </a:lnTo>
                  <a:lnTo>
                    <a:pt x="183" y="16"/>
                  </a:lnTo>
                  <a:lnTo>
                    <a:pt x="183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7959725" y="1733550"/>
              <a:ext cx="352425" cy="381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24" y="8"/>
                </a:cxn>
                <a:cxn ang="0">
                  <a:pos x="32" y="8"/>
                </a:cxn>
                <a:cxn ang="0">
                  <a:pos x="40" y="8"/>
                </a:cxn>
                <a:cxn ang="0">
                  <a:pos x="56" y="8"/>
                </a:cxn>
                <a:cxn ang="0">
                  <a:pos x="71" y="8"/>
                </a:cxn>
                <a:cxn ang="0">
                  <a:pos x="87" y="8"/>
                </a:cxn>
                <a:cxn ang="0">
                  <a:pos x="127" y="0"/>
                </a:cxn>
                <a:cxn ang="0">
                  <a:pos x="151" y="0"/>
                </a:cxn>
                <a:cxn ang="0">
                  <a:pos x="175" y="0"/>
                </a:cxn>
                <a:cxn ang="0">
                  <a:pos x="191" y="0"/>
                </a:cxn>
                <a:cxn ang="0">
                  <a:pos x="199" y="0"/>
                </a:cxn>
                <a:cxn ang="0">
                  <a:pos x="206" y="0"/>
                </a:cxn>
                <a:cxn ang="0">
                  <a:pos x="214" y="8"/>
                </a:cxn>
                <a:cxn ang="0">
                  <a:pos x="222" y="16"/>
                </a:cxn>
                <a:cxn ang="0">
                  <a:pos x="191" y="16"/>
                </a:cxn>
                <a:cxn ang="0">
                  <a:pos x="167" y="16"/>
                </a:cxn>
                <a:cxn ang="0">
                  <a:pos x="151" y="16"/>
                </a:cxn>
                <a:cxn ang="0">
                  <a:pos x="135" y="16"/>
                </a:cxn>
                <a:cxn ang="0">
                  <a:pos x="119" y="16"/>
                </a:cxn>
                <a:cxn ang="0">
                  <a:pos x="95" y="16"/>
                </a:cxn>
                <a:cxn ang="0">
                  <a:pos x="71" y="24"/>
                </a:cxn>
                <a:cxn ang="0">
                  <a:pos x="48" y="24"/>
                </a:cxn>
                <a:cxn ang="0">
                  <a:pos x="8" y="2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222" h="24">
                  <a:moveTo>
                    <a:pt x="0" y="16"/>
                  </a:moveTo>
                  <a:lnTo>
                    <a:pt x="8" y="16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32" y="8"/>
                  </a:lnTo>
                  <a:lnTo>
                    <a:pt x="40" y="8"/>
                  </a:lnTo>
                  <a:lnTo>
                    <a:pt x="56" y="8"/>
                  </a:lnTo>
                  <a:lnTo>
                    <a:pt x="71" y="8"/>
                  </a:lnTo>
                  <a:lnTo>
                    <a:pt x="87" y="8"/>
                  </a:lnTo>
                  <a:lnTo>
                    <a:pt x="127" y="0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0"/>
                  </a:lnTo>
                  <a:lnTo>
                    <a:pt x="214" y="8"/>
                  </a:lnTo>
                  <a:lnTo>
                    <a:pt x="222" y="16"/>
                  </a:lnTo>
                  <a:lnTo>
                    <a:pt x="191" y="16"/>
                  </a:lnTo>
                  <a:lnTo>
                    <a:pt x="167" y="16"/>
                  </a:lnTo>
                  <a:lnTo>
                    <a:pt x="151" y="16"/>
                  </a:lnTo>
                  <a:lnTo>
                    <a:pt x="135" y="16"/>
                  </a:lnTo>
                  <a:lnTo>
                    <a:pt x="119" y="16"/>
                  </a:lnTo>
                  <a:lnTo>
                    <a:pt x="95" y="16"/>
                  </a:lnTo>
                  <a:lnTo>
                    <a:pt x="71" y="24"/>
                  </a:lnTo>
                  <a:lnTo>
                    <a:pt x="48" y="24"/>
                  </a:lnTo>
                  <a:lnTo>
                    <a:pt x="8" y="24"/>
                  </a:lnTo>
                  <a:lnTo>
                    <a:pt x="0" y="16"/>
                  </a:lnTo>
                  <a:lnTo>
                    <a:pt x="0" y="16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8" name="组合 94"/>
          <p:cNvGrpSpPr>
            <a:grpSpLocks noChangeAspect="1"/>
          </p:cNvGrpSpPr>
          <p:nvPr/>
        </p:nvGrpSpPr>
        <p:grpSpPr>
          <a:xfrm>
            <a:off x="3807558" y="5095215"/>
            <a:ext cx="126881" cy="324000"/>
            <a:chOff x="4038600" y="965199"/>
            <a:chExt cx="177800" cy="454026"/>
          </a:xfrm>
          <a:solidFill>
            <a:schemeClr val="tx1"/>
          </a:solidFill>
        </p:grpSpPr>
        <p:sp>
          <p:nvSpPr>
            <p:cNvPr id="96" name="Freeform 72"/>
            <p:cNvSpPr>
              <a:spLocks/>
            </p:cNvSpPr>
            <p:nvPr/>
          </p:nvSpPr>
          <p:spPr bwMode="auto">
            <a:xfrm>
              <a:off x="4038600" y="1090612"/>
              <a:ext cx="165100" cy="265113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0" y="159"/>
                </a:cxn>
                <a:cxn ang="0">
                  <a:pos x="0" y="159"/>
                </a:cxn>
                <a:cxn ang="0">
                  <a:pos x="8" y="151"/>
                </a:cxn>
                <a:cxn ang="0">
                  <a:pos x="16" y="136"/>
                </a:cxn>
                <a:cxn ang="0">
                  <a:pos x="32" y="120"/>
                </a:cxn>
                <a:cxn ang="0">
                  <a:pos x="48" y="88"/>
                </a:cxn>
                <a:cxn ang="0">
                  <a:pos x="56" y="72"/>
                </a:cxn>
                <a:cxn ang="0">
                  <a:pos x="64" y="48"/>
                </a:cxn>
                <a:cxn ang="0">
                  <a:pos x="72" y="40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72" y="32"/>
                </a:cxn>
                <a:cxn ang="0">
                  <a:pos x="64" y="32"/>
                </a:cxn>
                <a:cxn ang="0">
                  <a:pos x="56" y="32"/>
                </a:cxn>
                <a:cxn ang="0">
                  <a:pos x="48" y="40"/>
                </a:cxn>
                <a:cxn ang="0">
                  <a:pos x="32" y="48"/>
                </a:cxn>
                <a:cxn ang="0">
                  <a:pos x="24" y="48"/>
                </a:cxn>
                <a:cxn ang="0">
                  <a:pos x="16" y="48"/>
                </a:cxn>
                <a:cxn ang="0">
                  <a:pos x="8" y="4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32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32" y="32"/>
                </a:cxn>
                <a:cxn ang="0">
                  <a:pos x="40" y="24"/>
                </a:cxn>
                <a:cxn ang="0">
                  <a:pos x="56" y="16"/>
                </a:cxn>
                <a:cxn ang="0">
                  <a:pos x="64" y="16"/>
                </a:cxn>
                <a:cxn ang="0">
                  <a:pos x="72" y="8"/>
                </a:cxn>
                <a:cxn ang="0">
                  <a:pos x="72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8" y="0"/>
                </a:cxn>
                <a:cxn ang="0">
                  <a:pos x="88" y="8"/>
                </a:cxn>
                <a:cxn ang="0">
                  <a:pos x="96" y="8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96" y="24"/>
                </a:cxn>
                <a:cxn ang="0">
                  <a:pos x="96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80" y="56"/>
                </a:cxn>
                <a:cxn ang="0">
                  <a:pos x="72" y="80"/>
                </a:cxn>
                <a:cxn ang="0">
                  <a:pos x="56" y="104"/>
                </a:cxn>
                <a:cxn ang="0">
                  <a:pos x="40" y="128"/>
                </a:cxn>
                <a:cxn ang="0">
                  <a:pos x="16" y="151"/>
                </a:cxn>
                <a:cxn ang="0">
                  <a:pos x="8" y="159"/>
                </a:cxn>
                <a:cxn ang="0">
                  <a:pos x="0" y="159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0" y="167"/>
                </a:cxn>
              </a:cxnLst>
              <a:rect l="0" t="0" r="r" b="b"/>
              <a:pathLst>
                <a:path w="104" h="167">
                  <a:moveTo>
                    <a:pt x="0" y="167"/>
                  </a:moveTo>
                  <a:lnTo>
                    <a:pt x="0" y="159"/>
                  </a:lnTo>
                  <a:lnTo>
                    <a:pt x="0" y="159"/>
                  </a:lnTo>
                  <a:lnTo>
                    <a:pt x="8" y="151"/>
                  </a:lnTo>
                  <a:lnTo>
                    <a:pt x="16" y="136"/>
                  </a:lnTo>
                  <a:lnTo>
                    <a:pt x="32" y="120"/>
                  </a:lnTo>
                  <a:lnTo>
                    <a:pt x="48" y="88"/>
                  </a:lnTo>
                  <a:lnTo>
                    <a:pt x="56" y="72"/>
                  </a:lnTo>
                  <a:lnTo>
                    <a:pt x="64" y="48"/>
                  </a:lnTo>
                  <a:lnTo>
                    <a:pt x="72" y="40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64" y="32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88" y="8"/>
                  </a:lnTo>
                  <a:lnTo>
                    <a:pt x="96" y="8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96" y="24"/>
                  </a:lnTo>
                  <a:lnTo>
                    <a:pt x="96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0" y="56"/>
                  </a:lnTo>
                  <a:lnTo>
                    <a:pt x="72" y="80"/>
                  </a:lnTo>
                  <a:lnTo>
                    <a:pt x="56" y="104"/>
                  </a:lnTo>
                  <a:lnTo>
                    <a:pt x="40" y="128"/>
                  </a:lnTo>
                  <a:lnTo>
                    <a:pt x="16" y="151"/>
                  </a:lnTo>
                  <a:lnTo>
                    <a:pt x="8" y="159"/>
                  </a:lnTo>
                  <a:lnTo>
                    <a:pt x="0" y="159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67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7" name="Freeform 73"/>
            <p:cNvSpPr>
              <a:spLocks/>
            </p:cNvSpPr>
            <p:nvPr/>
          </p:nvSpPr>
          <p:spPr bwMode="auto">
            <a:xfrm>
              <a:off x="4127500" y="965199"/>
              <a:ext cx="76200" cy="76200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48" y="32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32" y="48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6" y="8"/>
                </a:cxn>
                <a:cxn ang="0">
                  <a:pos x="24" y="8"/>
                </a:cxn>
                <a:cxn ang="0">
                  <a:pos x="40" y="16"/>
                </a:cxn>
                <a:cxn ang="0">
                  <a:pos x="40" y="24"/>
                </a:cxn>
                <a:cxn ang="0">
                  <a:pos x="40" y="24"/>
                </a:cxn>
              </a:cxnLst>
              <a:rect l="0" t="0" r="r" b="b"/>
              <a:pathLst>
                <a:path w="48" h="48">
                  <a:moveTo>
                    <a:pt x="40" y="24"/>
                  </a:moveTo>
                  <a:lnTo>
                    <a:pt x="48" y="32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24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" name="Freeform 79"/>
            <p:cNvSpPr>
              <a:spLocks/>
            </p:cNvSpPr>
            <p:nvPr/>
          </p:nvSpPr>
          <p:spPr bwMode="auto">
            <a:xfrm>
              <a:off x="4140200" y="1192212"/>
              <a:ext cx="25400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16" y="16"/>
                </a:cxn>
                <a:cxn ang="0">
                  <a:pos x="16" y="24"/>
                </a:cxn>
                <a:cxn ang="0">
                  <a:pos x="16" y="32"/>
                </a:cxn>
                <a:cxn ang="0">
                  <a:pos x="16" y="48"/>
                </a:cxn>
                <a:cxn ang="0">
                  <a:pos x="16" y="64"/>
                </a:cxn>
                <a:cxn ang="0">
                  <a:pos x="16" y="87"/>
                </a:cxn>
                <a:cxn ang="0">
                  <a:pos x="16" y="111"/>
                </a:cxn>
                <a:cxn ang="0">
                  <a:pos x="16" y="127"/>
                </a:cxn>
                <a:cxn ang="0">
                  <a:pos x="8" y="143"/>
                </a:cxn>
                <a:cxn ang="0">
                  <a:pos x="8" y="143"/>
                </a:cxn>
                <a:cxn ang="0">
                  <a:pos x="8" y="143"/>
                </a:cxn>
                <a:cxn ang="0">
                  <a:pos x="0" y="135"/>
                </a:cxn>
                <a:cxn ang="0">
                  <a:pos x="0" y="127"/>
                </a:cxn>
                <a:cxn ang="0">
                  <a:pos x="0" y="119"/>
                </a:cxn>
                <a:cxn ang="0">
                  <a:pos x="0" y="111"/>
                </a:cxn>
                <a:cxn ang="0">
                  <a:pos x="0" y="103"/>
                </a:cxn>
                <a:cxn ang="0">
                  <a:pos x="0" y="95"/>
                </a:cxn>
                <a:cxn ang="0">
                  <a:pos x="0" y="87"/>
                </a:cxn>
                <a:cxn ang="0">
                  <a:pos x="0" y="64"/>
                </a:cxn>
                <a:cxn ang="0">
                  <a:pos x="0" y="48"/>
                </a:cxn>
                <a:cxn ang="0">
                  <a:pos x="0" y="32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43">
                  <a:moveTo>
                    <a:pt x="0" y="0"/>
                  </a:moveTo>
                  <a:lnTo>
                    <a:pt x="8" y="8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16" y="64"/>
                  </a:lnTo>
                  <a:lnTo>
                    <a:pt x="16" y="87"/>
                  </a:lnTo>
                  <a:lnTo>
                    <a:pt x="16" y="111"/>
                  </a:lnTo>
                  <a:lnTo>
                    <a:pt x="16" y="127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0" y="135"/>
                  </a:lnTo>
                  <a:lnTo>
                    <a:pt x="0" y="127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3"/>
                  </a:lnTo>
                  <a:lnTo>
                    <a:pt x="0" y="95"/>
                  </a:lnTo>
                  <a:lnTo>
                    <a:pt x="0" y="87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9" name="Freeform 80"/>
            <p:cNvSpPr>
              <a:spLocks/>
            </p:cNvSpPr>
            <p:nvPr/>
          </p:nvSpPr>
          <p:spPr bwMode="auto">
            <a:xfrm>
              <a:off x="4152900" y="1204912"/>
              <a:ext cx="6350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40" y="8"/>
                </a:cxn>
                <a:cxn ang="0">
                  <a:pos x="40" y="16"/>
                </a:cxn>
                <a:cxn ang="0">
                  <a:pos x="40" y="24"/>
                </a:cxn>
                <a:cxn ang="0">
                  <a:pos x="40" y="32"/>
                </a:cxn>
                <a:cxn ang="0">
                  <a:pos x="32" y="24"/>
                </a:cxn>
                <a:cxn ang="0">
                  <a:pos x="24" y="24"/>
                </a:cxn>
                <a:cxn ang="0">
                  <a:pos x="16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0" h="32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0" y="16"/>
                  </a:lnTo>
                  <a:lnTo>
                    <a:pt x="40" y="24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组合 8"/>
          <p:cNvGrpSpPr>
            <a:grpSpLocks/>
          </p:cNvGrpSpPr>
          <p:nvPr/>
        </p:nvGrpSpPr>
        <p:grpSpPr bwMode="auto">
          <a:xfrm>
            <a:off x="307975" y="6350"/>
            <a:ext cx="3248025" cy="646113"/>
            <a:chOff x="308629" y="6819"/>
            <a:chExt cx="3246908" cy="646549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260" y="6819"/>
              <a:ext cx="3226277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热身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warm-up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368"/>
              <a:ext cx="3246908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 bwMode="auto">
          <a:xfrm>
            <a:off x="538163" y="749300"/>
            <a:ext cx="6100762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zh-CN" altLang="en-US" sz="2400" b="1" dirty="0"/>
              <a:t> </a:t>
            </a:r>
            <a:r>
              <a:rPr lang="zh-CN" altLang="en-US" sz="2000" b="1" dirty="0"/>
              <a:t>给下面的词语选择对的图片</a:t>
            </a:r>
            <a:endParaRPr lang="en-US" altLang="zh-CN" sz="2400" b="1" dirty="0"/>
          </a:p>
          <a:p>
            <a:pPr eaLnBrk="0" hangingPunct="0">
              <a:defRPr/>
            </a:pPr>
            <a:r>
              <a:rPr lang="en-US" altLang="zh-CN" sz="2000" dirty="0">
                <a:latin typeface="+mn-ea"/>
                <a:ea typeface="+mn-ea"/>
              </a:rPr>
              <a:t>Match the pictures with the words/phrases.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1684" name="TextBox 23"/>
          <p:cNvSpPr txBox="1">
            <a:spLocks noChangeArrowheads="1"/>
          </p:cNvSpPr>
          <p:nvPr/>
        </p:nvSpPr>
        <p:spPr bwMode="auto">
          <a:xfrm>
            <a:off x="7840663" y="5029200"/>
            <a:ext cx="3797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diànnǎo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⑤电脑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 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685" name="TextBox 24"/>
          <p:cNvSpPr txBox="1">
            <a:spLocks noChangeArrowheads="1"/>
          </p:cNvSpPr>
          <p:nvPr/>
        </p:nvSpPr>
        <p:spPr bwMode="auto">
          <a:xfrm>
            <a:off x="7821613" y="589756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bàbɑ</a:t>
            </a:r>
            <a:r>
              <a:rPr lang="en-US" altLang="zh-CN" sz="2000" dirty="0"/>
              <a:t>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hé</a:t>
            </a:r>
            <a:r>
              <a:rPr lang="en-US" altLang="zh-CN" sz="2000" dirty="0"/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māmɑ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⑥爸爸 和 妈妈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71686" name="TextBox 25"/>
          <p:cNvSpPr txBox="1">
            <a:spLocks noChangeArrowheads="1"/>
          </p:cNvSpPr>
          <p:nvPr/>
        </p:nvSpPr>
        <p:spPr bwMode="auto">
          <a:xfrm>
            <a:off x="7821613" y="22336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Times New Roman" pitchFamily="18" charset="0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kàn</a:t>
            </a:r>
            <a:r>
              <a:rPr lang="en-US" altLang="zh-CN" sz="2000" dirty="0"/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shū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Times New Roman" pitchFamily="18" charset="0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看书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71687" name="TextBox 27"/>
          <p:cNvSpPr txBox="1">
            <a:spLocks noChangeArrowheads="1"/>
          </p:cNvSpPr>
          <p:nvPr/>
        </p:nvSpPr>
        <p:spPr bwMode="auto">
          <a:xfrm>
            <a:off x="7829550" y="4137025"/>
            <a:ext cx="46275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zhuōzi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④桌子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71688" name="TextBox 28"/>
          <p:cNvSpPr txBox="1">
            <a:spLocks noChangeArrowheads="1"/>
          </p:cNvSpPr>
          <p:nvPr/>
        </p:nvSpPr>
        <p:spPr bwMode="auto">
          <a:xfrm>
            <a:off x="7821613" y="14160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ɡōnɡzuò</a:t>
            </a:r>
            <a:endParaRPr lang="en-US" altLang="zh-CN" sz="2000" dirty="0">
              <a:solidFill>
                <a:srgbClr val="000000"/>
              </a:solidFill>
              <a:latin typeface="GB Pinyinok-D" pitchFamily="2" charset="-122"/>
              <a:ea typeface="GB Pinyinok-D" pitchFamily="2" charset="-122"/>
              <a:sym typeface="宋体" pitchFamily="2" charset="-122"/>
            </a:endParaRP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①工作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  </a:t>
            </a:r>
          </a:p>
        </p:txBody>
      </p:sp>
      <p:sp>
        <p:nvSpPr>
          <p:cNvPr id="71689" name="TextBox 29"/>
          <p:cNvSpPr txBox="1">
            <a:spLocks noChangeArrowheads="1"/>
          </p:cNvSpPr>
          <p:nvPr/>
        </p:nvSpPr>
        <p:spPr bwMode="auto">
          <a:xfrm>
            <a:off x="7840663" y="3230563"/>
            <a:ext cx="4229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   </a:t>
            </a:r>
            <a:r>
              <a:rPr lang="en-US" altLang="zh-CN" sz="2000" dirty="0" err="1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zuò</a:t>
            </a:r>
            <a:r>
              <a:rPr lang="en-US" altLang="zh-CN" sz="2000" dirty="0">
                <a:solidFill>
                  <a:srgbClr val="000000"/>
                </a:solidFill>
                <a:latin typeface="GB Pinyinok-D" pitchFamily="2" charset="-122"/>
                <a:ea typeface="GB Pinyinok-D" pitchFamily="2" charset="-122"/>
                <a:sym typeface="宋体" pitchFamily="2" charset="-122"/>
              </a:rPr>
              <a:t> </a:t>
            </a:r>
          </a:p>
          <a:p>
            <a:pPr eaLnBrk="0" hangingPunct="0"/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③坐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cxnSp>
        <p:nvCxnSpPr>
          <p:cNvPr id="71690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  <a:headEnd/>
            <a:tailEnd/>
          </a:ln>
        </p:spPr>
      </p:cxnSp>
      <p:pic>
        <p:nvPicPr>
          <p:cNvPr id="9" name="Picture 4" descr="C:\Documents and Settings\Administrator.CAOFAN\桌面\hsk一级\2课\2-04三-前图46358923（20）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17625" y="1741488"/>
            <a:ext cx="216058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692" name="TextBox 27"/>
          <p:cNvSpPr txBox="1">
            <a:spLocks/>
          </p:cNvSpPr>
          <p:nvPr/>
        </p:nvSpPr>
        <p:spPr bwMode="auto">
          <a:xfrm>
            <a:off x="1316038" y="1722438"/>
            <a:ext cx="431800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A</a:t>
            </a:r>
            <a:endParaRPr lang="zh-CN" altLang="en-US" sz="2400" b="1"/>
          </a:p>
        </p:txBody>
      </p:sp>
      <p:pic>
        <p:nvPicPr>
          <p:cNvPr id="14" name="Picture 8" descr="C:\Documents and Settings\Administrator.CAOFAN\桌面\hsk一级\2课\2-08零-前图48346217（20）.jpg"/>
          <p:cNvPicPr preferRelativeResize="0"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11688" y="1722438"/>
            <a:ext cx="2159000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694" name="TextBox 30"/>
          <p:cNvSpPr txBox="1">
            <a:spLocks/>
          </p:cNvSpPr>
          <p:nvPr/>
        </p:nvSpPr>
        <p:spPr bwMode="auto">
          <a:xfrm>
            <a:off x="4583113" y="1703388"/>
            <a:ext cx="403225" cy="455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pic>
        <p:nvPicPr>
          <p:cNvPr id="15" name="Picture 9" descr="C:\Documents and Settings\Administrator.CAOFAN\桌面\hsk一级\2课\2-09菜-前图22657124（20）.jpg"/>
          <p:cNvPicPr preferRelativeResize="0"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6925" y="3465513"/>
            <a:ext cx="2160588" cy="136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696" name="TextBox 31"/>
          <p:cNvSpPr txBox="1">
            <a:spLocks/>
          </p:cNvSpPr>
          <p:nvPr/>
        </p:nvSpPr>
        <p:spPr bwMode="auto">
          <a:xfrm>
            <a:off x="4589463" y="3451225"/>
            <a:ext cx="398462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pic>
        <p:nvPicPr>
          <p:cNvPr id="13" name="Picture 7" descr="C:\Documents and Settings\Administrator.CAOFAN\桌面\hsk一级\2课\2-07羊-前图7629013（20）.jpg"/>
          <p:cNvPicPr preferRelativeResize="0"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619625" y="5202238"/>
            <a:ext cx="2159000" cy="136842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698" name="TextBox 32"/>
          <p:cNvSpPr txBox="1">
            <a:spLocks/>
          </p:cNvSpPr>
          <p:nvPr/>
        </p:nvSpPr>
        <p:spPr bwMode="auto">
          <a:xfrm>
            <a:off x="4597400" y="5187950"/>
            <a:ext cx="40481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5" name="TextBox 27"/>
          <p:cNvSpPr txBox="1">
            <a:spLocks/>
          </p:cNvSpPr>
          <p:nvPr/>
        </p:nvSpPr>
        <p:spPr bwMode="auto">
          <a:xfrm>
            <a:off x="9140825" y="5313363"/>
            <a:ext cx="1541463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D</a:t>
            </a:r>
            <a:endParaRPr lang="zh-CN" altLang="en-US" sz="2400" b="1"/>
          </a:p>
        </p:txBody>
      </p:sp>
      <p:sp>
        <p:nvSpPr>
          <p:cNvPr id="26" name="TextBox 28"/>
          <p:cNvSpPr txBox="1">
            <a:spLocks/>
          </p:cNvSpPr>
          <p:nvPr/>
        </p:nvSpPr>
        <p:spPr bwMode="auto">
          <a:xfrm flipH="1">
            <a:off x="10282238" y="6184900"/>
            <a:ext cx="839787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E</a:t>
            </a:r>
            <a:endParaRPr lang="zh-CN" altLang="en-US" sz="2400" b="1"/>
          </a:p>
        </p:txBody>
      </p:sp>
      <p:sp>
        <p:nvSpPr>
          <p:cNvPr id="27" name="TextBox 32"/>
          <p:cNvSpPr txBox="1">
            <a:spLocks/>
          </p:cNvSpPr>
          <p:nvPr/>
        </p:nvSpPr>
        <p:spPr bwMode="auto">
          <a:xfrm>
            <a:off x="8905875" y="3524250"/>
            <a:ext cx="13208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sp>
        <p:nvSpPr>
          <p:cNvPr id="28" name="TextBox 29"/>
          <p:cNvSpPr txBox="1">
            <a:spLocks/>
          </p:cNvSpPr>
          <p:nvPr/>
        </p:nvSpPr>
        <p:spPr bwMode="auto">
          <a:xfrm>
            <a:off x="9220200" y="1704975"/>
            <a:ext cx="1323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F</a:t>
            </a:r>
            <a:endParaRPr lang="zh-CN" altLang="en-US" sz="2400" b="1"/>
          </a:p>
        </p:txBody>
      </p:sp>
      <p:sp>
        <p:nvSpPr>
          <p:cNvPr id="29" name="TextBox 30"/>
          <p:cNvSpPr txBox="1">
            <a:spLocks/>
          </p:cNvSpPr>
          <p:nvPr/>
        </p:nvSpPr>
        <p:spPr bwMode="auto">
          <a:xfrm>
            <a:off x="9224963" y="2524125"/>
            <a:ext cx="11969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  <p:sp>
        <p:nvSpPr>
          <p:cNvPr id="30" name="TextBox 31"/>
          <p:cNvSpPr txBox="1">
            <a:spLocks/>
          </p:cNvSpPr>
          <p:nvPr/>
        </p:nvSpPr>
        <p:spPr bwMode="auto">
          <a:xfrm>
            <a:off x="9139238" y="4427538"/>
            <a:ext cx="13208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A</a:t>
            </a:r>
            <a:endParaRPr lang="zh-CN" altLang="en-US" sz="2400" b="1"/>
          </a:p>
        </p:txBody>
      </p:sp>
      <p:sp>
        <p:nvSpPr>
          <p:cNvPr id="71705" name="TextBox 28"/>
          <p:cNvSpPr txBox="1">
            <a:spLocks/>
          </p:cNvSpPr>
          <p:nvPr/>
        </p:nvSpPr>
        <p:spPr bwMode="auto">
          <a:xfrm>
            <a:off x="1290638" y="3455988"/>
            <a:ext cx="400050" cy="461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B</a:t>
            </a:r>
            <a:endParaRPr lang="zh-CN" altLang="en-US" sz="2400" b="1"/>
          </a:p>
        </p:txBody>
      </p:sp>
      <p:grpSp>
        <p:nvGrpSpPr>
          <p:cNvPr id="71706" name="组合 39"/>
          <p:cNvGrpSpPr>
            <a:grpSpLocks/>
          </p:cNvGrpSpPr>
          <p:nvPr/>
        </p:nvGrpSpPr>
        <p:grpSpPr bwMode="auto">
          <a:xfrm>
            <a:off x="1301750" y="3467100"/>
            <a:ext cx="2166938" cy="1392238"/>
            <a:chOff x="1301750" y="3467100"/>
            <a:chExt cx="2166372" cy="1392660"/>
          </a:xfrm>
        </p:grpSpPr>
        <p:pic>
          <p:nvPicPr>
            <p:cNvPr id="71707" name="Picture 5" descr="C:\Documents and Settings\Administrator.CAOFAN\桌面\hsk一级\2课\2-05山-前图43956478（20）.jpg"/>
            <p:cNvPicPr preferRelativeResize="0">
              <a:picLocks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1747899" y="3490805"/>
              <a:ext cx="1720223" cy="1368955"/>
            </a:xfrm>
            <a:prstGeom prst="rect">
              <a:avLst/>
            </a:prstGeom>
            <a:noFill/>
            <a:ln w="38100" cap="sq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32" name="矩形 31"/>
            <p:cNvSpPr/>
            <p:nvPr/>
          </p:nvSpPr>
          <p:spPr bwMode="auto">
            <a:xfrm>
              <a:off x="1301750" y="3467100"/>
              <a:ext cx="2160024" cy="136884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71704" name="Picture 6" descr="C:\Documents and Settings\Administrator.CAOFAN\桌面\hsk一级\2课\2-06钟-微图mf829727（18）.jpg"/>
          <p:cNvPicPr preferRelativeResize="0">
            <a:picLocks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333500" y="5222875"/>
            <a:ext cx="2159000" cy="1366838"/>
          </a:xfrm>
          <a:prstGeom prst="rect">
            <a:avLst/>
          </a:prstGeom>
          <a:noFill/>
          <a:ln w="38100" cap="sq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08" name="TextBox 29"/>
          <p:cNvSpPr txBox="1">
            <a:spLocks/>
          </p:cNvSpPr>
          <p:nvPr/>
        </p:nvSpPr>
        <p:spPr bwMode="auto">
          <a:xfrm>
            <a:off x="1317625" y="5207000"/>
            <a:ext cx="400050" cy="461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C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353f5a4bc622fa9d3568d181a98bc625db23b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8027</TotalTime>
  <Pages>0</Pages>
  <Words>2670</Words>
  <Characters>0</Characters>
  <Application>Microsoft Office PowerPoint</Application>
  <DocSecurity>0</DocSecurity>
  <PresentationFormat>宽屏</PresentationFormat>
  <Lines>0</Lines>
  <Paragraphs>699</Paragraphs>
  <Slides>59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59</vt:i4>
      </vt:variant>
    </vt:vector>
  </HeadingPairs>
  <TitlesOfParts>
    <vt:vector size="83" baseType="lpstr">
      <vt:lpstr>方正舒体</vt:lpstr>
      <vt:lpstr>Calibri</vt:lpstr>
      <vt:lpstr>微软雅黑</vt:lpstr>
      <vt:lpstr>幼圆</vt:lpstr>
      <vt:lpstr>宋体</vt:lpstr>
      <vt:lpstr>华文新魏</vt:lpstr>
      <vt:lpstr>华文细黑</vt:lpstr>
      <vt:lpstr>Arial</vt:lpstr>
      <vt:lpstr>SimSun-ExtB</vt:lpstr>
      <vt:lpstr>Times New Roman</vt:lpstr>
      <vt:lpstr>Wingdings</vt:lpstr>
      <vt:lpstr>Calibri Light</vt:lpstr>
      <vt:lpstr>华文琥珀</vt:lpstr>
      <vt:lpstr>Bradley Hand ITC</vt:lpstr>
      <vt:lpstr>楷体</vt:lpstr>
      <vt:lpstr>华文楷体</vt:lpstr>
      <vt:lpstr>楷体_GB2312</vt:lpstr>
      <vt:lpstr>GB Pinyinok-D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10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813</cp:revision>
  <dcterms:created xsi:type="dcterms:W3CDTF">2013-01-25T01:44:32Z</dcterms:created>
  <dcterms:modified xsi:type="dcterms:W3CDTF">2026-03-26T06:45:34Z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