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893" r:id="rId2"/>
    <p:sldMasterId id="2147483905" r:id="rId3"/>
    <p:sldMasterId id="2147483917" r:id="rId4"/>
    <p:sldMasterId id="2147483929" r:id="rId5"/>
    <p:sldMasterId id="2147483967" r:id="rId6"/>
  </p:sldMasterIdLst>
  <p:notesMasterIdLst>
    <p:notesMasterId r:id="rId59"/>
  </p:notesMasterIdLst>
  <p:sldIdLst>
    <p:sldId id="771" r:id="rId7"/>
    <p:sldId id="852" r:id="rId8"/>
    <p:sldId id="905" r:id="rId9"/>
    <p:sldId id="906" r:id="rId10"/>
    <p:sldId id="853" r:id="rId11"/>
    <p:sldId id="916" r:id="rId12"/>
    <p:sldId id="898" r:id="rId13"/>
    <p:sldId id="887" r:id="rId14"/>
    <p:sldId id="922" r:id="rId15"/>
    <p:sldId id="923" r:id="rId16"/>
    <p:sldId id="925" r:id="rId17"/>
    <p:sldId id="926" r:id="rId18"/>
    <p:sldId id="888" r:id="rId19"/>
    <p:sldId id="927" r:id="rId20"/>
    <p:sldId id="928" r:id="rId21"/>
    <p:sldId id="929" r:id="rId22"/>
    <p:sldId id="834" r:id="rId23"/>
    <p:sldId id="895" r:id="rId24"/>
    <p:sldId id="935" r:id="rId25"/>
    <p:sldId id="936" r:id="rId26"/>
    <p:sldId id="937" r:id="rId27"/>
    <p:sldId id="933" r:id="rId28"/>
    <p:sldId id="934" r:id="rId29"/>
    <p:sldId id="938" r:id="rId30"/>
    <p:sldId id="939" r:id="rId31"/>
    <p:sldId id="893" r:id="rId32"/>
    <p:sldId id="838" r:id="rId33"/>
    <p:sldId id="839" r:id="rId34"/>
    <p:sldId id="921" r:id="rId35"/>
    <p:sldId id="840" r:id="rId36"/>
    <p:sldId id="917" r:id="rId37"/>
    <p:sldId id="930" r:id="rId38"/>
    <p:sldId id="883" r:id="rId39"/>
    <p:sldId id="931" r:id="rId40"/>
    <p:sldId id="919" r:id="rId41"/>
    <p:sldId id="932" r:id="rId42"/>
    <p:sldId id="796" r:id="rId43"/>
    <p:sldId id="801" r:id="rId44"/>
    <p:sldId id="885" r:id="rId45"/>
    <p:sldId id="802" r:id="rId46"/>
    <p:sldId id="803" r:id="rId47"/>
    <p:sldId id="946" r:id="rId48"/>
    <p:sldId id="944" r:id="rId49"/>
    <p:sldId id="945" r:id="rId50"/>
    <p:sldId id="941" r:id="rId51"/>
    <p:sldId id="843" r:id="rId52"/>
    <p:sldId id="940" r:id="rId53"/>
    <p:sldId id="942" r:id="rId54"/>
    <p:sldId id="943" r:id="rId55"/>
    <p:sldId id="818" r:id="rId56"/>
    <p:sldId id="886" r:id="rId57"/>
    <p:sldId id="820" r:id="rId58"/>
  </p:sldIdLst>
  <p:sldSz cx="12192000" cy="6858000"/>
  <p:notesSz cx="6858000" cy="9144000"/>
  <p:embeddedFontLs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GB Pinyinok-D" panose="02010601030101010101" pitchFamily="2" charset="-122"/>
      <p:regular r:id="rId64"/>
    </p:embeddedFont>
    <p:embeddedFont>
      <p:font typeface="幼圆" panose="02010509060101010101" pitchFamily="49" charset="-122"/>
      <p:regular r:id="rId65"/>
    </p:embeddedFont>
    <p:embeddedFont>
      <p:font typeface="Bradley Hand ITC" panose="03070402050302030203" pitchFamily="66" charset="0"/>
      <p:regular r:id="rId66"/>
    </p:embeddedFont>
    <p:embeddedFont>
      <p:font typeface="MingLiU_HKSCS" panose="02020500000000000000" pitchFamily="18" charset="-120"/>
      <p:regular r:id="rId67"/>
    </p:embeddedFont>
    <p:embeddedFont>
      <p:font typeface="微软雅黑" panose="020B0503020204020204" pitchFamily="34" charset="-122"/>
      <p:regular r:id="rId68"/>
      <p:bold r:id="rId69"/>
    </p:embeddedFont>
    <p:embeddedFont>
      <p:font typeface="楷体" panose="02010609060101010101" pitchFamily="49" charset="-122"/>
      <p:regular r:id="rId70"/>
    </p:embeddedFont>
    <p:embeddedFont>
      <p:font typeface="华文楷体" panose="02010600040101010101" pitchFamily="2" charset="-122"/>
      <p:regular r:id="rId71"/>
    </p:embeddedFont>
    <p:embeddedFont>
      <p:font typeface="华文细黑" panose="02010600040101010101" pitchFamily="2" charset="-122"/>
      <p:regular r:id="rId72"/>
    </p:embeddedFont>
    <p:embeddedFont>
      <p:font typeface="黑体" panose="02010609060101010101" pitchFamily="49" charset="-122"/>
      <p:regular r:id="rId73"/>
    </p:embeddedFont>
    <p:embeddedFont>
      <p:font typeface="SimSun-ExtB" panose="02010609060101010101" pitchFamily="49" charset="-122"/>
      <p:regular r:id="rId74"/>
    </p:embeddedFont>
    <p:embeddedFont>
      <p:font typeface="ALKATIP Talik" panose="02000000000000000000" pitchFamily="2" charset="-78"/>
      <p:regular r:id="rId75"/>
    </p:embeddedFont>
    <p:embeddedFont>
      <p:font typeface="Calibri Light" panose="020F0302020204030204" pitchFamily="34" charset="0"/>
      <p:regular r:id="rId76"/>
      <p:italic r:id="rId77"/>
    </p:embeddedFont>
    <p:embeddedFont>
      <p:font typeface="方正舒体" panose="02010601030101010101" pitchFamily="2" charset="-122"/>
      <p:regular r:id="rId78"/>
    </p:embeddedFont>
    <p:embeddedFont>
      <p:font typeface="Cambria Math" panose="02040503050406030204" pitchFamily="18" charset="0"/>
      <p:regular r:id="rId79"/>
    </p:embeddedFont>
  </p:embeddedFontLst>
  <p:custDataLst>
    <p:tags r:id="rId8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">
          <p15:clr>
            <a:srgbClr val="A4A3A4"/>
          </p15:clr>
        </p15:guide>
        <p15:guide id="2" pos="3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  <a:srgbClr val="FF9900"/>
    <a:srgbClr val="D5971B"/>
    <a:srgbClr val="FF99FF"/>
    <a:srgbClr val="FFCCFF"/>
    <a:srgbClr val="9900FF"/>
    <a:srgbClr val="9933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91" autoAdjust="0"/>
    <p:restoredTop sz="87570" autoAdjust="0"/>
  </p:normalViewPr>
  <p:slideViewPr>
    <p:cSldViewPr snapToGrid="0" snapToObjects="1">
      <p:cViewPr varScale="1">
        <p:scale>
          <a:sx n="78" d="100"/>
          <a:sy n="78" d="100"/>
        </p:scale>
        <p:origin x="686" y="77"/>
      </p:cViewPr>
      <p:guideLst>
        <p:guide orient="horz" pos="230"/>
        <p:guide pos="3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3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font" Target="fonts/font4.fntdata"/><Relationship Id="rId68" Type="http://schemas.openxmlformats.org/officeDocument/2006/relationships/font" Target="fonts/font9.fntdata"/><Relationship Id="rId76" Type="http://schemas.openxmlformats.org/officeDocument/2006/relationships/font" Target="fonts/font17.fntdata"/><Relationship Id="rId84" Type="http://schemas.openxmlformats.org/officeDocument/2006/relationships/tableStyles" Target="tableStyles.xml"/><Relationship Id="rId7" Type="http://schemas.openxmlformats.org/officeDocument/2006/relationships/slide" Target="slides/slide1.xml"/><Relationship Id="rId71" Type="http://schemas.openxmlformats.org/officeDocument/2006/relationships/font" Target="fonts/font12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font" Target="fonts/font7.fntdata"/><Relationship Id="rId74" Type="http://schemas.openxmlformats.org/officeDocument/2006/relationships/font" Target="fonts/font15.fntdata"/><Relationship Id="rId79" Type="http://schemas.openxmlformats.org/officeDocument/2006/relationships/font" Target="fonts/font20.fntdata"/><Relationship Id="rId5" Type="http://schemas.openxmlformats.org/officeDocument/2006/relationships/slideMaster" Target="slideMasters/slideMaster5.xml"/><Relationship Id="rId61" Type="http://schemas.openxmlformats.org/officeDocument/2006/relationships/font" Target="fonts/font2.fntdata"/><Relationship Id="rId82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font" Target="fonts/font1.fntdata"/><Relationship Id="rId65" Type="http://schemas.openxmlformats.org/officeDocument/2006/relationships/font" Target="fonts/font6.fntdata"/><Relationship Id="rId73" Type="http://schemas.openxmlformats.org/officeDocument/2006/relationships/font" Target="fonts/font14.fntdata"/><Relationship Id="rId78" Type="http://schemas.openxmlformats.org/officeDocument/2006/relationships/font" Target="fonts/font19.fntdata"/><Relationship Id="rId8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font" Target="fonts/font5.fntdata"/><Relationship Id="rId69" Type="http://schemas.openxmlformats.org/officeDocument/2006/relationships/font" Target="fonts/font10.fntdata"/><Relationship Id="rId77" Type="http://schemas.openxmlformats.org/officeDocument/2006/relationships/font" Target="fonts/font18.fntdata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font" Target="fonts/font13.fntdata"/><Relationship Id="rId80" Type="http://schemas.openxmlformats.org/officeDocument/2006/relationships/tags" Target="tags/tag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notesMaster" Target="notesMasters/notesMaster1.xml"/><Relationship Id="rId67" Type="http://schemas.openxmlformats.org/officeDocument/2006/relationships/font" Target="fonts/font8.fntdata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font" Target="fonts/font3.fntdata"/><Relationship Id="rId70" Type="http://schemas.openxmlformats.org/officeDocument/2006/relationships/font" Target="fonts/font11.fntdata"/><Relationship Id="rId75" Type="http://schemas.openxmlformats.org/officeDocument/2006/relationships/font" Target="fonts/font16.fntdata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1842DB0C-DAF7-4110-AE46-7F3565F53FCF}" type="datetimeFigureOut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9830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248DE75B-A1BA-4135-946B-AB3AF4C38F5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19814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93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993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A3B640C-B87D-4E26-82B8-9188F346C418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875903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85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85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3E3A9FB-9B41-4332-8195-4F54C713A1C8}" type="slidenum">
              <a:rPr lang="zh-CN" altLang="en-US" smtClean="0"/>
              <a:pPr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361627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95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95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45C8575-540E-4503-BEF3-FE5240C8BBDF}" type="slidenum">
              <a:rPr lang="zh-CN" altLang="en-US" smtClean="0"/>
              <a:pPr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31801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05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059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7C7C88E-E4A0-4606-B241-39884334D782}" type="slidenum">
              <a:rPr lang="zh-CN" altLang="en-US" smtClean="0"/>
              <a:pPr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41148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16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16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59A3F76-DC0D-44E7-B363-53BB24CBE29D}" type="slidenum">
              <a:rPr lang="zh-CN" altLang="en-US" smtClean="0"/>
              <a:pPr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44806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26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E6AABA-FD90-4531-8D8A-429375898EAC}" type="slidenum">
              <a:rPr lang="zh-CN" altLang="en-US" smtClean="0"/>
              <a:pPr/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41127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55FDC413-FFDE-452C-83E2-9CD253C7C832}" type="slidenum">
              <a:rPr lang="zh-CN" altLang="en-US" smtClean="0"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359084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69670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E5B0456-E0C0-C83E-9387-02EB76F983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BB08D437-F2AF-B142-5290-74CAD6A1417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F5AB5D2A-1B6D-D5FB-3FF6-4F915C9C14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70B4F36C-27E5-EF14-0B80-6E9A2FCD9A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31861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B62F75B-F451-1A74-2874-D7E3E8DD3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36F6B4ED-500F-8F98-6E7A-B1229B821AC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1134D175-2334-D3B2-2420-79AC92932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46E6E769-6C37-AD91-C9A1-1567C05E19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677086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7B2D937-20DD-7357-55D0-325EFE8FF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783406C2-C18D-5B5D-A1D5-B5297A74AC4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29B803F7-5378-F59A-429B-2B7C040445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E880EDDF-F98B-C066-BE7A-196444DB94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3629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035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035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CF28B0D-B699-4BBE-9E5A-7840ECA890D8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65574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C824F9A-3E2C-E225-605F-50800FF27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81EC6115-7336-2E8A-CA44-16343271EF7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765A7E35-7C1F-A1BE-0E6D-728135054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29CCA284-14FB-4F06-11F8-F74948974C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25711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6C52E29-DB5C-2E59-99CB-55D3731C2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F27F5640-68DD-FCAF-0EEB-21E299ED121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A49DE7F6-CBEF-09F8-2F6E-E61D11226B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743288FB-C82C-A867-FA3B-B5B9BB32E2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369961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46CCC90-238A-2E57-B389-7AAF720CD4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26877044-FB9B-410B-D4CB-85893DBB54B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A6E16EA3-32C6-6C4E-BDB9-AA4BEB4653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96217355-AD4C-16B5-3605-E50CEA7536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59431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EC731DF-0ED2-FBA7-4CD5-076F73E0E3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D6E1918E-6850-2E28-8B96-D884772556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9CB16863-059A-1597-C785-DBCAB5AD87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D1EDAFA0-D67A-67AA-9852-78C67CB27E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284243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05773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366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36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9EF056F-F805-422F-A847-FFFF15D3D952}" type="slidenum">
              <a:rPr lang="zh-CN" altLang="en-US" smtClean="0"/>
              <a:pPr/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37486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469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469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D6E62B5-89AA-4F1A-9161-AB7C73AF41EC}" type="slidenum">
              <a:rPr lang="zh-CN" altLang="en-US" smtClean="0"/>
              <a:pPr/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49628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571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571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7FB0B8F-A4D1-4C8C-B446-C9B3080452A8}" type="slidenum">
              <a:rPr lang="zh-CN" altLang="en-US" smtClean="0"/>
              <a:pPr/>
              <a:t>29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476227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673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674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CDABDDB-4009-4868-AB15-F43C1852257D}" type="slidenum">
              <a:rPr lang="zh-CN" altLang="en-US" smtClean="0"/>
              <a:pPr/>
              <a:t>30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63559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9A7BB6A-E80E-4DCF-86B3-CA897BDC8FCC}" type="slidenum">
              <a:rPr lang="zh-CN" altLang="en-US" smtClean="0"/>
              <a:pPr/>
              <a:t>51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3542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13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13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2F74AA-6479-478A-B325-6428B185E9A5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8927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240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F633E78-6440-4C9A-92D6-35D435352A8F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58095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342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342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C89B285-2ECD-4FDE-A1D3-9EFB675D88CB}" type="slidenum">
              <a:rPr lang="zh-CN" altLang="en-US" smtClean="0"/>
              <a:pPr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35140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445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44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4423C3D-F5D8-4AB3-876D-1EFBE688BF0B}" type="slidenum">
              <a:rPr lang="zh-CN" altLang="en-US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62221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547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54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982DE75-D63E-4CE7-A7C2-0BE7EB145CA1}" type="slidenum">
              <a:rPr lang="zh-CN" altLang="en-US" smtClean="0"/>
              <a:pPr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74608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649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65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E36FC65-39C0-46D4-834F-574B48AADB45}" type="slidenum">
              <a:rPr lang="zh-CN" altLang="en-US" smtClean="0"/>
              <a:pPr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39627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752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075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671D2A0-040E-4E78-935A-AF7E8F90C48D}" type="slidenum">
              <a:rPr lang="zh-CN" altLang="en-US" smtClean="0"/>
              <a:pPr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05163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17AEA37-8B5D-40B3-BB1B-3361A2B7827F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FC38F9E-0DA9-4366-BC0E-5E8E3157E50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F8EFEF8-A7C3-43BC-8252-9B831BB6FA7E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F7396F0-3CDA-4651-8CD5-22D1C48E388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E717EF0-C5BB-4B4E-9535-001EAA896E23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1671FCD-728C-4F14-BF43-9545964E84C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927FDB8-855C-4246-ACFF-936723010E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96759F3-0CDA-48CC-89A8-171B5F2D9E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C508B5A-7172-43BD-BA7A-69AD5468E5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8B2B250-EFEF-4873-8635-7F7F13D2EA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2F50144-FE71-4ED6-A330-A99725F9AB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B83D38E-7F75-4A67-A706-08D75559F2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DEBB66D-1BA3-41BE-9F5E-38A078F212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88719EC-E81F-44DF-9F8F-F3942A6B49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B2E6510-ACE7-4E74-A154-BC477422B069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C35DA07-DAE7-41BD-AE5E-C4E947C815B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ADC6CDB-288A-48BB-8896-A229531D74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9021F6A-EE25-4F0B-B7D7-0E51B7B845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CFFD901-E947-452C-9CA5-0D9DE72DE1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AAA8FDB-30BA-48C7-8C49-DCEFD657EB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DBC3F27-1A6F-4108-BC6F-EF1DB4D1B0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CAEB260-36C5-4956-8880-EB833F51D2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349F8D6-394C-4D24-89F4-D180FDF8BA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3697F51-2712-4C78-8C32-2DE5FC839E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6211AF9-C63F-4FA9-971B-E86463341F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F13BC37-754F-47A2-BD3B-886EC77E5C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813F9F3-F5BD-444E-9A8B-638AF8F18AD5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112667C-29A0-4E03-9B6F-A2B87223BD6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C74B819-FBA9-4347-9BEF-A1BC0FAD95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30DE650-6FE8-44FF-A99A-7CE4CA1595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946E851-8FDF-46B5-BD5C-9AEF9E6506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3499694-DE73-434C-B740-13BD59D9F5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DFC5548-BDE9-4A78-8E52-41C02D6AEE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90B0A52-D038-4CB5-BBFE-CAB3B8270D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B5419DE-3D12-4CB7-BA1D-1494AE28EC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36EDC8F-8021-436F-AB2E-4CCFA4B8D0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B565FBC-F658-412C-8DE5-BDD83866F9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8220D8E-72A0-4150-B675-95026AF4CC0B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16F5C6C-E233-4C0B-8F79-31B8CFF07E0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D6002BF-1498-4BA8-9E93-B352EC89FE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AF19CE4-621E-436A-9C76-FF365AFE0C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B70781D-C3AD-45A1-84A8-75D694C351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652BD6D-5CFC-46B6-B648-FB9D9AE9D9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A2DD9C0-6200-4D71-BBBE-A4459B05E7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C3164CA-77FA-41B6-8244-B6F909DF3999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E889C02-60B6-4A57-9ED2-260FD462A26A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DAA3394E-4EFD-40AC-85FD-3D057D07F1A4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3154A5D5-1275-4FB4-95D9-E354A66C95E2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B35E278-A91F-4332-B36B-391047910A06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C71042F-E688-41B1-A7B6-850831A0D8F3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689FE4B-B777-4D02-BF60-5AE691DB1590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F5BF15EB-A14A-4000-8F67-9E2F940BDB18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94E0770-AF06-47A1-A038-6A4CB856F26B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EEE8647-CC72-4B10-A0A6-FF51FF9E4EF4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AE5B8E7-02BF-4F79-A7D2-B27D3EFAE6C0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3587E38-28D8-4757-9997-E444B1789E3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B6A09B34-2AA3-4068-83AF-65858F3B6F73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5F012BD-7AFB-4B5E-9476-76F16EBB8BF7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7D6CBDC-3BBA-4449-9AD1-D9B505166163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8C50615-A63D-474A-B065-47A219270D02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611455D-1C6A-4525-8BFA-DE7009414852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C023DF3-4B62-4DB2-BC8A-2646C95E5423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FD1305D8-53C8-410F-B879-072ABE4EAE62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7E60200-FA67-4AB7-8EE9-45B9F9ED4FEC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5B5E38F-AF2B-4F13-B563-EADFFB47BA9C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3322363F-F20D-4F70-B61A-BC79FD76A4A4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D36E4E13-4772-4CED-9F3E-CF6F9BE410AD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A6F9466-698C-4278-85B9-6BD18AA9F149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4E089CF-7E87-407D-A2F1-68E733F64D07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F0F082D4-320D-4A27-8119-6386C6CFD64A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ED311-5C9A-4389-AE5E-09CFF72C7265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9A96C-B518-438A-B617-3FD8B5A58D1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8A3F4-E872-4724-A8FA-5FF8609F63A1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38346-6C48-44E4-8E72-883517E8ECA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8A3CF-7F78-4A9D-B4DD-9C8CF570F163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4971E-CEDA-479F-AC91-0B698E4E66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0C593AE-D007-460F-A5B5-DA94DEB0824F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4A8DDFA-D2CA-4AD9-95F7-C5BCEF1CE5C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E68DE-A778-457F-8C39-F2E1291BC760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FC2B9-BEAD-4E47-AA04-D546EB89B9D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6E24F-CDF7-4E83-846E-3115BAD36B0A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4A162-A31F-4D9A-B95C-67F35912772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B516B-78AE-427F-978F-5834E9DF6585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497BC-75EF-4A41-BF23-FBBBFC0706A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15A66-095D-4F5C-97C5-D950E45E5EB6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B1062-9A98-45F5-A887-9DADD714CF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77E9C-2881-415A-9E82-BA253C088F02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8FF58-C03B-42BC-9B7A-0FD18998816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5C5BC-860C-416E-A645-50C835AE7AA0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49004-C95E-4F5C-9BE7-C711BDE75D9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2D9E4-49A3-4119-A5D4-32F8D3C7BD07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D0EFF-EF8D-40E2-B01F-049637A7BC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F5689-AFEC-4244-840F-571B9E7A8D90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1CA4D-1020-421B-B5C3-C7B34776C6F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0E6DBBA-2398-411A-A018-194C48F1B2CF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A3362A8-5C37-43D8-AE15-EE021BE0CBF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40207E4-3EC8-446C-9FD8-98184750F7C3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AE5F046-4897-4CDF-8024-63EB305F5B6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DC13ACB-0664-47AD-B4AB-2578E93D93F9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35F0D92-E27F-460B-94DB-4F4DFA91DE1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18" Type="http://schemas.openxmlformats.org/officeDocument/2006/relationships/image" Target="../media/image6.jpeg"/><Relationship Id="rId26" Type="http://schemas.openxmlformats.org/officeDocument/2006/relationships/image" Target="../media/image14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image" Target="../media/image12.pn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23" Type="http://schemas.openxmlformats.org/officeDocument/2006/relationships/image" Target="../media/image11.png"/><Relationship Id="rId28" Type="http://schemas.openxmlformats.org/officeDocument/2006/relationships/image" Target="../media/image16.jpe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10.jpeg"/><Relationship Id="rId27" Type="http://schemas.openxmlformats.org/officeDocument/2006/relationships/image" Target="../media/image15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21" Type="http://schemas.openxmlformats.org/officeDocument/2006/relationships/image" Target="../media/image23.png"/><Relationship Id="rId34" Type="http://schemas.openxmlformats.org/officeDocument/2006/relationships/image" Target="../media/image11.png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image" Target="../media/image19.png"/><Relationship Id="rId25" Type="http://schemas.openxmlformats.org/officeDocument/2006/relationships/image" Target="../media/image27.jpeg"/><Relationship Id="rId33" Type="http://schemas.openxmlformats.org/officeDocument/2006/relationships/image" Target="../media/image10.jpe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26.png"/><Relationship Id="rId32" Type="http://schemas.openxmlformats.org/officeDocument/2006/relationships/image" Target="../media/image9.png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15.jpeg"/><Relationship Id="rId36" Type="http://schemas.openxmlformats.org/officeDocument/2006/relationships/image" Target="../media/image13.png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21.png"/><Relationship Id="rId31" Type="http://schemas.openxmlformats.org/officeDocument/2006/relationships/image" Target="../media/image8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6.jpeg"/><Relationship Id="rId30" Type="http://schemas.openxmlformats.org/officeDocument/2006/relationships/image" Target="../media/image7.png"/><Relationship Id="rId35" Type="http://schemas.openxmlformats.org/officeDocument/2006/relationships/image" Target="../media/image1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23.png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image" Target="../media/image19.png"/><Relationship Id="rId25" Type="http://schemas.openxmlformats.org/officeDocument/2006/relationships/image" Target="../media/image27.jpe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1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image" Target="../media/image26.png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9.png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21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8.png"/><Relationship Id="rId30" Type="http://schemas.openxmlformats.org/officeDocument/2006/relationships/image" Target="../media/image1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"/>
          <p:cNvGrpSpPr>
            <a:grpSpLocks/>
          </p:cNvGrpSpPr>
          <p:nvPr/>
        </p:nvGrpSpPr>
        <p:grpSpPr bwMode="auto">
          <a:xfrm>
            <a:off x="-4763" y="-19050"/>
            <a:ext cx="12249151" cy="7042150"/>
            <a:chOff x="-4763" y="-19050"/>
            <a:chExt cx="9185276" cy="6877050"/>
          </a:xfrm>
        </p:grpSpPr>
        <p:sp>
          <p:nvSpPr>
            <p:cNvPr id="7" name="矩形 6"/>
            <p:cNvSpPr>
              <a:spLocks noChangeArrowheads="1"/>
            </p:cNvSpPr>
            <p:nvPr userDrawn="1"/>
          </p:nvSpPr>
          <p:spPr bwMode="auto">
            <a:xfrm>
              <a:off x="-4763" y="-19050"/>
              <a:ext cx="9143611" cy="6877050"/>
            </a:xfrm>
            <a:prstGeom prst="rect">
              <a:avLst/>
            </a:prstGeom>
            <a:solidFill>
              <a:srgbClr val="F2F2F2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-1" y="621217"/>
              <a:ext cx="9180514" cy="5039966"/>
            </a:xfrm>
            <a:prstGeom prst="rect">
              <a:avLst/>
            </a:prstGeom>
            <a:solidFill>
              <a:srgbClr val="D8D8D8">
                <a:alpha val="1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 3"/>
            <p:cNvSpPr>
              <a:spLocks noChangeArrowheads="1"/>
            </p:cNvSpPr>
            <p:nvPr userDrawn="1"/>
          </p:nvSpPr>
          <p:spPr bwMode="auto">
            <a:xfrm>
              <a:off x="-1" y="6168125"/>
              <a:ext cx="2327269" cy="178282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 8"/>
            <p:cNvSpPr>
              <a:spLocks noChangeArrowheads="1"/>
            </p:cNvSpPr>
            <p:nvPr userDrawn="1"/>
          </p:nvSpPr>
          <p:spPr bwMode="auto">
            <a:xfrm>
              <a:off x="2327269" y="6168125"/>
              <a:ext cx="2260607" cy="178282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矩形 9"/>
            <p:cNvSpPr>
              <a:spLocks noChangeArrowheads="1"/>
            </p:cNvSpPr>
            <p:nvPr userDrawn="1"/>
          </p:nvSpPr>
          <p:spPr bwMode="auto">
            <a:xfrm>
              <a:off x="4587875" y="6168125"/>
              <a:ext cx="2260606" cy="178282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矩形 10"/>
            <p:cNvSpPr>
              <a:spLocks noChangeArrowheads="1"/>
            </p:cNvSpPr>
            <p:nvPr userDrawn="1"/>
          </p:nvSpPr>
          <p:spPr bwMode="auto">
            <a:xfrm>
              <a:off x="6848481" y="6168125"/>
              <a:ext cx="2295128" cy="178282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矩形 6"/>
            <p:cNvSpPr>
              <a:spLocks noChangeArrowheads="1"/>
            </p:cNvSpPr>
            <p:nvPr userDrawn="1"/>
          </p:nvSpPr>
          <p:spPr bwMode="auto">
            <a:xfrm>
              <a:off x="-1" y="247598"/>
              <a:ext cx="2260606" cy="71313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矩形 7"/>
            <p:cNvSpPr>
              <a:spLocks noChangeArrowheads="1"/>
            </p:cNvSpPr>
            <p:nvPr userDrawn="1"/>
          </p:nvSpPr>
          <p:spPr bwMode="auto">
            <a:xfrm>
              <a:off x="2260605" y="247598"/>
              <a:ext cx="2260607" cy="71313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矩形 12"/>
            <p:cNvSpPr>
              <a:spLocks noChangeArrowheads="1"/>
            </p:cNvSpPr>
            <p:nvPr userDrawn="1"/>
          </p:nvSpPr>
          <p:spPr bwMode="auto">
            <a:xfrm>
              <a:off x="4521212" y="247598"/>
              <a:ext cx="2260606" cy="71313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矩形 13"/>
            <p:cNvSpPr>
              <a:spLocks noChangeArrowheads="1"/>
            </p:cNvSpPr>
            <p:nvPr userDrawn="1"/>
          </p:nvSpPr>
          <p:spPr bwMode="auto">
            <a:xfrm>
              <a:off x="6781818" y="247598"/>
              <a:ext cx="2361792" cy="71313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8804" r:id="rId1"/>
    <p:sldLayoutId id="2147488805" r:id="rId2"/>
    <p:sldLayoutId id="2147488806" r:id="rId3"/>
    <p:sldLayoutId id="2147488807" r:id="rId4"/>
    <p:sldLayoutId id="2147488808" r:id="rId5"/>
    <p:sldLayoutId id="2147488809" r:id="rId6"/>
    <p:sldLayoutId id="2147488810" r:id="rId7"/>
    <p:sldLayoutId id="2147488811" r:id="rId8"/>
    <p:sldLayoutId id="2147488812" r:id="rId9"/>
    <p:sldLayoutId id="2147488813" r:id="rId10"/>
    <p:sldLayoutId id="2147488814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6"/>
          <p:cNvGrpSpPr>
            <a:grpSpLocks/>
          </p:cNvGrpSpPr>
          <p:nvPr/>
        </p:nvGrpSpPr>
        <p:grpSpPr bwMode="auto">
          <a:xfrm>
            <a:off x="-212725" y="-28575"/>
            <a:ext cx="12501563" cy="6964363"/>
            <a:chOff x="-232232" y="-159654"/>
            <a:chExt cx="9376230" cy="6964589"/>
          </a:xfrm>
        </p:grpSpPr>
        <p:pic>
          <p:nvPicPr>
            <p:cNvPr id="2072" name="图片 7"/>
            <p:cNvPicPr>
              <a:picLocks noChangeAspect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-232232" y="-159654"/>
              <a:ext cx="9376229" cy="6964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3" name="图片 8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574951" y="-116113"/>
              <a:ext cx="4569047" cy="507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4" name="图片 9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-138008" y="16916"/>
              <a:ext cx="415238" cy="1586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1" name="图片 5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39713" y="1876425"/>
            <a:ext cx="7302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图片 10"/>
          <p:cNvPicPr>
            <a:picLocks noChangeAspect="1"/>
          </p:cNvPicPr>
          <p:nvPr/>
        </p:nvPicPr>
        <p:blipFill>
          <a:blip r:embed="rId16" cstate="print"/>
          <a:srcRect t="12482"/>
          <a:stretch>
            <a:fillRect/>
          </a:stretch>
        </p:blipFill>
        <p:spPr bwMode="auto">
          <a:xfrm>
            <a:off x="7561263" y="4037013"/>
            <a:ext cx="1327150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6" cstate="print"/>
          <a:srcRect t="12482"/>
          <a:stretch/>
        </p:blipFill>
        <p:spPr>
          <a:xfrm>
            <a:off x="7652903" y="4037185"/>
            <a:ext cx="1325995" cy="794797"/>
          </a:xfrm>
          <a:prstGeom prst="ellipse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7575355" y="3966231"/>
            <a:ext cx="1282700" cy="790575"/>
          </a:xfrm>
          <a:prstGeom prst="ellipse">
            <a:avLst/>
          </a:prstGeom>
        </p:spPr>
      </p:pic>
      <p:pic>
        <p:nvPicPr>
          <p:cNvPr id="2055" name="图片 16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-167860">
            <a:off x="2855913" y="3957638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画儿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4">
            <a:off x="3832225" y="2027238"/>
            <a:ext cx="498475" cy="974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2057" name="图片 14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3088" y="3751263"/>
            <a:ext cx="1030287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5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64175" y="2141538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图片 1"/>
          <p:cNvPicPr>
            <a:picLocks noChangeAspect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0218738" y="2486025"/>
            <a:ext cx="184150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5" descr="书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9293225" y="3551238"/>
            <a:ext cx="6207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图片 11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647113" y="4306888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4"/>
          <p:cNvPicPr>
            <a:picLocks noChangeAspect="1"/>
          </p:cNvPicPr>
          <p:nvPr/>
        </p:nvPicPr>
        <p:blipFill>
          <a:blip r:embed="rId24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7800" y="1876425"/>
            <a:ext cx="1689100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图片 21"/>
          <p:cNvPicPr>
            <a:picLocks noChangeAspect="1"/>
          </p:cNvPicPr>
          <p:nvPr/>
        </p:nvPicPr>
        <p:blipFill>
          <a:blip r:embed="rId2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88" y="1622425"/>
            <a:ext cx="2568575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图片 22"/>
          <p:cNvPicPr>
            <a:picLocks noChangeAspect="1"/>
          </p:cNvPicPr>
          <p:nvPr/>
        </p:nvPicPr>
        <p:blipFill>
          <a:blip r:embed="rId16" cstate="print"/>
          <a:srcRect t="-5524"/>
          <a:stretch>
            <a:fillRect/>
          </a:stretch>
        </p:blipFill>
        <p:spPr bwMode="auto">
          <a:xfrm>
            <a:off x="2819400" y="3016250"/>
            <a:ext cx="1417638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图片 23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44950" y="3062288"/>
            <a:ext cx="13620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图片 24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300663" y="3503613"/>
            <a:ext cx="12525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图片 25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442075" y="3919538"/>
            <a:ext cx="1338263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图片 1"/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3" t="8031" r="7834" b="28464"/>
          <a:stretch>
            <a:fillRect/>
          </a:stretch>
        </p:blipFill>
        <p:spPr bwMode="auto">
          <a:xfrm>
            <a:off x="6534150" y="4602163"/>
            <a:ext cx="796925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8" descr="纸箱子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9" r="1027" b="68901"/>
          <a:stretch>
            <a:fillRect/>
          </a:stretch>
        </p:blipFill>
        <p:spPr bwMode="auto">
          <a:xfrm>
            <a:off x="7123113" y="3708400"/>
            <a:ext cx="2538412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图片 28"/>
          <p:cNvPicPr>
            <a:picLocks noChangeAspect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9859963" y="3152775"/>
            <a:ext cx="458787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梯形 29"/>
          <p:cNvSpPr/>
          <p:nvPr/>
        </p:nvSpPr>
        <p:spPr>
          <a:xfrm rot="12584178">
            <a:off x="2149475" y="2768600"/>
            <a:ext cx="852488" cy="144463"/>
          </a:xfrm>
          <a:prstGeom prst="trapezoid">
            <a:avLst>
              <a:gd name="adj" fmla="val 64630"/>
            </a:avLst>
          </a:prstGeom>
          <a:solidFill>
            <a:srgbClr val="38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815" r:id="rId1"/>
    <p:sldLayoutId id="2147488816" r:id="rId2"/>
    <p:sldLayoutId id="2147488817" r:id="rId3"/>
    <p:sldLayoutId id="2147488818" r:id="rId4"/>
    <p:sldLayoutId id="2147488819" r:id="rId5"/>
    <p:sldLayoutId id="2147488820" r:id="rId6"/>
    <p:sldLayoutId id="2147488821" r:id="rId7"/>
    <p:sldLayoutId id="2147488822" r:id="rId8"/>
    <p:sldLayoutId id="2147488823" r:id="rId9"/>
    <p:sldLayoutId id="2147488824" r:id="rId10"/>
    <p:sldLayoutId id="214748882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0.17448 0.225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46" y="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55"/>
          <p:cNvGrpSpPr>
            <a:grpSpLocks/>
          </p:cNvGrpSpPr>
          <p:nvPr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3086" name="组合 53"/>
            <p:cNvGrpSpPr>
              <a:grpSpLocks/>
            </p:cNvGrpSpPr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3088" name="组合 51"/>
              <p:cNvGrpSpPr>
                <a:grpSpLocks/>
              </p:cNvGrpSpPr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3090" name="组合 43"/>
                <p:cNvGrpSpPr>
                  <a:grpSpLocks/>
                </p:cNvGrpSpPr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3094" name="组合 41"/>
                  <p:cNvGrpSpPr>
                    <a:grpSpLocks/>
                  </p:cNvGrpSpPr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3096" name="组合 39"/>
                    <p:cNvGrpSpPr>
                      <a:grpSpLocks/>
                    </p:cNvGrpSpPr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3098" name="组合 37"/>
                      <p:cNvGrpSpPr>
                        <a:grpSpLocks/>
                      </p:cNvGrpSpPr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3100" name="组合 3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3102" name="组合 2"/>
                          <p:cNvGrpSpPr>
                            <a:grpSpLocks/>
                          </p:cNvGrpSpPr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3105" name="组合 6"/>
                            <p:cNvGrpSpPr>
                              <a:grpSpLocks/>
                            </p:cNvGrpSpPr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3107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8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9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3106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3103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3104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3101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3099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3097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3095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3091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92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3089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3075" name="图片 5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画儿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5">
            <a:off x="3853656" y="2093119"/>
            <a:ext cx="498475" cy="973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077" name="Picture 8" descr="纸箱子"/>
          <p:cNvPicPr>
            <a:picLocks noChangeAspect="1" noChangeArrowheads="1"/>
          </p:cNvPicPr>
          <p:nvPr/>
        </p:nvPicPr>
        <p:blipFill>
          <a:blip r:embed="rId28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8" r="1027" b="68900"/>
          <a:stretch>
            <a:fillRect/>
          </a:stretch>
        </p:blipFill>
        <p:spPr bwMode="auto">
          <a:xfrm>
            <a:off x="6492875" y="5181600"/>
            <a:ext cx="25368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59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2" t="8031" r="7834" b="28464"/>
          <a:stretch>
            <a:fillRect/>
          </a:stretch>
        </p:blipFill>
        <p:spPr bwMode="auto">
          <a:xfrm>
            <a:off x="6492875" y="4748213"/>
            <a:ext cx="795338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图片 60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03725" y="3817938"/>
            <a:ext cx="103187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图片 61"/>
          <p:cNvPicPr>
            <a:picLocks noChangeAspect="1" noChangeArrowheads="1"/>
          </p:cNvPicPr>
          <p:nvPr/>
        </p:nvPicPr>
        <p:blipFill>
          <a:blip r:embed="rId31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图片 62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5" descr="书"/>
          <p:cNvPicPr>
            <a:picLocks noChangeAspect="1" noChangeArrowheads="1"/>
          </p:cNvPicPr>
          <p:nvPr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8562975" y="3248025"/>
            <a:ext cx="619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图片 64"/>
          <p:cNvPicPr>
            <a:picLocks noChangeAspect="1" noChangeArrowheads="1"/>
          </p:cNvPicPr>
          <p:nvPr/>
        </p:nvPicPr>
        <p:blipFill>
          <a:blip r:embed="rId34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图片 65"/>
          <p:cNvPicPr>
            <a:picLocks noChangeAspect="1" noChangeArrowheads="1"/>
          </p:cNvPicPr>
          <p:nvPr/>
        </p:nvPicPr>
        <p:blipFill>
          <a:blip r:embed="rId3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02100" y="1936750"/>
            <a:ext cx="16891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图片 66"/>
          <p:cNvPicPr>
            <a:picLocks noChangeAspect="1" noChangeArrowheads="1"/>
          </p:cNvPicPr>
          <p:nvPr/>
        </p:nvPicPr>
        <p:blipFill>
          <a:blip r:embed="rId36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8826" r:id="rId1"/>
    <p:sldLayoutId id="2147488827" r:id="rId2"/>
    <p:sldLayoutId id="2147488828" r:id="rId3"/>
    <p:sldLayoutId id="2147488829" r:id="rId4"/>
    <p:sldLayoutId id="2147488830" r:id="rId5"/>
    <p:sldLayoutId id="2147488831" r:id="rId6"/>
    <p:sldLayoutId id="2147488832" r:id="rId7"/>
    <p:sldLayoutId id="2147488833" r:id="rId8"/>
    <p:sldLayoutId id="2147488834" r:id="rId9"/>
    <p:sldLayoutId id="2147488835" r:id="rId10"/>
    <p:sldLayoutId id="214748883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55"/>
          <p:cNvGrpSpPr>
            <a:grpSpLocks/>
          </p:cNvGrpSpPr>
          <p:nvPr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4104" name="组合 53"/>
            <p:cNvGrpSpPr>
              <a:grpSpLocks/>
            </p:cNvGrpSpPr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4106" name="组合 51"/>
              <p:cNvGrpSpPr>
                <a:grpSpLocks/>
              </p:cNvGrpSpPr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4108" name="组合 43"/>
                <p:cNvGrpSpPr>
                  <a:grpSpLocks/>
                </p:cNvGrpSpPr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4112" name="组合 41"/>
                  <p:cNvGrpSpPr>
                    <a:grpSpLocks/>
                  </p:cNvGrpSpPr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4114" name="组合 39"/>
                    <p:cNvGrpSpPr>
                      <a:grpSpLocks/>
                    </p:cNvGrpSpPr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4116" name="组合 37"/>
                      <p:cNvGrpSpPr>
                        <a:grpSpLocks/>
                      </p:cNvGrpSpPr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4118" name="组合 3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4120" name="组合 2"/>
                          <p:cNvGrpSpPr>
                            <a:grpSpLocks/>
                          </p:cNvGrpSpPr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4123" name="组合 6"/>
                            <p:cNvGrpSpPr>
                              <a:grpSpLocks/>
                            </p:cNvGrpSpPr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4125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6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7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4124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4121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4122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4119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4117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4115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4113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4109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10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4107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4099" name="图片 5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61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62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图片 64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图片 66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8792" r:id="rId1"/>
    <p:sldLayoutId id="2147488837" r:id="rId2"/>
    <p:sldLayoutId id="2147488838" r:id="rId3"/>
    <p:sldLayoutId id="2147488839" r:id="rId4"/>
    <p:sldLayoutId id="2147488840" r:id="rId5"/>
    <p:sldLayoutId id="2147488841" r:id="rId6"/>
    <p:sldLayoutId id="2147488842" r:id="rId7"/>
    <p:sldLayoutId id="2147488843" r:id="rId8"/>
    <p:sldLayoutId id="2147488844" r:id="rId9"/>
    <p:sldLayoutId id="2147488845" r:id="rId10"/>
    <p:sldLayoutId id="214748884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Arial" pitchFamily="34" charset="0"/>
              </a:rPr>
              <a:t>第二级</a:t>
            </a:r>
          </a:p>
          <a:p>
            <a:pPr lvl="2"/>
            <a:r>
              <a:rPr lang="zh-CN" altLang="zh-CN">
                <a:sym typeface="Arial" pitchFamily="34" charset="0"/>
              </a:rPr>
              <a:t>第三级</a:t>
            </a:r>
          </a:p>
          <a:p>
            <a:pPr lvl="3"/>
            <a:r>
              <a:rPr lang="zh-CN" altLang="zh-CN">
                <a:sym typeface="Arial" pitchFamily="34" charset="0"/>
              </a:rPr>
              <a:t>第四级</a:t>
            </a:r>
          </a:p>
          <a:p>
            <a:pPr lvl="4"/>
            <a:r>
              <a:rPr lang="zh-CN" altLang="zh-CN">
                <a:sym typeface="Arial" pitchFamily="34" charset="0"/>
              </a:rP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1932808F-4A33-46A7-8D78-93CEC0782577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23354A5-C04E-4B79-8794-F6BEF0AA4D8C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847" r:id="rId1"/>
    <p:sldLayoutId id="2147488848" r:id="rId2"/>
    <p:sldLayoutId id="2147488849" r:id="rId3"/>
    <p:sldLayoutId id="2147488850" r:id="rId4"/>
    <p:sldLayoutId id="2147488851" r:id="rId5"/>
    <p:sldLayoutId id="2147488852" r:id="rId6"/>
    <p:sldLayoutId id="2147488853" r:id="rId7"/>
    <p:sldLayoutId id="2147488854" r:id="rId8"/>
    <p:sldLayoutId id="2147488855" r:id="rId9"/>
    <p:sldLayoutId id="2147488856" r:id="rId10"/>
    <p:sldLayoutId id="2147488857" r:id="rId11"/>
    <p:sldLayoutId id="2147488858" r:id="rId12"/>
  </p:sldLayoutIdLst>
  <p:transition spd="slow"/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8F633E8-1F34-476A-996E-D0731774A0CC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BD8161F-DEE9-4B6E-B215-C827FE2A3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793" r:id="rId1"/>
    <p:sldLayoutId id="2147488794" r:id="rId2"/>
    <p:sldLayoutId id="2147488795" r:id="rId3"/>
    <p:sldLayoutId id="2147488796" r:id="rId4"/>
    <p:sldLayoutId id="2147488797" r:id="rId5"/>
    <p:sldLayoutId id="2147488798" r:id="rId6"/>
    <p:sldLayoutId id="2147488799" r:id="rId7"/>
    <p:sldLayoutId id="2147488800" r:id="rId8"/>
    <p:sldLayoutId id="2147488801" r:id="rId9"/>
    <p:sldLayoutId id="2147488802" r:id="rId10"/>
    <p:sldLayoutId id="214748880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34" Type="http://schemas.openxmlformats.org/officeDocument/2006/relationships/notesSlide" Target="../notesSlides/notesSlide15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slideLayout" Target="../slideLayouts/slideLayout63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tags" Target="../tags/tag30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63.xml"/><Relationship Id="rId1" Type="http://schemas.openxmlformats.org/officeDocument/2006/relationships/themeOverride" Target="../theme/themeOverride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60488" y="447675"/>
            <a:ext cx="9144000" cy="2387600"/>
          </a:xfrm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11 </a:t>
            </a: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1613" y="3330575"/>
            <a:ext cx="9144000" cy="1655763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zh-CN" altLang="en-US" sz="5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现在几点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815975" y="1030288"/>
            <a:ext cx="3489325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《HSK标准教程》第</a:t>
            </a:r>
            <a:r>
              <a:rPr lang="en-US" altLang="zh-CN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册</a:t>
            </a:r>
          </a:p>
        </p:txBody>
      </p:sp>
      <p:pic>
        <p:nvPicPr>
          <p:cNvPr id="6349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3375" y="708025"/>
            <a:ext cx="75406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25"/>
          <p:cNvSpPr>
            <a:spLocks noChangeArrowheads="1"/>
          </p:cNvSpPr>
          <p:nvPr/>
        </p:nvSpPr>
        <p:spPr bwMode="auto">
          <a:xfrm>
            <a:off x="3382963" y="4081463"/>
            <a:ext cx="6738937" cy="62865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2707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2708" name="圆角矩形 32"/>
          <p:cNvSpPr>
            <a:spLocks noChangeArrowheads="1"/>
          </p:cNvSpPr>
          <p:nvPr/>
        </p:nvSpPr>
        <p:spPr bwMode="auto">
          <a:xfrm>
            <a:off x="1866900" y="4160838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2709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中午</a:t>
            </a:r>
          </a:p>
        </p:txBody>
      </p:sp>
      <p:sp>
        <p:nvSpPr>
          <p:cNvPr id="72710" name="文本框 107"/>
          <p:cNvSpPr>
            <a:spLocks noChangeArrowheads="1"/>
          </p:cNvSpPr>
          <p:nvPr/>
        </p:nvSpPr>
        <p:spPr bwMode="auto">
          <a:xfrm>
            <a:off x="2078038" y="4184650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时候</a:t>
            </a:r>
          </a:p>
        </p:txBody>
      </p:sp>
      <p:sp>
        <p:nvSpPr>
          <p:cNvPr id="72711" name="文本框 88"/>
          <p:cNvSpPr>
            <a:spLocks noChangeArrowheads="1"/>
          </p:cNvSpPr>
          <p:nvPr/>
        </p:nvSpPr>
        <p:spPr bwMode="auto">
          <a:xfrm>
            <a:off x="2076450" y="27400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吃饭</a:t>
            </a:r>
          </a:p>
        </p:txBody>
      </p:sp>
      <p:sp>
        <p:nvSpPr>
          <p:cNvPr id="72712" name="文本框 107"/>
          <p:cNvSpPr>
            <a:spLocks noChangeArrowheads="1"/>
          </p:cNvSpPr>
          <p:nvPr/>
        </p:nvSpPr>
        <p:spPr bwMode="auto">
          <a:xfrm>
            <a:off x="2208213" y="4953000"/>
            <a:ext cx="5429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回</a:t>
            </a:r>
          </a:p>
        </p:txBody>
      </p:sp>
      <p:grpSp>
        <p:nvGrpSpPr>
          <p:cNvPr id="72713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直接箭头连接符 14"/>
          <p:cNvCxnSpPr/>
          <p:nvPr/>
        </p:nvCxnSpPr>
        <p:spPr bwMode="auto">
          <a:xfrm>
            <a:off x="3627438" y="20399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715" name="文本框 152"/>
          <p:cNvSpPr>
            <a:spLocks noChangeArrowheads="1"/>
          </p:cNvSpPr>
          <p:nvPr/>
        </p:nvSpPr>
        <p:spPr bwMode="auto">
          <a:xfrm>
            <a:off x="3929063" y="18034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下午</a:t>
            </a:r>
          </a:p>
        </p:txBody>
      </p:sp>
      <p:cxnSp>
        <p:nvCxnSpPr>
          <p:cNvPr id="18" name="直接箭头连接符 17"/>
          <p:cNvCxnSpPr/>
          <p:nvPr/>
        </p:nvCxnSpPr>
        <p:spPr bwMode="auto">
          <a:xfrm>
            <a:off x="4732338" y="20399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717" name="文本框 152"/>
          <p:cNvSpPr>
            <a:spLocks noChangeArrowheads="1"/>
          </p:cNvSpPr>
          <p:nvPr/>
        </p:nvSpPr>
        <p:spPr bwMode="auto">
          <a:xfrm>
            <a:off x="5033963" y="18034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早上</a:t>
            </a:r>
          </a:p>
        </p:txBody>
      </p:sp>
      <p:sp>
        <p:nvSpPr>
          <p:cNvPr id="72718" name="文本框 152"/>
          <p:cNvSpPr>
            <a:spLocks noChangeArrowheads="1"/>
          </p:cNvSpPr>
          <p:nvPr/>
        </p:nvSpPr>
        <p:spPr bwMode="auto">
          <a:xfrm>
            <a:off x="3587750" y="132715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今天中午</a:t>
            </a:r>
          </a:p>
        </p:txBody>
      </p:sp>
      <p:sp>
        <p:nvSpPr>
          <p:cNvPr id="72719" name="文本框 152"/>
          <p:cNvSpPr>
            <a:spLocks noChangeArrowheads="1"/>
          </p:cNvSpPr>
          <p:nvPr/>
        </p:nvSpPr>
        <p:spPr bwMode="auto">
          <a:xfrm>
            <a:off x="5762625" y="12954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明天中午</a:t>
            </a:r>
          </a:p>
        </p:txBody>
      </p:sp>
      <p:sp>
        <p:nvSpPr>
          <p:cNvPr id="72720" name="文本框 152"/>
          <p:cNvSpPr>
            <a:spLocks noChangeArrowheads="1"/>
          </p:cNvSpPr>
          <p:nvPr/>
        </p:nvSpPr>
        <p:spPr bwMode="auto">
          <a:xfrm>
            <a:off x="7885113" y="13096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昨天中午</a:t>
            </a:r>
          </a:p>
        </p:txBody>
      </p:sp>
      <p:cxnSp>
        <p:nvCxnSpPr>
          <p:cNvPr id="24" name="直接箭头连接符 23"/>
          <p:cNvCxnSpPr/>
          <p:nvPr/>
        </p:nvCxnSpPr>
        <p:spPr bwMode="auto">
          <a:xfrm>
            <a:off x="5815013" y="205105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722" name="文本框 152"/>
          <p:cNvSpPr>
            <a:spLocks noChangeArrowheads="1"/>
          </p:cNvSpPr>
          <p:nvPr/>
        </p:nvSpPr>
        <p:spPr bwMode="auto">
          <a:xfrm>
            <a:off x="6116638" y="181451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晚上</a:t>
            </a:r>
          </a:p>
        </p:txBody>
      </p:sp>
      <p:sp>
        <p:nvSpPr>
          <p:cNvPr id="72723" name="文本框 152"/>
          <p:cNvSpPr>
            <a:spLocks noChangeArrowheads="1"/>
          </p:cNvSpPr>
          <p:nvPr/>
        </p:nvSpPr>
        <p:spPr bwMode="auto">
          <a:xfrm>
            <a:off x="3535363" y="272573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吃早饭</a:t>
            </a:r>
          </a:p>
        </p:txBody>
      </p:sp>
      <p:sp>
        <p:nvSpPr>
          <p:cNvPr id="72724" name="文本框 152"/>
          <p:cNvSpPr>
            <a:spLocks noChangeArrowheads="1"/>
          </p:cNvSpPr>
          <p:nvPr/>
        </p:nvSpPr>
        <p:spPr bwMode="auto">
          <a:xfrm>
            <a:off x="5583238" y="272415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吃午饭</a:t>
            </a:r>
          </a:p>
        </p:txBody>
      </p:sp>
      <p:sp>
        <p:nvSpPr>
          <p:cNvPr id="72725" name="文本框 152"/>
          <p:cNvSpPr>
            <a:spLocks noChangeArrowheads="1"/>
          </p:cNvSpPr>
          <p:nvPr/>
        </p:nvSpPr>
        <p:spPr bwMode="auto">
          <a:xfrm>
            <a:off x="7832725" y="2740025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吃晚饭</a:t>
            </a:r>
          </a:p>
        </p:txBody>
      </p:sp>
      <p:sp>
        <p:nvSpPr>
          <p:cNvPr id="72726" name="文本框 152"/>
          <p:cNvSpPr>
            <a:spLocks noChangeArrowheads="1"/>
          </p:cNvSpPr>
          <p:nvPr/>
        </p:nvSpPr>
        <p:spPr bwMode="auto">
          <a:xfrm>
            <a:off x="3546475" y="3255963"/>
            <a:ext cx="14144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在家吃饭</a:t>
            </a:r>
          </a:p>
        </p:txBody>
      </p:sp>
      <p:sp>
        <p:nvSpPr>
          <p:cNvPr id="72727" name="文本框 152"/>
          <p:cNvSpPr>
            <a:spLocks noChangeArrowheads="1"/>
          </p:cNvSpPr>
          <p:nvPr/>
        </p:nvSpPr>
        <p:spPr bwMode="auto">
          <a:xfrm>
            <a:off x="5594350" y="3255963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在学校吃饭</a:t>
            </a:r>
          </a:p>
        </p:txBody>
      </p:sp>
      <p:sp>
        <p:nvSpPr>
          <p:cNvPr id="72728" name="文本框 152"/>
          <p:cNvSpPr>
            <a:spLocks noChangeArrowheads="1"/>
          </p:cNvSpPr>
          <p:nvPr/>
        </p:nvSpPr>
        <p:spPr bwMode="auto">
          <a:xfrm>
            <a:off x="7842250" y="3270250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在哪儿吃饭</a:t>
            </a:r>
          </a:p>
        </p:txBody>
      </p:sp>
      <p:sp>
        <p:nvSpPr>
          <p:cNvPr id="31" name="文本框 152"/>
          <p:cNvSpPr>
            <a:spLocks noChangeArrowheads="1"/>
          </p:cNvSpPr>
          <p:nvPr/>
        </p:nvSpPr>
        <p:spPr bwMode="auto">
          <a:xfrm>
            <a:off x="3556000" y="41656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什么时候</a:t>
            </a:r>
          </a:p>
        </p:txBody>
      </p:sp>
      <p:sp>
        <p:nvSpPr>
          <p:cNvPr id="32" name="文本框 152"/>
          <p:cNvSpPr>
            <a:spLocks noChangeArrowheads="1"/>
          </p:cNvSpPr>
          <p:nvPr/>
        </p:nvSpPr>
        <p:spPr bwMode="auto">
          <a:xfrm>
            <a:off x="5605463" y="4164013"/>
            <a:ext cx="20304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什么时候吃饭</a:t>
            </a:r>
          </a:p>
        </p:txBody>
      </p:sp>
      <p:sp>
        <p:nvSpPr>
          <p:cNvPr id="33" name="文本框 152"/>
          <p:cNvSpPr>
            <a:spLocks noChangeArrowheads="1"/>
          </p:cNvSpPr>
          <p:nvPr/>
        </p:nvSpPr>
        <p:spPr bwMode="auto">
          <a:xfrm>
            <a:off x="7853363" y="417988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什么时候学习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31" grpId="0"/>
      <p:bldP spid="32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25"/>
          <p:cNvSpPr>
            <a:spLocks noChangeArrowheads="1"/>
          </p:cNvSpPr>
          <p:nvPr/>
        </p:nvSpPr>
        <p:spPr bwMode="auto">
          <a:xfrm>
            <a:off x="3382963" y="4916488"/>
            <a:ext cx="5918200" cy="630237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3731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3732" name="圆角矩形 32"/>
          <p:cNvSpPr>
            <a:spLocks noChangeArrowheads="1"/>
          </p:cNvSpPr>
          <p:nvPr/>
        </p:nvSpPr>
        <p:spPr bwMode="auto">
          <a:xfrm>
            <a:off x="1866900" y="4916488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3733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中午</a:t>
            </a:r>
          </a:p>
        </p:txBody>
      </p:sp>
      <p:sp>
        <p:nvSpPr>
          <p:cNvPr id="73734" name="文本框 107"/>
          <p:cNvSpPr>
            <a:spLocks noChangeArrowheads="1"/>
          </p:cNvSpPr>
          <p:nvPr/>
        </p:nvSpPr>
        <p:spPr bwMode="auto">
          <a:xfrm>
            <a:off x="2078038" y="4184650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时候</a:t>
            </a:r>
          </a:p>
        </p:txBody>
      </p:sp>
      <p:sp>
        <p:nvSpPr>
          <p:cNvPr id="73735" name="文本框 88"/>
          <p:cNvSpPr>
            <a:spLocks noChangeArrowheads="1"/>
          </p:cNvSpPr>
          <p:nvPr/>
        </p:nvSpPr>
        <p:spPr bwMode="auto">
          <a:xfrm>
            <a:off x="2076450" y="27400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吃饭</a:t>
            </a:r>
          </a:p>
        </p:txBody>
      </p:sp>
      <p:sp>
        <p:nvSpPr>
          <p:cNvPr id="73736" name="文本框 107"/>
          <p:cNvSpPr>
            <a:spLocks noChangeArrowheads="1"/>
          </p:cNvSpPr>
          <p:nvPr/>
        </p:nvSpPr>
        <p:spPr bwMode="auto">
          <a:xfrm>
            <a:off x="2208213" y="4953000"/>
            <a:ext cx="5429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回</a:t>
            </a:r>
          </a:p>
        </p:txBody>
      </p:sp>
      <p:grpSp>
        <p:nvGrpSpPr>
          <p:cNvPr id="73737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直接箭头连接符 14"/>
          <p:cNvCxnSpPr/>
          <p:nvPr/>
        </p:nvCxnSpPr>
        <p:spPr bwMode="auto">
          <a:xfrm>
            <a:off x="3627438" y="20399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739" name="文本框 152"/>
          <p:cNvSpPr>
            <a:spLocks noChangeArrowheads="1"/>
          </p:cNvSpPr>
          <p:nvPr/>
        </p:nvSpPr>
        <p:spPr bwMode="auto">
          <a:xfrm>
            <a:off x="3929063" y="18034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下午</a:t>
            </a:r>
          </a:p>
        </p:txBody>
      </p:sp>
      <p:cxnSp>
        <p:nvCxnSpPr>
          <p:cNvPr id="18" name="直接箭头连接符 17"/>
          <p:cNvCxnSpPr/>
          <p:nvPr/>
        </p:nvCxnSpPr>
        <p:spPr bwMode="auto">
          <a:xfrm>
            <a:off x="4732338" y="20399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741" name="文本框 152"/>
          <p:cNvSpPr>
            <a:spLocks noChangeArrowheads="1"/>
          </p:cNvSpPr>
          <p:nvPr/>
        </p:nvSpPr>
        <p:spPr bwMode="auto">
          <a:xfrm>
            <a:off x="5033963" y="18034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早上</a:t>
            </a:r>
          </a:p>
        </p:txBody>
      </p:sp>
      <p:sp>
        <p:nvSpPr>
          <p:cNvPr id="73742" name="文本框 152"/>
          <p:cNvSpPr>
            <a:spLocks noChangeArrowheads="1"/>
          </p:cNvSpPr>
          <p:nvPr/>
        </p:nvSpPr>
        <p:spPr bwMode="auto">
          <a:xfrm>
            <a:off x="3587750" y="132715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今天中午</a:t>
            </a:r>
          </a:p>
        </p:txBody>
      </p:sp>
      <p:sp>
        <p:nvSpPr>
          <p:cNvPr id="73743" name="文本框 152"/>
          <p:cNvSpPr>
            <a:spLocks noChangeArrowheads="1"/>
          </p:cNvSpPr>
          <p:nvPr/>
        </p:nvSpPr>
        <p:spPr bwMode="auto">
          <a:xfrm>
            <a:off x="5762625" y="12954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明天中午</a:t>
            </a:r>
          </a:p>
        </p:txBody>
      </p:sp>
      <p:sp>
        <p:nvSpPr>
          <p:cNvPr id="73744" name="文本框 152"/>
          <p:cNvSpPr>
            <a:spLocks noChangeArrowheads="1"/>
          </p:cNvSpPr>
          <p:nvPr/>
        </p:nvSpPr>
        <p:spPr bwMode="auto">
          <a:xfrm>
            <a:off x="7885113" y="13096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昨天中午</a:t>
            </a:r>
          </a:p>
        </p:txBody>
      </p:sp>
      <p:cxnSp>
        <p:nvCxnSpPr>
          <p:cNvPr id="24" name="直接箭头连接符 23"/>
          <p:cNvCxnSpPr/>
          <p:nvPr/>
        </p:nvCxnSpPr>
        <p:spPr bwMode="auto">
          <a:xfrm>
            <a:off x="5815013" y="205105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746" name="文本框 152"/>
          <p:cNvSpPr>
            <a:spLocks noChangeArrowheads="1"/>
          </p:cNvSpPr>
          <p:nvPr/>
        </p:nvSpPr>
        <p:spPr bwMode="auto">
          <a:xfrm>
            <a:off x="6116638" y="181451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晚上</a:t>
            </a:r>
          </a:p>
        </p:txBody>
      </p:sp>
      <p:sp>
        <p:nvSpPr>
          <p:cNvPr id="73747" name="文本框 152"/>
          <p:cNvSpPr>
            <a:spLocks noChangeArrowheads="1"/>
          </p:cNvSpPr>
          <p:nvPr/>
        </p:nvSpPr>
        <p:spPr bwMode="auto">
          <a:xfrm>
            <a:off x="3535363" y="272573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吃早饭</a:t>
            </a:r>
          </a:p>
        </p:txBody>
      </p:sp>
      <p:sp>
        <p:nvSpPr>
          <p:cNvPr id="73748" name="文本框 152"/>
          <p:cNvSpPr>
            <a:spLocks noChangeArrowheads="1"/>
          </p:cNvSpPr>
          <p:nvPr/>
        </p:nvSpPr>
        <p:spPr bwMode="auto">
          <a:xfrm>
            <a:off x="5583238" y="272415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吃午饭</a:t>
            </a:r>
          </a:p>
        </p:txBody>
      </p:sp>
      <p:sp>
        <p:nvSpPr>
          <p:cNvPr id="73749" name="文本框 152"/>
          <p:cNvSpPr>
            <a:spLocks noChangeArrowheads="1"/>
          </p:cNvSpPr>
          <p:nvPr/>
        </p:nvSpPr>
        <p:spPr bwMode="auto">
          <a:xfrm>
            <a:off x="7832725" y="2740025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吃晚饭</a:t>
            </a:r>
          </a:p>
        </p:txBody>
      </p:sp>
      <p:sp>
        <p:nvSpPr>
          <p:cNvPr id="73750" name="文本框 152"/>
          <p:cNvSpPr>
            <a:spLocks noChangeArrowheads="1"/>
          </p:cNvSpPr>
          <p:nvPr/>
        </p:nvSpPr>
        <p:spPr bwMode="auto">
          <a:xfrm>
            <a:off x="3546475" y="3255963"/>
            <a:ext cx="14144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在家吃饭</a:t>
            </a:r>
          </a:p>
        </p:txBody>
      </p:sp>
      <p:sp>
        <p:nvSpPr>
          <p:cNvPr id="73751" name="文本框 152"/>
          <p:cNvSpPr>
            <a:spLocks noChangeArrowheads="1"/>
          </p:cNvSpPr>
          <p:nvPr/>
        </p:nvSpPr>
        <p:spPr bwMode="auto">
          <a:xfrm>
            <a:off x="5594350" y="3255963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在学校吃饭</a:t>
            </a:r>
          </a:p>
        </p:txBody>
      </p:sp>
      <p:sp>
        <p:nvSpPr>
          <p:cNvPr id="73752" name="文本框 152"/>
          <p:cNvSpPr>
            <a:spLocks noChangeArrowheads="1"/>
          </p:cNvSpPr>
          <p:nvPr/>
        </p:nvSpPr>
        <p:spPr bwMode="auto">
          <a:xfrm>
            <a:off x="7842250" y="3270250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在哪儿吃饭</a:t>
            </a:r>
          </a:p>
        </p:txBody>
      </p:sp>
      <p:sp>
        <p:nvSpPr>
          <p:cNvPr id="73753" name="文本框 152"/>
          <p:cNvSpPr>
            <a:spLocks noChangeArrowheads="1"/>
          </p:cNvSpPr>
          <p:nvPr/>
        </p:nvSpPr>
        <p:spPr bwMode="auto">
          <a:xfrm>
            <a:off x="3556000" y="41656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什么时候</a:t>
            </a:r>
          </a:p>
        </p:txBody>
      </p:sp>
      <p:sp>
        <p:nvSpPr>
          <p:cNvPr id="73754" name="文本框 152"/>
          <p:cNvSpPr>
            <a:spLocks noChangeArrowheads="1"/>
          </p:cNvSpPr>
          <p:nvPr/>
        </p:nvSpPr>
        <p:spPr bwMode="auto">
          <a:xfrm>
            <a:off x="5605463" y="4164013"/>
            <a:ext cx="20304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什么时候吃饭</a:t>
            </a:r>
          </a:p>
        </p:txBody>
      </p:sp>
      <p:sp>
        <p:nvSpPr>
          <p:cNvPr id="73755" name="文本框 152"/>
          <p:cNvSpPr>
            <a:spLocks noChangeArrowheads="1"/>
          </p:cNvSpPr>
          <p:nvPr/>
        </p:nvSpPr>
        <p:spPr bwMode="auto">
          <a:xfrm>
            <a:off x="7853363" y="417988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什么时候学习</a:t>
            </a:r>
          </a:p>
        </p:txBody>
      </p:sp>
      <p:sp>
        <p:nvSpPr>
          <p:cNvPr id="34" name="文本框 152"/>
          <p:cNvSpPr>
            <a:spLocks noChangeArrowheads="1"/>
          </p:cNvSpPr>
          <p:nvPr/>
        </p:nvSpPr>
        <p:spPr bwMode="auto">
          <a:xfrm>
            <a:off x="3535363" y="49958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回家</a:t>
            </a:r>
          </a:p>
        </p:txBody>
      </p:sp>
      <p:sp>
        <p:nvSpPr>
          <p:cNvPr id="35" name="文本框 152"/>
          <p:cNvSpPr>
            <a:spLocks noChangeArrowheads="1"/>
          </p:cNvSpPr>
          <p:nvPr/>
        </p:nvSpPr>
        <p:spPr bwMode="auto">
          <a:xfrm>
            <a:off x="5583238" y="4994275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回学校</a:t>
            </a:r>
          </a:p>
        </p:txBody>
      </p:sp>
      <p:sp>
        <p:nvSpPr>
          <p:cNvPr id="36" name="文本框 152"/>
          <p:cNvSpPr>
            <a:spLocks noChangeArrowheads="1"/>
          </p:cNvSpPr>
          <p:nvPr/>
        </p:nvSpPr>
        <p:spPr bwMode="auto">
          <a:xfrm>
            <a:off x="7832725" y="501015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回宿舍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34" grpId="0"/>
      <p:bldP spid="35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圆角矩形 32"/>
          <p:cNvSpPr>
            <a:spLocks noChangeArrowheads="1"/>
          </p:cNvSpPr>
          <p:nvPr/>
        </p:nvSpPr>
        <p:spPr bwMode="auto">
          <a:xfrm>
            <a:off x="1866900" y="4160838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4755" name="圆角矩形 32"/>
          <p:cNvSpPr>
            <a:spLocks noChangeArrowheads="1"/>
          </p:cNvSpPr>
          <p:nvPr/>
        </p:nvSpPr>
        <p:spPr bwMode="auto">
          <a:xfrm>
            <a:off x="1866900" y="2725738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4756" name="圆角矩形 32"/>
          <p:cNvSpPr>
            <a:spLocks noChangeArrowheads="1"/>
          </p:cNvSpPr>
          <p:nvPr/>
        </p:nvSpPr>
        <p:spPr bwMode="auto">
          <a:xfrm>
            <a:off x="1866900" y="13065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cxnSp>
        <p:nvCxnSpPr>
          <p:cNvPr id="74757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4758" name="圆角矩形 32"/>
          <p:cNvSpPr>
            <a:spLocks noChangeArrowheads="1"/>
          </p:cNvSpPr>
          <p:nvPr/>
        </p:nvSpPr>
        <p:spPr bwMode="auto">
          <a:xfrm>
            <a:off x="1866900" y="4916488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4759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中午</a:t>
            </a:r>
          </a:p>
        </p:txBody>
      </p:sp>
      <p:sp>
        <p:nvSpPr>
          <p:cNvPr id="74760" name="文本框 107"/>
          <p:cNvSpPr>
            <a:spLocks noChangeArrowheads="1"/>
          </p:cNvSpPr>
          <p:nvPr/>
        </p:nvSpPr>
        <p:spPr bwMode="auto">
          <a:xfrm>
            <a:off x="2078038" y="4184650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时候</a:t>
            </a:r>
          </a:p>
        </p:txBody>
      </p:sp>
      <p:sp>
        <p:nvSpPr>
          <p:cNvPr id="74761" name="文本框 88"/>
          <p:cNvSpPr>
            <a:spLocks noChangeArrowheads="1"/>
          </p:cNvSpPr>
          <p:nvPr/>
        </p:nvSpPr>
        <p:spPr bwMode="auto">
          <a:xfrm>
            <a:off x="2076450" y="27400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吃饭</a:t>
            </a:r>
          </a:p>
        </p:txBody>
      </p:sp>
      <p:sp>
        <p:nvSpPr>
          <p:cNvPr id="74762" name="文本框 107"/>
          <p:cNvSpPr>
            <a:spLocks noChangeArrowheads="1"/>
          </p:cNvSpPr>
          <p:nvPr/>
        </p:nvSpPr>
        <p:spPr bwMode="auto">
          <a:xfrm>
            <a:off x="2208213" y="4953000"/>
            <a:ext cx="5429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回</a:t>
            </a:r>
          </a:p>
        </p:txBody>
      </p:sp>
      <p:grpSp>
        <p:nvGrpSpPr>
          <p:cNvPr id="74763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直接箭头连接符 14"/>
          <p:cNvCxnSpPr/>
          <p:nvPr/>
        </p:nvCxnSpPr>
        <p:spPr bwMode="auto">
          <a:xfrm>
            <a:off x="3627438" y="20399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765" name="文本框 152"/>
          <p:cNvSpPr>
            <a:spLocks noChangeArrowheads="1"/>
          </p:cNvSpPr>
          <p:nvPr/>
        </p:nvSpPr>
        <p:spPr bwMode="auto">
          <a:xfrm>
            <a:off x="3929063" y="18034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下午</a:t>
            </a:r>
          </a:p>
        </p:txBody>
      </p:sp>
      <p:cxnSp>
        <p:nvCxnSpPr>
          <p:cNvPr id="18" name="直接箭头连接符 17"/>
          <p:cNvCxnSpPr/>
          <p:nvPr/>
        </p:nvCxnSpPr>
        <p:spPr bwMode="auto">
          <a:xfrm>
            <a:off x="4732338" y="20399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767" name="文本框 152"/>
          <p:cNvSpPr>
            <a:spLocks noChangeArrowheads="1"/>
          </p:cNvSpPr>
          <p:nvPr/>
        </p:nvSpPr>
        <p:spPr bwMode="auto">
          <a:xfrm>
            <a:off x="5033963" y="18034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早上</a:t>
            </a:r>
          </a:p>
        </p:txBody>
      </p:sp>
      <p:sp>
        <p:nvSpPr>
          <p:cNvPr id="74768" name="文本框 152"/>
          <p:cNvSpPr>
            <a:spLocks noChangeArrowheads="1"/>
          </p:cNvSpPr>
          <p:nvPr/>
        </p:nvSpPr>
        <p:spPr bwMode="auto">
          <a:xfrm>
            <a:off x="3587750" y="132715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今天中午</a:t>
            </a:r>
          </a:p>
        </p:txBody>
      </p:sp>
      <p:sp>
        <p:nvSpPr>
          <p:cNvPr id="74769" name="文本框 152"/>
          <p:cNvSpPr>
            <a:spLocks noChangeArrowheads="1"/>
          </p:cNvSpPr>
          <p:nvPr/>
        </p:nvSpPr>
        <p:spPr bwMode="auto">
          <a:xfrm>
            <a:off x="5762625" y="12954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明天中午</a:t>
            </a:r>
          </a:p>
        </p:txBody>
      </p:sp>
      <p:sp>
        <p:nvSpPr>
          <p:cNvPr id="74770" name="文本框 152"/>
          <p:cNvSpPr>
            <a:spLocks noChangeArrowheads="1"/>
          </p:cNvSpPr>
          <p:nvPr/>
        </p:nvSpPr>
        <p:spPr bwMode="auto">
          <a:xfrm>
            <a:off x="7885113" y="13096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昨天中午</a:t>
            </a:r>
          </a:p>
        </p:txBody>
      </p:sp>
      <p:cxnSp>
        <p:nvCxnSpPr>
          <p:cNvPr id="24" name="直接箭头连接符 23"/>
          <p:cNvCxnSpPr/>
          <p:nvPr/>
        </p:nvCxnSpPr>
        <p:spPr bwMode="auto">
          <a:xfrm>
            <a:off x="5815013" y="205105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772" name="文本框 152"/>
          <p:cNvSpPr>
            <a:spLocks noChangeArrowheads="1"/>
          </p:cNvSpPr>
          <p:nvPr/>
        </p:nvSpPr>
        <p:spPr bwMode="auto">
          <a:xfrm>
            <a:off x="6116638" y="181451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晚上</a:t>
            </a:r>
          </a:p>
        </p:txBody>
      </p:sp>
      <p:sp>
        <p:nvSpPr>
          <p:cNvPr id="74773" name="文本框 152"/>
          <p:cNvSpPr>
            <a:spLocks noChangeArrowheads="1"/>
          </p:cNvSpPr>
          <p:nvPr/>
        </p:nvSpPr>
        <p:spPr bwMode="auto">
          <a:xfrm>
            <a:off x="3535363" y="272573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吃早饭</a:t>
            </a:r>
          </a:p>
        </p:txBody>
      </p:sp>
      <p:sp>
        <p:nvSpPr>
          <p:cNvPr id="74774" name="文本框 152"/>
          <p:cNvSpPr>
            <a:spLocks noChangeArrowheads="1"/>
          </p:cNvSpPr>
          <p:nvPr/>
        </p:nvSpPr>
        <p:spPr bwMode="auto">
          <a:xfrm>
            <a:off x="5583238" y="272415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吃午饭</a:t>
            </a:r>
          </a:p>
        </p:txBody>
      </p:sp>
      <p:sp>
        <p:nvSpPr>
          <p:cNvPr id="74775" name="文本框 152"/>
          <p:cNvSpPr>
            <a:spLocks noChangeArrowheads="1"/>
          </p:cNvSpPr>
          <p:nvPr/>
        </p:nvSpPr>
        <p:spPr bwMode="auto">
          <a:xfrm>
            <a:off x="7832725" y="2740025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吃晚饭</a:t>
            </a:r>
          </a:p>
        </p:txBody>
      </p:sp>
      <p:sp>
        <p:nvSpPr>
          <p:cNvPr id="74776" name="文本框 152"/>
          <p:cNvSpPr>
            <a:spLocks noChangeArrowheads="1"/>
          </p:cNvSpPr>
          <p:nvPr/>
        </p:nvSpPr>
        <p:spPr bwMode="auto">
          <a:xfrm>
            <a:off x="3546475" y="3255963"/>
            <a:ext cx="14144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在家吃饭</a:t>
            </a:r>
          </a:p>
        </p:txBody>
      </p:sp>
      <p:sp>
        <p:nvSpPr>
          <p:cNvPr id="74777" name="文本框 152"/>
          <p:cNvSpPr>
            <a:spLocks noChangeArrowheads="1"/>
          </p:cNvSpPr>
          <p:nvPr/>
        </p:nvSpPr>
        <p:spPr bwMode="auto">
          <a:xfrm>
            <a:off x="5594350" y="3255963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在学校吃饭</a:t>
            </a:r>
          </a:p>
        </p:txBody>
      </p:sp>
      <p:sp>
        <p:nvSpPr>
          <p:cNvPr id="74778" name="文本框 152"/>
          <p:cNvSpPr>
            <a:spLocks noChangeArrowheads="1"/>
          </p:cNvSpPr>
          <p:nvPr/>
        </p:nvSpPr>
        <p:spPr bwMode="auto">
          <a:xfrm>
            <a:off x="7842250" y="3270250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在哪儿吃饭</a:t>
            </a:r>
          </a:p>
        </p:txBody>
      </p:sp>
      <p:sp>
        <p:nvSpPr>
          <p:cNvPr id="74779" name="文本框 152"/>
          <p:cNvSpPr>
            <a:spLocks noChangeArrowheads="1"/>
          </p:cNvSpPr>
          <p:nvPr/>
        </p:nvSpPr>
        <p:spPr bwMode="auto">
          <a:xfrm>
            <a:off x="3556000" y="41656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什么时候</a:t>
            </a:r>
          </a:p>
        </p:txBody>
      </p:sp>
      <p:sp>
        <p:nvSpPr>
          <p:cNvPr id="74780" name="文本框 152"/>
          <p:cNvSpPr>
            <a:spLocks noChangeArrowheads="1"/>
          </p:cNvSpPr>
          <p:nvPr/>
        </p:nvSpPr>
        <p:spPr bwMode="auto">
          <a:xfrm>
            <a:off x="5605463" y="4164013"/>
            <a:ext cx="20304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什么时候吃饭</a:t>
            </a:r>
          </a:p>
        </p:txBody>
      </p:sp>
      <p:sp>
        <p:nvSpPr>
          <p:cNvPr id="74781" name="文本框 152"/>
          <p:cNvSpPr>
            <a:spLocks noChangeArrowheads="1"/>
          </p:cNvSpPr>
          <p:nvPr/>
        </p:nvSpPr>
        <p:spPr bwMode="auto">
          <a:xfrm>
            <a:off x="7853363" y="417988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什么时候学习</a:t>
            </a:r>
          </a:p>
        </p:txBody>
      </p:sp>
      <p:sp>
        <p:nvSpPr>
          <p:cNvPr id="74782" name="文本框 152"/>
          <p:cNvSpPr>
            <a:spLocks noChangeArrowheads="1"/>
          </p:cNvSpPr>
          <p:nvPr/>
        </p:nvSpPr>
        <p:spPr bwMode="auto">
          <a:xfrm>
            <a:off x="3535363" y="49958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回家</a:t>
            </a:r>
          </a:p>
        </p:txBody>
      </p:sp>
      <p:sp>
        <p:nvSpPr>
          <p:cNvPr id="74783" name="文本框 152"/>
          <p:cNvSpPr>
            <a:spLocks noChangeArrowheads="1"/>
          </p:cNvSpPr>
          <p:nvPr/>
        </p:nvSpPr>
        <p:spPr bwMode="auto">
          <a:xfrm>
            <a:off x="5583238" y="4994275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回学校</a:t>
            </a:r>
          </a:p>
        </p:txBody>
      </p:sp>
      <p:sp>
        <p:nvSpPr>
          <p:cNvPr id="74784" name="文本框 152"/>
          <p:cNvSpPr>
            <a:spLocks noChangeArrowheads="1"/>
          </p:cNvSpPr>
          <p:nvPr/>
        </p:nvSpPr>
        <p:spPr bwMode="auto">
          <a:xfrm>
            <a:off x="7832725" y="501015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回宿舍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25"/>
          <p:cNvSpPr>
            <a:spLocks noChangeArrowheads="1"/>
          </p:cNvSpPr>
          <p:nvPr/>
        </p:nvSpPr>
        <p:spPr bwMode="auto">
          <a:xfrm>
            <a:off x="3382963" y="1258888"/>
            <a:ext cx="3836987" cy="74295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577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5780" name="圆角矩形 32"/>
          <p:cNvSpPr>
            <a:spLocks noChangeArrowheads="1"/>
          </p:cNvSpPr>
          <p:nvPr/>
        </p:nvSpPr>
        <p:spPr bwMode="auto">
          <a:xfrm>
            <a:off x="1866900" y="130651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5781" name="文本框 88"/>
          <p:cNvSpPr>
            <a:spLocks noChangeArrowheads="1"/>
          </p:cNvSpPr>
          <p:nvPr/>
        </p:nvSpPr>
        <p:spPr bwMode="auto">
          <a:xfrm>
            <a:off x="2095500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我们</a:t>
            </a:r>
          </a:p>
        </p:txBody>
      </p:sp>
      <p:sp>
        <p:nvSpPr>
          <p:cNvPr id="75782" name="文本框 107"/>
          <p:cNvSpPr>
            <a:spLocks noChangeArrowheads="1"/>
          </p:cNvSpPr>
          <p:nvPr/>
        </p:nvSpPr>
        <p:spPr bwMode="auto">
          <a:xfrm>
            <a:off x="2066925" y="3749675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住</a:t>
            </a:r>
          </a:p>
        </p:txBody>
      </p:sp>
      <p:sp>
        <p:nvSpPr>
          <p:cNvPr id="75783" name="文本框 88"/>
          <p:cNvSpPr>
            <a:spLocks noChangeArrowheads="1"/>
          </p:cNvSpPr>
          <p:nvPr/>
        </p:nvSpPr>
        <p:spPr bwMode="auto">
          <a:xfrm>
            <a:off x="2065338" y="2251075"/>
            <a:ext cx="9048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电影</a:t>
            </a:r>
          </a:p>
        </p:txBody>
      </p:sp>
      <p:grpSp>
        <p:nvGrpSpPr>
          <p:cNvPr id="75784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箭头连接符 17"/>
          <p:cNvCxnSpPr/>
          <p:nvPr/>
        </p:nvCxnSpPr>
        <p:spPr bwMode="auto">
          <a:xfrm>
            <a:off x="3627438" y="163036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52"/>
          <p:cNvSpPr>
            <a:spLocks noChangeArrowheads="1"/>
          </p:cNvSpPr>
          <p:nvPr/>
        </p:nvSpPr>
        <p:spPr bwMode="auto">
          <a:xfrm>
            <a:off x="3929063" y="139382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你们</a:t>
            </a:r>
          </a:p>
        </p:txBody>
      </p:sp>
      <p:cxnSp>
        <p:nvCxnSpPr>
          <p:cNvPr id="20" name="直接箭头连接符 19"/>
          <p:cNvCxnSpPr/>
          <p:nvPr/>
        </p:nvCxnSpPr>
        <p:spPr bwMode="auto">
          <a:xfrm>
            <a:off x="4732338" y="163036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52"/>
          <p:cNvSpPr>
            <a:spLocks noChangeArrowheads="1"/>
          </p:cNvSpPr>
          <p:nvPr/>
        </p:nvSpPr>
        <p:spPr bwMode="auto">
          <a:xfrm>
            <a:off x="5033963" y="139382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他们</a:t>
            </a:r>
          </a:p>
        </p:txBody>
      </p:sp>
      <p:cxnSp>
        <p:nvCxnSpPr>
          <p:cNvPr id="16" name="直接箭头连接符 15"/>
          <p:cNvCxnSpPr/>
          <p:nvPr/>
        </p:nvCxnSpPr>
        <p:spPr bwMode="auto">
          <a:xfrm>
            <a:off x="5815013" y="162560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152"/>
          <p:cNvSpPr>
            <a:spLocks noChangeArrowheads="1"/>
          </p:cNvSpPr>
          <p:nvPr/>
        </p:nvSpPr>
        <p:spPr bwMode="auto">
          <a:xfrm>
            <a:off x="6116638" y="13890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她们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7" grpId="1" animBg="1"/>
      <p:bldP spid="19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25"/>
          <p:cNvSpPr>
            <a:spLocks noChangeArrowheads="1"/>
          </p:cNvSpPr>
          <p:nvPr/>
        </p:nvSpPr>
        <p:spPr bwMode="auto">
          <a:xfrm>
            <a:off x="3382963" y="2189163"/>
            <a:ext cx="3836987" cy="1065212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6803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6804" name="圆角矩形 32"/>
          <p:cNvSpPr>
            <a:spLocks noChangeArrowheads="1"/>
          </p:cNvSpPr>
          <p:nvPr/>
        </p:nvSpPr>
        <p:spPr bwMode="auto">
          <a:xfrm>
            <a:off x="1866900" y="223678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6805" name="文本框 88"/>
          <p:cNvSpPr>
            <a:spLocks noChangeArrowheads="1"/>
          </p:cNvSpPr>
          <p:nvPr/>
        </p:nvSpPr>
        <p:spPr bwMode="auto">
          <a:xfrm>
            <a:off x="2095500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我们</a:t>
            </a:r>
          </a:p>
        </p:txBody>
      </p:sp>
      <p:sp>
        <p:nvSpPr>
          <p:cNvPr id="76806" name="文本框 88"/>
          <p:cNvSpPr>
            <a:spLocks noChangeArrowheads="1"/>
          </p:cNvSpPr>
          <p:nvPr/>
        </p:nvSpPr>
        <p:spPr bwMode="auto">
          <a:xfrm>
            <a:off x="2065338" y="2251075"/>
            <a:ext cx="9048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电影</a:t>
            </a:r>
          </a:p>
        </p:txBody>
      </p:sp>
      <p:grpSp>
        <p:nvGrpSpPr>
          <p:cNvPr id="76807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箭头连接符 17"/>
          <p:cNvCxnSpPr/>
          <p:nvPr/>
        </p:nvCxnSpPr>
        <p:spPr bwMode="auto">
          <a:xfrm>
            <a:off x="3627438" y="163036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809" name="文本框 152"/>
          <p:cNvSpPr>
            <a:spLocks noChangeArrowheads="1"/>
          </p:cNvSpPr>
          <p:nvPr/>
        </p:nvSpPr>
        <p:spPr bwMode="auto">
          <a:xfrm>
            <a:off x="3929063" y="139382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你么</a:t>
            </a:r>
          </a:p>
        </p:txBody>
      </p:sp>
      <p:cxnSp>
        <p:nvCxnSpPr>
          <p:cNvPr id="20" name="直接箭头连接符 19"/>
          <p:cNvCxnSpPr/>
          <p:nvPr/>
        </p:nvCxnSpPr>
        <p:spPr bwMode="auto">
          <a:xfrm>
            <a:off x="4732338" y="163036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811" name="文本框 152"/>
          <p:cNvSpPr>
            <a:spLocks noChangeArrowheads="1"/>
          </p:cNvSpPr>
          <p:nvPr/>
        </p:nvSpPr>
        <p:spPr bwMode="auto">
          <a:xfrm>
            <a:off x="5033963" y="139382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他们</a:t>
            </a:r>
          </a:p>
        </p:txBody>
      </p:sp>
      <p:cxnSp>
        <p:nvCxnSpPr>
          <p:cNvPr id="16" name="直接箭头连接符 15"/>
          <p:cNvCxnSpPr/>
          <p:nvPr/>
        </p:nvCxnSpPr>
        <p:spPr bwMode="auto">
          <a:xfrm>
            <a:off x="5815013" y="162560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813" name="文本框 152"/>
          <p:cNvSpPr>
            <a:spLocks noChangeArrowheads="1"/>
          </p:cNvSpPr>
          <p:nvPr/>
        </p:nvSpPr>
        <p:spPr bwMode="auto">
          <a:xfrm>
            <a:off x="6116638" y="13890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她们</a:t>
            </a:r>
          </a:p>
        </p:txBody>
      </p:sp>
      <p:cxnSp>
        <p:nvCxnSpPr>
          <p:cNvPr id="17" name="直接箭头连接符 16"/>
          <p:cNvCxnSpPr/>
          <p:nvPr/>
        </p:nvCxnSpPr>
        <p:spPr bwMode="auto">
          <a:xfrm>
            <a:off x="3622675" y="299720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152"/>
          <p:cNvSpPr>
            <a:spLocks noChangeArrowheads="1"/>
          </p:cNvSpPr>
          <p:nvPr/>
        </p:nvSpPr>
        <p:spPr bwMode="auto">
          <a:xfrm>
            <a:off x="3924300" y="27606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电视</a:t>
            </a:r>
          </a:p>
        </p:txBody>
      </p:sp>
      <p:cxnSp>
        <p:nvCxnSpPr>
          <p:cNvPr id="24" name="直接箭头连接符 23"/>
          <p:cNvCxnSpPr/>
          <p:nvPr/>
        </p:nvCxnSpPr>
        <p:spPr bwMode="auto">
          <a:xfrm>
            <a:off x="4727575" y="299720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152"/>
          <p:cNvSpPr>
            <a:spLocks noChangeArrowheads="1"/>
          </p:cNvSpPr>
          <p:nvPr/>
        </p:nvSpPr>
        <p:spPr bwMode="auto">
          <a:xfrm>
            <a:off x="5029200" y="27606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电话</a:t>
            </a:r>
          </a:p>
        </p:txBody>
      </p:sp>
      <p:cxnSp>
        <p:nvCxnSpPr>
          <p:cNvPr id="26" name="直接箭头连接符 25"/>
          <p:cNvCxnSpPr/>
          <p:nvPr/>
        </p:nvCxnSpPr>
        <p:spPr bwMode="auto">
          <a:xfrm>
            <a:off x="5810250" y="29924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152"/>
          <p:cNvSpPr>
            <a:spLocks noChangeArrowheads="1"/>
          </p:cNvSpPr>
          <p:nvPr/>
        </p:nvSpPr>
        <p:spPr bwMode="auto">
          <a:xfrm>
            <a:off x="6111875" y="27559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电脑</a:t>
            </a:r>
          </a:p>
        </p:txBody>
      </p:sp>
      <p:sp>
        <p:nvSpPr>
          <p:cNvPr id="28" name="文本框 152"/>
          <p:cNvSpPr>
            <a:spLocks noChangeArrowheads="1"/>
          </p:cNvSpPr>
          <p:nvPr/>
        </p:nvSpPr>
        <p:spPr bwMode="auto">
          <a:xfrm>
            <a:off x="3535363" y="226853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看电影</a:t>
            </a:r>
          </a:p>
        </p:txBody>
      </p:sp>
      <p:sp>
        <p:nvSpPr>
          <p:cNvPr id="29" name="文本框 152"/>
          <p:cNvSpPr>
            <a:spLocks noChangeArrowheads="1"/>
          </p:cNvSpPr>
          <p:nvPr/>
        </p:nvSpPr>
        <p:spPr bwMode="auto">
          <a:xfrm>
            <a:off x="5253038" y="2266950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看中国电影</a:t>
            </a:r>
          </a:p>
        </p:txBody>
      </p:sp>
      <p:sp>
        <p:nvSpPr>
          <p:cNvPr id="76822" name="文本框 107"/>
          <p:cNvSpPr>
            <a:spLocks noChangeArrowheads="1"/>
          </p:cNvSpPr>
          <p:nvPr/>
        </p:nvSpPr>
        <p:spPr bwMode="auto">
          <a:xfrm>
            <a:off x="2066925" y="3749675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住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7" grpId="1" animBg="1"/>
      <p:bldP spid="23" grpId="0"/>
      <p:bldP spid="25" grpId="0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25"/>
          <p:cNvSpPr>
            <a:spLocks noChangeArrowheads="1"/>
          </p:cNvSpPr>
          <p:nvPr/>
        </p:nvSpPr>
        <p:spPr bwMode="auto">
          <a:xfrm>
            <a:off x="3382963" y="3656013"/>
            <a:ext cx="5414962" cy="1063625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7827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7828" name="圆角矩形 32"/>
          <p:cNvSpPr>
            <a:spLocks noChangeArrowheads="1"/>
          </p:cNvSpPr>
          <p:nvPr/>
        </p:nvSpPr>
        <p:spPr bwMode="auto">
          <a:xfrm>
            <a:off x="1866900" y="373380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7829" name="文本框 88"/>
          <p:cNvSpPr>
            <a:spLocks noChangeArrowheads="1"/>
          </p:cNvSpPr>
          <p:nvPr/>
        </p:nvSpPr>
        <p:spPr bwMode="auto">
          <a:xfrm>
            <a:off x="2095500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我们</a:t>
            </a:r>
          </a:p>
        </p:txBody>
      </p:sp>
      <p:sp>
        <p:nvSpPr>
          <p:cNvPr id="77830" name="文本框 88"/>
          <p:cNvSpPr>
            <a:spLocks noChangeArrowheads="1"/>
          </p:cNvSpPr>
          <p:nvPr/>
        </p:nvSpPr>
        <p:spPr bwMode="auto">
          <a:xfrm>
            <a:off x="2065338" y="2251075"/>
            <a:ext cx="9048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电影</a:t>
            </a:r>
          </a:p>
        </p:txBody>
      </p:sp>
      <p:grpSp>
        <p:nvGrpSpPr>
          <p:cNvPr id="77831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箭头连接符 17"/>
          <p:cNvCxnSpPr/>
          <p:nvPr/>
        </p:nvCxnSpPr>
        <p:spPr bwMode="auto">
          <a:xfrm>
            <a:off x="3627438" y="163036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833" name="文本框 152"/>
          <p:cNvSpPr>
            <a:spLocks noChangeArrowheads="1"/>
          </p:cNvSpPr>
          <p:nvPr/>
        </p:nvSpPr>
        <p:spPr bwMode="auto">
          <a:xfrm>
            <a:off x="3929063" y="139382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你么</a:t>
            </a:r>
          </a:p>
        </p:txBody>
      </p:sp>
      <p:cxnSp>
        <p:nvCxnSpPr>
          <p:cNvPr id="20" name="直接箭头连接符 19"/>
          <p:cNvCxnSpPr/>
          <p:nvPr/>
        </p:nvCxnSpPr>
        <p:spPr bwMode="auto">
          <a:xfrm>
            <a:off x="4732338" y="163036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835" name="文本框 152"/>
          <p:cNvSpPr>
            <a:spLocks noChangeArrowheads="1"/>
          </p:cNvSpPr>
          <p:nvPr/>
        </p:nvSpPr>
        <p:spPr bwMode="auto">
          <a:xfrm>
            <a:off x="5033963" y="139382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他们</a:t>
            </a:r>
          </a:p>
        </p:txBody>
      </p:sp>
      <p:cxnSp>
        <p:nvCxnSpPr>
          <p:cNvPr id="16" name="直接箭头连接符 15"/>
          <p:cNvCxnSpPr/>
          <p:nvPr/>
        </p:nvCxnSpPr>
        <p:spPr bwMode="auto">
          <a:xfrm>
            <a:off x="5815013" y="162560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837" name="文本框 152"/>
          <p:cNvSpPr>
            <a:spLocks noChangeArrowheads="1"/>
          </p:cNvSpPr>
          <p:nvPr/>
        </p:nvSpPr>
        <p:spPr bwMode="auto">
          <a:xfrm>
            <a:off x="6116638" y="13890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她们</a:t>
            </a:r>
          </a:p>
        </p:txBody>
      </p:sp>
      <p:cxnSp>
        <p:nvCxnSpPr>
          <p:cNvPr id="17" name="直接箭头连接符 16"/>
          <p:cNvCxnSpPr/>
          <p:nvPr/>
        </p:nvCxnSpPr>
        <p:spPr bwMode="auto">
          <a:xfrm>
            <a:off x="3622675" y="299720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839" name="文本框 152"/>
          <p:cNvSpPr>
            <a:spLocks noChangeArrowheads="1"/>
          </p:cNvSpPr>
          <p:nvPr/>
        </p:nvSpPr>
        <p:spPr bwMode="auto">
          <a:xfrm>
            <a:off x="3924300" y="27606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电视</a:t>
            </a:r>
          </a:p>
        </p:txBody>
      </p:sp>
      <p:cxnSp>
        <p:nvCxnSpPr>
          <p:cNvPr id="24" name="直接箭头连接符 23"/>
          <p:cNvCxnSpPr/>
          <p:nvPr/>
        </p:nvCxnSpPr>
        <p:spPr bwMode="auto">
          <a:xfrm>
            <a:off x="4727575" y="299720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841" name="文本框 152"/>
          <p:cNvSpPr>
            <a:spLocks noChangeArrowheads="1"/>
          </p:cNvSpPr>
          <p:nvPr/>
        </p:nvSpPr>
        <p:spPr bwMode="auto">
          <a:xfrm>
            <a:off x="5029200" y="27606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电话</a:t>
            </a:r>
          </a:p>
        </p:txBody>
      </p:sp>
      <p:cxnSp>
        <p:nvCxnSpPr>
          <p:cNvPr id="26" name="直接箭头连接符 25"/>
          <p:cNvCxnSpPr/>
          <p:nvPr/>
        </p:nvCxnSpPr>
        <p:spPr bwMode="auto">
          <a:xfrm>
            <a:off x="5810250" y="29924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843" name="文本框 152"/>
          <p:cNvSpPr>
            <a:spLocks noChangeArrowheads="1"/>
          </p:cNvSpPr>
          <p:nvPr/>
        </p:nvSpPr>
        <p:spPr bwMode="auto">
          <a:xfrm>
            <a:off x="6111875" y="27559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电脑</a:t>
            </a:r>
          </a:p>
        </p:txBody>
      </p:sp>
      <p:sp>
        <p:nvSpPr>
          <p:cNvPr id="77844" name="文本框 152"/>
          <p:cNvSpPr>
            <a:spLocks noChangeArrowheads="1"/>
          </p:cNvSpPr>
          <p:nvPr/>
        </p:nvSpPr>
        <p:spPr bwMode="auto">
          <a:xfrm>
            <a:off x="3535363" y="226853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看电影</a:t>
            </a:r>
          </a:p>
        </p:txBody>
      </p:sp>
      <p:sp>
        <p:nvSpPr>
          <p:cNvPr id="77845" name="文本框 152"/>
          <p:cNvSpPr>
            <a:spLocks noChangeArrowheads="1"/>
          </p:cNvSpPr>
          <p:nvPr/>
        </p:nvSpPr>
        <p:spPr bwMode="auto">
          <a:xfrm>
            <a:off x="5253038" y="2266950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看中国电影</a:t>
            </a:r>
          </a:p>
        </p:txBody>
      </p:sp>
      <p:sp>
        <p:nvSpPr>
          <p:cNvPr id="77846" name="文本框 107"/>
          <p:cNvSpPr>
            <a:spLocks noChangeArrowheads="1"/>
          </p:cNvSpPr>
          <p:nvPr/>
        </p:nvSpPr>
        <p:spPr bwMode="auto">
          <a:xfrm>
            <a:off x="2066925" y="3749675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住</a:t>
            </a:r>
          </a:p>
        </p:txBody>
      </p:sp>
      <p:sp>
        <p:nvSpPr>
          <p:cNvPr id="31" name="文本框 152"/>
          <p:cNvSpPr>
            <a:spLocks noChangeArrowheads="1"/>
          </p:cNvSpPr>
          <p:nvPr/>
        </p:nvSpPr>
        <p:spPr bwMode="auto">
          <a:xfrm>
            <a:off x="3530600" y="3729038"/>
            <a:ext cx="14144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在哪儿住</a:t>
            </a:r>
          </a:p>
        </p:txBody>
      </p:sp>
      <p:sp>
        <p:nvSpPr>
          <p:cNvPr id="32" name="文本框 152"/>
          <p:cNvSpPr>
            <a:spLocks noChangeArrowheads="1"/>
          </p:cNvSpPr>
          <p:nvPr/>
        </p:nvSpPr>
        <p:spPr bwMode="auto">
          <a:xfrm>
            <a:off x="5248275" y="3729038"/>
            <a:ext cx="14144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在学校住</a:t>
            </a:r>
          </a:p>
        </p:txBody>
      </p:sp>
      <p:sp>
        <p:nvSpPr>
          <p:cNvPr id="33" name="文本框 152"/>
          <p:cNvSpPr>
            <a:spLocks noChangeArrowheads="1"/>
          </p:cNvSpPr>
          <p:nvPr/>
        </p:nvSpPr>
        <p:spPr bwMode="auto">
          <a:xfrm>
            <a:off x="6945313" y="371792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在北京住</a:t>
            </a:r>
          </a:p>
        </p:txBody>
      </p:sp>
      <p:sp>
        <p:nvSpPr>
          <p:cNvPr id="34" name="文本框 152"/>
          <p:cNvSpPr>
            <a:spLocks noChangeArrowheads="1"/>
          </p:cNvSpPr>
          <p:nvPr/>
        </p:nvSpPr>
        <p:spPr bwMode="auto">
          <a:xfrm>
            <a:off x="3540125" y="4213225"/>
            <a:ext cx="11080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住几天</a:t>
            </a:r>
          </a:p>
        </p:txBody>
      </p:sp>
      <p:sp>
        <p:nvSpPr>
          <p:cNvPr id="35" name="文本框 152"/>
          <p:cNvSpPr>
            <a:spLocks noChangeArrowheads="1"/>
          </p:cNvSpPr>
          <p:nvPr/>
        </p:nvSpPr>
        <p:spPr bwMode="auto">
          <a:xfrm>
            <a:off x="5257800" y="421163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住三天</a:t>
            </a:r>
          </a:p>
        </p:txBody>
      </p:sp>
      <p:sp>
        <p:nvSpPr>
          <p:cNvPr id="36" name="文本框 152"/>
          <p:cNvSpPr>
            <a:spLocks noChangeArrowheads="1"/>
          </p:cNvSpPr>
          <p:nvPr/>
        </p:nvSpPr>
        <p:spPr bwMode="auto">
          <a:xfrm>
            <a:off x="6954838" y="4202113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住一个星期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7" grpId="1" animBg="1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圆角矩形 32"/>
          <p:cNvSpPr>
            <a:spLocks noChangeArrowheads="1"/>
          </p:cNvSpPr>
          <p:nvPr/>
        </p:nvSpPr>
        <p:spPr bwMode="auto">
          <a:xfrm>
            <a:off x="1866900" y="223678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8851" name="圆角矩形 32"/>
          <p:cNvSpPr>
            <a:spLocks noChangeArrowheads="1"/>
          </p:cNvSpPr>
          <p:nvPr/>
        </p:nvSpPr>
        <p:spPr bwMode="auto">
          <a:xfrm>
            <a:off x="1866900" y="130651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cxnSp>
        <p:nvCxnSpPr>
          <p:cNvPr id="7885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8853" name="圆角矩形 32"/>
          <p:cNvSpPr>
            <a:spLocks noChangeArrowheads="1"/>
          </p:cNvSpPr>
          <p:nvPr/>
        </p:nvSpPr>
        <p:spPr bwMode="auto">
          <a:xfrm>
            <a:off x="1866900" y="373380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8854" name="文本框 88"/>
          <p:cNvSpPr>
            <a:spLocks noChangeArrowheads="1"/>
          </p:cNvSpPr>
          <p:nvPr/>
        </p:nvSpPr>
        <p:spPr bwMode="auto">
          <a:xfrm>
            <a:off x="2095500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我们</a:t>
            </a:r>
          </a:p>
        </p:txBody>
      </p:sp>
      <p:sp>
        <p:nvSpPr>
          <p:cNvPr id="78855" name="文本框 88"/>
          <p:cNvSpPr>
            <a:spLocks noChangeArrowheads="1"/>
          </p:cNvSpPr>
          <p:nvPr/>
        </p:nvSpPr>
        <p:spPr bwMode="auto">
          <a:xfrm>
            <a:off x="2065338" y="2251075"/>
            <a:ext cx="9048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电影</a:t>
            </a:r>
          </a:p>
        </p:txBody>
      </p:sp>
      <p:grpSp>
        <p:nvGrpSpPr>
          <p:cNvPr id="78856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箭头连接符 17"/>
          <p:cNvCxnSpPr/>
          <p:nvPr/>
        </p:nvCxnSpPr>
        <p:spPr bwMode="auto">
          <a:xfrm>
            <a:off x="3627438" y="163036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858" name="文本框 152"/>
          <p:cNvSpPr>
            <a:spLocks noChangeArrowheads="1"/>
          </p:cNvSpPr>
          <p:nvPr/>
        </p:nvSpPr>
        <p:spPr bwMode="auto">
          <a:xfrm>
            <a:off x="3929063" y="139382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你么</a:t>
            </a:r>
          </a:p>
        </p:txBody>
      </p:sp>
      <p:cxnSp>
        <p:nvCxnSpPr>
          <p:cNvPr id="20" name="直接箭头连接符 19"/>
          <p:cNvCxnSpPr/>
          <p:nvPr/>
        </p:nvCxnSpPr>
        <p:spPr bwMode="auto">
          <a:xfrm>
            <a:off x="4732338" y="163036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860" name="文本框 152"/>
          <p:cNvSpPr>
            <a:spLocks noChangeArrowheads="1"/>
          </p:cNvSpPr>
          <p:nvPr/>
        </p:nvSpPr>
        <p:spPr bwMode="auto">
          <a:xfrm>
            <a:off x="5033963" y="139382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他们</a:t>
            </a:r>
          </a:p>
        </p:txBody>
      </p:sp>
      <p:cxnSp>
        <p:nvCxnSpPr>
          <p:cNvPr id="16" name="直接箭头连接符 15"/>
          <p:cNvCxnSpPr/>
          <p:nvPr/>
        </p:nvCxnSpPr>
        <p:spPr bwMode="auto">
          <a:xfrm>
            <a:off x="5815013" y="162560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862" name="文本框 152"/>
          <p:cNvSpPr>
            <a:spLocks noChangeArrowheads="1"/>
          </p:cNvSpPr>
          <p:nvPr/>
        </p:nvSpPr>
        <p:spPr bwMode="auto">
          <a:xfrm>
            <a:off x="6116638" y="13890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她们</a:t>
            </a:r>
          </a:p>
        </p:txBody>
      </p:sp>
      <p:cxnSp>
        <p:nvCxnSpPr>
          <p:cNvPr id="17" name="直接箭头连接符 16"/>
          <p:cNvCxnSpPr/>
          <p:nvPr/>
        </p:nvCxnSpPr>
        <p:spPr bwMode="auto">
          <a:xfrm>
            <a:off x="3622675" y="299720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864" name="文本框 152"/>
          <p:cNvSpPr>
            <a:spLocks noChangeArrowheads="1"/>
          </p:cNvSpPr>
          <p:nvPr/>
        </p:nvSpPr>
        <p:spPr bwMode="auto">
          <a:xfrm>
            <a:off x="3924300" y="27606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电视</a:t>
            </a:r>
          </a:p>
        </p:txBody>
      </p:sp>
      <p:cxnSp>
        <p:nvCxnSpPr>
          <p:cNvPr id="24" name="直接箭头连接符 23"/>
          <p:cNvCxnSpPr/>
          <p:nvPr/>
        </p:nvCxnSpPr>
        <p:spPr bwMode="auto">
          <a:xfrm>
            <a:off x="4727575" y="299720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866" name="文本框 152"/>
          <p:cNvSpPr>
            <a:spLocks noChangeArrowheads="1"/>
          </p:cNvSpPr>
          <p:nvPr/>
        </p:nvSpPr>
        <p:spPr bwMode="auto">
          <a:xfrm>
            <a:off x="5029200" y="276066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电话</a:t>
            </a:r>
          </a:p>
        </p:txBody>
      </p:sp>
      <p:cxnSp>
        <p:nvCxnSpPr>
          <p:cNvPr id="26" name="直接箭头连接符 25"/>
          <p:cNvCxnSpPr/>
          <p:nvPr/>
        </p:nvCxnSpPr>
        <p:spPr bwMode="auto">
          <a:xfrm>
            <a:off x="5810250" y="29924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868" name="文本框 152"/>
          <p:cNvSpPr>
            <a:spLocks noChangeArrowheads="1"/>
          </p:cNvSpPr>
          <p:nvPr/>
        </p:nvSpPr>
        <p:spPr bwMode="auto">
          <a:xfrm>
            <a:off x="6111875" y="27559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电脑</a:t>
            </a:r>
          </a:p>
        </p:txBody>
      </p:sp>
      <p:sp>
        <p:nvSpPr>
          <p:cNvPr id="78869" name="文本框 152"/>
          <p:cNvSpPr>
            <a:spLocks noChangeArrowheads="1"/>
          </p:cNvSpPr>
          <p:nvPr/>
        </p:nvSpPr>
        <p:spPr bwMode="auto">
          <a:xfrm>
            <a:off x="3535363" y="226853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看电影</a:t>
            </a:r>
          </a:p>
        </p:txBody>
      </p:sp>
      <p:sp>
        <p:nvSpPr>
          <p:cNvPr id="78870" name="文本框 152"/>
          <p:cNvSpPr>
            <a:spLocks noChangeArrowheads="1"/>
          </p:cNvSpPr>
          <p:nvPr/>
        </p:nvSpPr>
        <p:spPr bwMode="auto">
          <a:xfrm>
            <a:off x="5253038" y="2266950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看中国电影</a:t>
            </a:r>
          </a:p>
        </p:txBody>
      </p:sp>
      <p:sp>
        <p:nvSpPr>
          <p:cNvPr id="78871" name="文本框 107"/>
          <p:cNvSpPr>
            <a:spLocks noChangeArrowheads="1"/>
          </p:cNvSpPr>
          <p:nvPr/>
        </p:nvSpPr>
        <p:spPr bwMode="auto">
          <a:xfrm>
            <a:off x="2066925" y="3749675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住</a:t>
            </a:r>
          </a:p>
        </p:txBody>
      </p:sp>
      <p:sp>
        <p:nvSpPr>
          <p:cNvPr id="78872" name="文本框 152"/>
          <p:cNvSpPr>
            <a:spLocks noChangeArrowheads="1"/>
          </p:cNvSpPr>
          <p:nvPr/>
        </p:nvSpPr>
        <p:spPr bwMode="auto">
          <a:xfrm>
            <a:off x="3530600" y="3729038"/>
            <a:ext cx="14144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在哪儿住</a:t>
            </a:r>
          </a:p>
        </p:txBody>
      </p:sp>
      <p:sp>
        <p:nvSpPr>
          <p:cNvPr id="78873" name="文本框 152"/>
          <p:cNvSpPr>
            <a:spLocks noChangeArrowheads="1"/>
          </p:cNvSpPr>
          <p:nvPr/>
        </p:nvSpPr>
        <p:spPr bwMode="auto">
          <a:xfrm>
            <a:off x="5248275" y="3729038"/>
            <a:ext cx="14144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在学校住</a:t>
            </a:r>
          </a:p>
        </p:txBody>
      </p:sp>
      <p:sp>
        <p:nvSpPr>
          <p:cNvPr id="78874" name="文本框 152"/>
          <p:cNvSpPr>
            <a:spLocks noChangeArrowheads="1"/>
          </p:cNvSpPr>
          <p:nvPr/>
        </p:nvSpPr>
        <p:spPr bwMode="auto">
          <a:xfrm>
            <a:off x="6945313" y="371792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在北京住</a:t>
            </a:r>
          </a:p>
        </p:txBody>
      </p:sp>
      <p:sp>
        <p:nvSpPr>
          <p:cNvPr id="78875" name="文本框 152"/>
          <p:cNvSpPr>
            <a:spLocks noChangeArrowheads="1"/>
          </p:cNvSpPr>
          <p:nvPr/>
        </p:nvSpPr>
        <p:spPr bwMode="auto">
          <a:xfrm>
            <a:off x="3540125" y="4213225"/>
            <a:ext cx="11080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住几天</a:t>
            </a:r>
          </a:p>
        </p:txBody>
      </p:sp>
      <p:sp>
        <p:nvSpPr>
          <p:cNvPr id="78876" name="文本框 152"/>
          <p:cNvSpPr>
            <a:spLocks noChangeArrowheads="1"/>
          </p:cNvSpPr>
          <p:nvPr/>
        </p:nvSpPr>
        <p:spPr bwMode="auto">
          <a:xfrm>
            <a:off x="5257800" y="421163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住三天</a:t>
            </a:r>
          </a:p>
        </p:txBody>
      </p:sp>
      <p:sp>
        <p:nvSpPr>
          <p:cNvPr id="78877" name="文本框 152"/>
          <p:cNvSpPr>
            <a:spLocks noChangeArrowheads="1"/>
          </p:cNvSpPr>
          <p:nvPr/>
        </p:nvSpPr>
        <p:spPr bwMode="auto">
          <a:xfrm>
            <a:off x="6954838" y="4202113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住一个星期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13100" y="1719263"/>
            <a:ext cx="68159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fēn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849157" y="3888797"/>
            <a:ext cx="130837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wǎnfàn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9" name="文本框 14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232151" y="2749809"/>
            <a:ext cx="121539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zǎofàn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cxnSp>
        <p:nvCxnSpPr>
          <p:cNvPr id="7782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2" name="组合 5"/>
          <p:cNvGrpSpPr/>
          <p:nvPr>
            <p:custDataLst>
              <p:tags r:id="rId4"/>
            </p:custDataLst>
          </p:nvPr>
        </p:nvGrpSpPr>
        <p:grpSpPr bwMode="auto">
          <a:xfrm>
            <a:off x="1112838" y="1719262"/>
            <a:ext cx="1338262" cy="545820"/>
            <a:chOff x="682668" y="3939837"/>
            <a:chExt cx="1338943" cy="545229"/>
          </a:xfrm>
        </p:grpSpPr>
        <p:sp>
          <p:nvSpPr>
            <p:cNvPr id="77864" name="圆角矩形 32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5" name="文本框 88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911304" y="3959851"/>
              <a:ext cx="905498" cy="5252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分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6"/>
          <p:cNvGrpSpPr/>
          <p:nvPr>
            <p:custDataLst>
              <p:tags r:id="rId5"/>
            </p:custDataLst>
          </p:nvPr>
        </p:nvGrpSpPr>
        <p:grpSpPr bwMode="auto">
          <a:xfrm>
            <a:off x="6753657" y="3864985"/>
            <a:ext cx="1350962" cy="536575"/>
            <a:chOff x="682668" y="4792841"/>
            <a:chExt cx="1351649" cy="536981"/>
          </a:xfrm>
        </p:grpSpPr>
        <p:sp>
          <p:nvSpPr>
            <p:cNvPr id="77862" name="圆角矩形 31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3" name="文本框 107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695374" y="4792841"/>
              <a:ext cx="1338943" cy="524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晚饭</a:t>
              </a:r>
            </a:p>
          </p:txBody>
        </p:sp>
      </p:grpSp>
      <p:grpSp>
        <p:nvGrpSpPr>
          <p:cNvPr id="4" name="组合 7"/>
          <p:cNvGrpSpPr/>
          <p:nvPr>
            <p:custDataLst>
              <p:tags r:id="rId6"/>
            </p:custDataLst>
          </p:nvPr>
        </p:nvGrpSpPr>
        <p:grpSpPr bwMode="auto">
          <a:xfrm>
            <a:off x="1138238" y="2745050"/>
            <a:ext cx="1338263" cy="564015"/>
            <a:chOff x="683984" y="5619216"/>
            <a:chExt cx="1338943" cy="563574"/>
          </a:xfrm>
        </p:grpSpPr>
        <p:sp>
          <p:nvSpPr>
            <p:cNvPr id="77860" name="圆角矩形 30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1" name="文本框 110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696690" y="5658690"/>
              <a:ext cx="1326235" cy="5241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早饭</a:t>
              </a:r>
            </a:p>
          </p:txBody>
        </p:sp>
      </p:grpSp>
      <p:sp>
        <p:nvSpPr>
          <p:cNvPr id="36" name="文本框 14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265544" y="3811632"/>
            <a:ext cx="81624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wǎn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001125" y="1719263"/>
            <a:ext cx="7232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zǎo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8" name="文本框 14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030634" y="2724108"/>
            <a:ext cx="112242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wǔfàn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6" name="组合 38"/>
          <p:cNvGrpSpPr/>
          <p:nvPr>
            <p:custDataLst>
              <p:tags r:id="rId10"/>
            </p:custDataLst>
          </p:nvPr>
        </p:nvGrpSpPr>
        <p:grpSpPr bwMode="auto">
          <a:xfrm>
            <a:off x="1150938" y="3811634"/>
            <a:ext cx="1338263" cy="544546"/>
            <a:chOff x="682668" y="3939837"/>
            <a:chExt cx="1338943" cy="543956"/>
          </a:xfrm>
        </p:grpSpPr>
        <p:sp>
          <p:nvSpPr>
            <p:cNvPr id="77856" name="圆角矩形 32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7" name="文本框 88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682668" y="3959851"/>
              <a:ext cx="1327824" cy="5239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晚</a:t>
              </a:r>
            </a:p>
          </p:txBody>
        </p:sp>
      </p:grpSp>
      <p:grpSp>
        <p:nvGrpSpPr>
          <p:cNvPr id="7" name="组合 41"/>
          <p:cNvGrpSpPr/>
          <p:nvPr>
            <p:custDataLst>
              <p:tags r:id="rId11"/>
            </p:custDataLst>
          </p:nvPr>
        </p:nvGrpSpPr>
        <p:grpSpPr bwMode="auto">
          <a:xfrm>
            <a:off x="6727826" y="1695450"/>
            <a:ext cx="1370946" cy="536575"/>
            <a:chOff x="669962" y="4792841"/>
            <a:chExt cx="1371642" cy="536981"/>
          </a:xfrm>
        </p:grpSpPr>
        <p:sp>
          <p:nvSpPr>
            <p:cNvPr id="77854" name="圆角矩形 31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669962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5" name="文本框 107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713780" y="4792841"/>
              <a:ext cx="1327824" cy="524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早</a:t>
              </a:r>
            </a:p>
          </p:txBody>
        </p:sp>
      </p:grpSp>
      <p:grpSp>
        <p:nvGrpSpPr>
          <p:cNvPr id="8" name="组合 44"/>
          <p:cNvGrpSpPr/>
          <p:nvPr>
            <p:custDataLst>
              <p:tags r:id="rId12"/>
            </p:custDataLst>
          </p:nvPr>
        </p:nvGrpSpPr>
        <p:grpSpPr bwMode="auto">
          <a:xfrm>
            <a:off x="6771622" y="2719350"/>
            <a:ext cx="1369493" cy="543379"/>
            <a:chOff x="683984" y="5619216"/>
            <a:chExt cx="1338943" cy="544585"/>
          </a:xfrm>
        </p:grpSpPr>
        <p:sp>
          <p:nvSpPr>
            <p:cNvPr id="77852" name="圆角矩形 30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3" name="文本框 110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917183" y="5638126"/>
              <a:ext cx="904515" cy="5256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午饭</a:t>
              </a:r>
            </a:p>
          </p:txBody>
        </p:sp>
      </p:grpSp>
      <p:grpSp>
        <p:nvGrpSpPr>
          <p:cNvPr id="19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20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149">
            <a:extLst>
              <a:ext uri="{FF2B5EF4-FFF2-40B4-BE49-F238E27FC236}">
                <a16:creationId xmlns:a16="http://schemas.microsoft.com/office/drawing/2014/main" xmlns="" id="{D5FD99BF-3D4D-5B94-291F-5F24074B5480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219451" y="4997055"/>
            <a:ext cx="140936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xīngqīrì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9" name="组合 7">
            <a:extLst>
              <a:ext uri="{FF2B5EF4-FFF2-40B4-BE49-F238E27FC236}">
                <a16:creationId xmlns:a16="http://schemas.microsoft.com/office/drawing/2014/main" xmlns="" id="{96460078-CC48-A27A-899B-DB030707B60A}"/>
              </a:ext>
            </a:extLst>
          </p:cNvPr>
          <p:cNvGrpSpPr/>
          <p:nvPr>
            <p:custDataLst>
              <p:tags r:id="rId14"/>
            </p:custDataLst>
          </p:nvPr>
        </p:nvGrpSpPr>
        <p:grpSpPr bwMode="auto">
          <a:xfrm>
            <a:off x="1125538" y="4992296"/>
            <a:ext cx="1338263" cy="564015"/>
            <a:chOff x="683984" y="5619216"/>
            <a:chExt cx="1338943" cy="563574"/>
          </a:xfrm>
        </p:grpSpPr>
        <p:sp>
          <p:nvSpPr>
            <p:cNvPr id="10" name="圆角矩形 30">
              <a:extLst>
                <a:ext uri="{FF2B5EF4-FFF2-40B4-BE49-F238E27FC236}">
                  <a16:creationId xmlns:a16="http://schemas.microsoft.com/office/drawing/2014/main" xmlns="" id="{B5AA8ADD-8170-7114-D9E1-79256167275A}"/>
                </a:ext>
              </a:extLst>
            </p:cNvPr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11" name="文本框 110">
              <a:extLst>
                <a:ext uri="{FF2B5EF4-FFF2-40B4-BE49-F238E27FC236}">
                  <a16:creationId xmlns:a16="http://schemas.microsoft.com/office/drawing/2014/main" xmlns="" id="{5205EA79-18FF-5D7D-31C3-D70C460C52BA}"/>
                </a:ext>
              </a:extLst>
            </p:cNvPr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696690" y="5658690"/>
              <a:ext cx="1326235" cy="5241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 anchor="ctr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星期日</a:t>
              </a:r>
            </a:p>
          </p:txBody>
        </p:sp>
      </p:grpSp>
      <p:sp>
        <p:nvSpPr>
          <p:cNvPr id="12" name="文本框 149">
            <a:extLst>
              <a:ext uri="{FF2B5EF4-FFF2-40B4-BE49-F238E27FC236}">
                <a16:creationId xmlns:a16="http://schemas.microsoft.com/office/drawing/2014/main" xmlns="" id="{53BBE58E-C163-33B8-ACAE-17ADC2B267DF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986838" y="5017692"/>
            <a:ext cx="174759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xīngqītiān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13" name="组合 44">
            <a:extLst>
              <a:ext uri="{FF2B5EF4-FFF2-40B4-BE49-F238E27FC236}">
                <a16:creationId xmlns:a16="http://schemas.microsoft.com/office/drawing/2014/main" xmlns="" id="{9E65C207-4647-6D3A-102A-4167820934F4}"/>
              </a:ext>
            </a:extLst>
          </p:cNvPr>
          <p:cNvGrpSpPr/>
          <p:nvPr>
            <p:custDataLst>
              <p:tags r:id="rId16"/>
            </p:custDataLst>
          </p:nvPr>
        </p:nvGrpSpPr>
        <p:grpSpPr bwMode="auto">
          <a:xfrm>
            <a:off x="6727826" y="5012932"/>
            <a:ext cx="1422786" cy="544653"/>
            <a:chOff x="683984" y="5619216"/>
            <a:chExt cx="1391047" cy="545862"/>
          </a:xfrm>
        </p:grpSpPr>
        <p:sp>
          <p:nvSpPr>
            <p:cNvPr id="14" name="圆角矩形 30">
              <a:extLst>
                <a:ext uri="{FF2B5EF4-FFF2-40B4-BE49-F238E27FC236}">
                  <a16:creationId xmlns:a16="http://schemas.microsoft.com/office/drawing/2014/main" xmlns="" id="{683AC040-D2C9-8050-DAE4-AE798C94AE13}"/>
                </a:ext>
              </a:extLst>
            </p:cNvPr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15" name="文本框 110">
              <a:extLst>
                <a:ext uri="{FF2B5EF4-FFF2-40B4-BE49-F238E27FC236}">
                  <a16:creationId xmlns:a16="http://schemas.microsoft.com/office/drawing/2014/main" xmlns="" id="{1C66680B-F015-C60F-B87A-F313C84F9A1F}"/>
                </a:ext>
              </a:extLst>
            </p:cNvPr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816290" y="5638126"/>
              <a:ext cx="1258741" cy="5269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星期天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1" grpId="5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8" grpId="5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5149" grpId="5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6" grpId="5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7" grpId="5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8" grpId="5"/>
      <p:bldP spid="5" grpId="0" bldLvl="0" autoUpdateAnimBg="0"/>
      <p:bldP spid="5" grpId="1" bldLvl="0" autoUpdateAnimBg="0"/>
      <p:bldP spid="5" grpId="2" bldLvl="0" autoUpdateAnimBg="0"/>
      <p:bldP spid="5" grpId="3" bldLvl="0" autoUpdateAnimBg="0"/>
      <p:bldP spid="5" grpId="4" bldLvl="0" autoUpdateAnimBg="0"/>
      <p:bldP spid="5" grpId="5"/>
      <p:bldP spid="12" grpId="0" bldLvl="0" autoUpdateAnimBg="0"/>
      <p:bldP spid="12" grpId="1" bldLvl="0" autoUpdateAnimBg="0"/>
      <p:bldP spid="12" grpId="2" bldLvl="0" autoUpdateAnimBg="0"/>
      <p:bldP spid="12" grpId="3" bldLvl="0" autoUpdateAnimBg="0"/>
      <p:bldP spid="12" grpId="4" bldLvl="0" autoUpdateAnimBg="0"/>
      <p:bldP spid="12" grpId="5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400952" y="81664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311488" y="858711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分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311488" y="4006126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晚</a:t>
            </a: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1597020" y="4850941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晚饭</a:t>
            </a: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449934" y="858711"/>
            <a:ext cx="457048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一分钟             十分            一分钱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668112" y="1594966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早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487775" y="245198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早饭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1495877" y="3175483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午饭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07"/>
          <p:cNvSpPr>
            <a:spLocks noChangeArrowheads="1"/>
          </p:cNvSpPr>
          <p:nvPr/>
        </p:nvSpPr>
        <p:spPr bwMode="auto">
          <a:xfrm>
            <a:off x="1491997" y="5729098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星期日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CE494AA-D823-1355-3C5D-C29D242B8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A36BF51B-9276-FF54-79EA-960B9E702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4918" y="1692928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4B832E7E-0534-2B7E-2BD5-27FECCEF89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8998" y="1721737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7D0D4740-4A22-C0F8-E932-182D76241583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728152C1-E184-E76E-F88F-30CE39601D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分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3DB43E8D-E667-496C-8D4F-B7B986A527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5027" y="4176454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晚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229052A1-84A9-7CB8-7758-2CDAAF2243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404" y="5021269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晚饭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D9B5B295-44C2-19F2-9848-C7B2BDC28131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E48C97A7-E2FC-E303-E03B-6C300D2B74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945A1C95-04D4-B3D1-DDDC-5AE1D8328639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CD146C4D-395A-ACA3-EAEE-3519186456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4480" y="1692928"/>
            <a:ext cx="5647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很早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有（一）点儿早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时间太早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AB93E1CB-FC2A-DD7B-A863-00B8B95E45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0713" y="1692928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早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4D185BE6-D08A-E0F5-2BCD-32EBFC06A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258956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早饭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018408D4-410F-713C-1BE0-11F8DC64A5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0581" y="3313064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午饭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8F332C3E-1C5E-273A-70ED-F695C1A67E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8998" y="5729098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星期日</a:t>
            </a:r>
          </a:p>
        </p:txBody>
      </p:sp>
    </p:spTree>
    <p:extLst>
      <p:ext uri="{BB962C8B-B14F-4D97-AF65-F5344CB8AC3E}">
        <p14:creationId xmlns:p14="http://schemas.microsoft.com/office/powerpoint/2010/main" val="27134782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51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4515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 </a:t>
            </a:r>
            <a:r>
              <a:rPr lang="zh-CN" altLang="en-US" sz="2800" b="1" dirty="0"/>
              <a:t>轻声的功能 </a:t>
            </a:r>
            <a:r>
              <a:rPr lang="en-US" altLang="zh-CN" dirty="0">
                <a:latin typeface="+mn-ea"/>
                <a:ea typeface="+mn-ea"/>
              </a:rPr>
              <a:t>Function of Neutral-Tone Syllables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1843088" y="1876425"/>
          <a:ext cx="8972331" cy="34218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907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505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310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19817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华文楷体" pitchFamily="2" charset="-122"/>
                          <a:ea typeface="华文楷体" pitchFamily="2" charset="-122"/>
                        </a:rPr>
                        <a:t>老子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altLang="zh-CN" sz="2400" b="1" dirty="0">
                          <a:latin typeface="GB Pinyinok-D" pitchFamily="2" charset="-122"/>
                          <a:ea typeface="GB Pinyinok-D" pitchFamily="2" charset="-122"/>
                        </a:rPr>
                        <a:t>lǎozi</a:t>
                      </a:r>
                    </a:p>
                    <a:p>
                      <a:r>
                        <a:rPr lang="en-US" altLang="zh-CN" sz="2000" b="0" dirty="0">
                          <a:latin typeface="+mn-lt"/>
                          <a:ea typeface="GB Pinyinok-D" pitchFamily="2" charset="-122"/>
                        </a:rPr>
                        <a:t>(</a:t>
                      </a:r>
                      <a:r>
                        <a:rPr lang="en-US" altLang="zh-CN" sz="2000" b="0" i="1" dirty="0">
                          <a:latin typeface="+mn-lt"/>
                          <a:ea typeface="GB Pinyinok-D" pitchFamily="2" charset="-122"/>
                        </a:rPr>
                        <a:t>slang</a:t>
                      </a:r>
                      <a:r>
                        <a:rPr lang="en-US" altLang="zh-CN" sz="2000" b="0" dirty="0">
                          <a:latin typeface="+mn-lt"/>
                          <a:ea typeface="GB Pinyinok-D" pitchFamily="2" charset="-122"/>
                        </a:rPr>
                        <a:t>)father(n.)</a:t>
                      </a:r>
                      <a:endParaRPr lang="zh-CN" altLang="en-US" sz="2000" b="0" dirty="0">
                        <a:latin typeface="+mn-lt"/>
                        <a:ea typeface="GB Pinyinok-D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altLang="zh-CN" sz="2400" b="1" kern="1200" dirty="0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lǎozǐ</a:t>
                      </a:r>
                    </a:p>
                    <a:p>
                      <a:r>
                        <a:rPr lang="en-US" altLang="zh-CN" sz="2000" b="0" dirty="0">
                          <a:latin typeface="+mn-lt"/>
                          <a:ea typeface="GB Pinyinok-D" pitchFamily="2" charset="-122"/>
                        </a:rPr>
                        <a:t>Lao-</a:t>
                      </a:r>
                      <a:r>
                        <a:rPr lang="en-US" altLang="zh-CN" sz="2000" b="0" dirty="0" err="1">
                          <a:latin typeface="+mn-lt"/>
                          <a:ea typeface="GB Pinyinok-D" pitchFamily="2" charset="-122"/>
                        </a:rPr>
                        <a:t>tzu,an</a:t>
                      </a:r>
                      <a:r>
                        <a:rPr lang="en-US" altLang="zh-CN" sz="2000" b="0" baseline="0" dirty="0">
                          <a:latin typeface="+mn-lt"/>
                          <a:ea typeface="GB Pinyinok-D" pitchFamily="2" charset="-122"/>
                        </a:rPr>
                        <a:t> ancient Chinese thinker(</a:t>
                      </a:r>
                      <a:r>
                        <a:rPr lang="en-US" altLang="zh-CN" sz="2000" b="0" baseline="0" dirty="0" err="1">
                          <a:latin typeface="+mn-lt"/>
                          <a:ea typeface="GB Pinyinok-D" pitchFamily="2" charset="-122"/>
                        </a:rPr>
                        <a:t>p,n</a:t>
                      </a:r>
                      <a:r>
                        <a:rPr lang="en-US" altLang="zh-CN" sz="2000" b="0" baseline="0" dirty="0">
                          <a:latin typeface="+mn-lt"/>
                          <a:ea typeface="GB Pinyinok-D" pitchFamily="2" charset="-122"/>
                        </a:rPr>
                        <a:t>.)</a:t>
                      </a:r>
                      <a:endParaRPr lang="zh-CN" altLang="en-US" sz="2000" b="0" dirty="0">
                        <a:latin typeface="+mn-lt"/>
                        <a:ea typeface="GB Pinyinok-D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281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华文楷体" pitchFamily="2" charset="-122"/>
                          <a:ea typeface="华文楷体" pitchFamily="2" charset="-122"/>
                        </a:rPr>
                        <a:t>买卖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altLang="zh-CN" sz="2400" b="1" kern="1200" dirty="0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mǎimɑi</a:t>
                      </a:r>
                    </a:p>
                    <a:p>
                      <a:r>
                        <a:rPr lang="en-US" altLang="zh-CN" sz="2000" b="0" dirty="0">
                          <a:latin typeface="+mn-lt"/>
                          <a:ea typeface="GB Pinyinok-D" pitchFamily="2" charset="-122"/>
                        </a:rPr>
                        <a:t>business(n.)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2400" b="1" kern="1200" dirty="0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mǎimài</a:t>
                      </a:r>
                    </a:p>
                    <a:p>
                      <a:r>
                        <a:rPr lang="en-US" altLang="zh-CN" sz="2000" b="0" dirty="0">
                          <a:latin typeface="+mn-lt"/>
                          <a:ea typeface="GB Pinyinok-D" pitchFamily="2" charset="-122"/>
                        </a:rPr>
                        <a:t>to</a:t>
                      </a:r>
                      <a:r>
                        <a:rPr lang="en-US" altLang="zh-CN" sz="2000" b="0" baseline="0" dirty="0">
                          <a:latin typeface="+mn-lt"/>
                          <a:ea typeface="GB Pinyinok-D" pitchFamily="2" charset="-122"/>
                        </a:rPr>
                        <a:t> buy and sell(v.)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508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华文楷体" pitchFamily="2" charset="-122"/>
                          <a:ea typeface="华文楷体" pitchFamily="2" charset="-122"/>
                        </a:rPr>
                        <a:t>大意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2400" b="1" kern="1200" dirty="0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dàyi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dirty="0">
                          <a:latin typeface="+mn-lt"/>
                          <a:ea typeface="GB Pinyinok-D" pitchFamily="2" charset="-122"/>
                        </a:rPr>
                        <a:t>careless(n.)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2400" b="1" kern="1200" dirty="0">
                          <a:solidFill>
                            <a:schemeClr val="tx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dàyì </a:t>
                      </a:r>
                    </a:p>
                    <a:p>
                      <a:r>
                        <a:rPr lang="en-US" altLang="zh-CN" sz="2000" b="0" dirty="0">
                          <a:latin typeface="+mn-lt"/>
                          <a:ea typeface="GB Pinyinok-D" pitchFamily="2" charset="-122"/>
                        </a:rPr>
                        <a:t>Rough</a:t>
                      </a:r>
                      <a:r>
                        <a:rPr lang="en-US" altLang="zh-CN" sz="2000" b="0" baseline="0" dirty="0">
                          <a:latin typeface="+mn-lt"/>
                          <a:ea typeface="GB Pinyinok-D" pitchFamily="2" charset="-122"/>
                        </a:rPr>
                        <a:t> idea(n.)</a:t>
                      </a:r>
                      <a:endParaRPr lang="zh-CN" altLang="en-US" sz="2000" b="0" dirty="0">
                        <a:latin typeface="+mn-lt"/>
                        <a:ea typeface="GB Pinyinok-D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1" name="矩形 30"/>
          <p:cNvSpPr/>
          <p:nvPr/>
        </p:nvSpPr>
        <p:spPr>
          <a:xfrm>
            <a:off x="1843088" y="1876425"/>
            <a:ext cx="8972550" cy="3421063"/>
          </a:xfrm>
          <a:prstGeom prst="rect">
            <a:avLst/>
          </a:prstGeom>
          <a:noFill/>
          <a:ln w="762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EF2F947-3C08-D9BA-CE9A-41C1127E1E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4677D4C8-8BA1-43B2-05C7-8D2A26907D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7407" y="2457959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A21B803E-0DA0-950D-5851-A596B1EBF2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3561" y="248415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9A60E77E-B707-5EAB-1931-CD8FEA865FA9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AB0CC87C-8413-692E-50AF-6BFDD0FDF4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8181" y="896684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分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00747FF6-1EBE-D444-8687-44DAC4B8D9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0012" y="4102290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晚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B567AC6E-D480-AA5D-4AD4-FB98066CC3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4063" y="487102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晚饭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1AD51FA6-D205-E8E2-DA1A-71772B851C7E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9D746250-1F4E-B60B-5AF2-EF3F684FE3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CC02BFFF-F0D7-1C27-7B1D-50E4458FD260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1CF53C36-64E3-F77E-1DF7-DCA20B656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6969" y="2516197"/>
            <a:ext cx="472437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吃早饭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做早饭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早饭时间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2543B24B-10E7-81E6-C74A-8222846E0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3202" y="1665197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早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3B377DFC-6D30-FCED-45D7-A333252937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252221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早饭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CC80FD97-373C-4C79-5551-841533DFD5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1997" y="3397459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午饭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B2A51C9B-56FA-A234-991C-D6EB542859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3561" y="5637483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星期日</a:t>
            </a:r>
          </a:p>
        </p:txBody>
      </p:sp>
    </p:spTree>
    <p:extLst>
      <p:ext uri="{BB962C8B-B14F-4D97-AF65-F5344CB8AC3E}">
        <p14:creationId xmlns:p14="http://schemas.microsoft.com/office/powerpoint/2010/main" val="305986072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A5D1660-F3AA-AFF5-8240-DB568364D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A05FF574-CC6C-48DE-EC13-AB3BD0F5B1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7407" y="344980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810461E9-4274-6232-3C88-A419EC37B0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7285" y="347599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CED666C6-35F6-B48D-2D3D-8111C682E5B4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2D8F8907-F678-1C91-3AD9-3213758E6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分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63606203-8046-4E75-A627-E23D816BF6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4832" y="4161229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晚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CCBBA191-4729-DCCE-BD5E-EA38828AA0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1913" y="5048304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晚饭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3D4898F6-6332-C2C0-C4DA-86BA7485D8D1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4235408A-28BF-956B-5175-39D36DE511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C51D279E-C351-EAC5-323D-DD72C8254767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951E937B-844A-551C-0333-71F61CAF9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6969" y="3475995"/>
            <a:ext cx="457048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吃午饭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做午饭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午饭时间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C5F26939-A65C-48D0-FB53-1D8FC9EBD5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1304" y="1726315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早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FBA898A1-92CB-10B8-0693-257477BF21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0967" y="2583335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早饭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E856464E-CE28-55AC-821C-A6FEA5B1BC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0967" y="3461403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午饭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E6E50AE3-A45A-78B8-B73B-942258E7FD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9390" y="5809133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星期日</a:t>
            </a:r>
          </a:p>
        </p:txBody>
      </p:sp>
    </p:spTree>
    <p:extLst>
      <p:ext uri="{BB962C8B-B14F-4D97-AF65-F5344CB8AC3E}">
        <p14:creationId xmlns:p14="http://schemas.microsoft.com/office/powerpoint/2010/main" val="90079379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71240DD-A5E9-5296-B653-F3AE65C1FA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857B9A5E-0C4D-87AE-B375-DC01BF9F6A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4503" y="393836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31BBEEEB-0D85-FA47-4591-A8F7FA4393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1056" y="3975574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8AE221CF-769F-E265-FDFD-715864962CE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16F1780C-62A2-3A09-DFCB-AAAB792ACC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分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079A6DC2-F65A-4E07-4EDA-B409DB0F17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5039" y="3970270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晚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6FEAEF8C-EAC5-28BD-E014-333138F65F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1997" y="4809024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晚饭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10A4BD2C-C20D-B332-E925-E7E3FF297773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20C02FCB-D77E-E2E8-CF08-B712083EC3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112D96D5-F9B6-8260-8E04-EE9235001F4D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3CB53221-459A-EF82-7B34-1A9180F120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0520" y="3970270"/>
            <a:ext cx="357020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时间晚         太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晚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晚睡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8814F19B-2D95-1079-21B6-8C577BD32A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3130" y="1624118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早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07F7A73F-3A29-3B9D-25CE-A57352797F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793" y="2481138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早饭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C5AFE0EF-A2D7-D3EF-5611-29D8745728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0895" y="3204635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午饭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B21CDA1B-BF62-7E4C-ABCA-0B2B687156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1980" y="5586036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星期日</a:t>
            </a:r>
          </a:p>
        </p:txBody>
      </p:sp>
    </p:spTree>
    <p:extLst>
      <p:ext uri="{BB962C8B-B14F-4D97-AF65-F5344CB8AC3E}">
        <p14:creationId xmlns:p14="http://schemas.microsoft.com/office/powerpoint/2010/main" val="262504049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672C8CE-EA83-ABA7-0869-ADC5BB6FF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6A384AF0-F1E0-B997-375B-089879C7B8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7407" y="4659042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55D334A5-2AEE-5986-BA9E-1E4DCA9D2C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7505" y="470899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4F7CC6ED-783E-4893-D011-B359F06CA97E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36BF132F-D933-AD28-AFB6-989BD0C545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分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42AE6AC8-9F54-DE8E-4C6E-8782A41DD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5784" y="3886326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晚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03A58451-7102-7AE4-4CB2-FD280B119B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4711211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晚饭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B6AE1DED-739E-69DD-12D9-0C245B73BB65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6B94B9AE-2B18-B74C-5B68-AAB26330D6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92C9B705-4219-AD55-FC1A-D2F98E79E511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1E5CECBF-EBEA-5803-BDCF-E2F4591096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6969" y="4726488"/>
            <a:ext cx="464742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吃晚饭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做晚饭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晚饭时间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2784BC92-3D02-7215-870F-E1C49F8DC8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3996" y="1614286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早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9410352C-1B7C-D3DA-1B76-1405CBC421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3659" y="247130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早饭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B74131FC-356C-C257-9685-EE62AC215C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1761" y="3194803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午饭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75BAEE11-31EC-1784-4D65-46E42E431E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1639" y="5537369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星期日</a:t>
            </a:r>
          </a:p>
        </p:txBody>
      </p:sp>
    </p:spTree>
    <p:extLst>
      <p:ext uri="{BB962C8B-B14F-4D97-AF65-F5344CB8AC3E}">
        <p14:creationId xmlns:p14="http://schemas.microsoft.com/office/powerpoint/2010/main" val="10829689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AD42770-E3B8-1788-BC56-85C41C9C4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7D1213F6-011F-569A-125D-43A1492633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7407" y="5729098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DC3BC9E2-32F7-3F4B-5B87-21CEC8034F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7863" y="572909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3D23DFCF-1C6B-66BB-695A-B65EB59487D8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772C4DB6-ECF8-D741-1D33-CB4FA90406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8181" y="892234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分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ED0DA4F2-4C85-29ED-8F5F-5E9D48C10B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5612" y="386112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晚</a:t>
            </a: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78C67A5A-E7C4-28E0-7DAF-ABC8B0668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3019" y="4642999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晚饭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D9501696-D185-D91E-16B3-0888EB8268CF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6BD6DCCB-535C-CB64-5AFF-5CD564FE90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B2A31AFD-42AD-6D3B-5948-E7E2C942C653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C3AA711F-7C04-1955-9DD9-25043A9B5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6969" y="5728881"/>
            <a:ext cx="626325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星期日休息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星期日上学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星期日做什么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19837CF0-E719-96E8-87B4-B7FC5796F4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3356" y="1659374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早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AED4E7CE-9497-DB00-6C6A-4AC14CF7C6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3019" y="2516394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早饭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8FF29AA1-6B21-4B8F-3DC7-3C02549EE3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1121" y="3239891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午饭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21B1B8A4-919B-A9EA-3D7B-8E3DC20F73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1997" y="5729098"/>
            <a:ext cx="1264129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星期日</a:t>
            </a:r>
          </a:p>
        </p:txBody>
      </p:sp>
    </p:spTree>
    <p:extLst>
      <p:ext uri="{BB962C8B-B14F-4D97-AF65-F5344CB8AC3E}">
        <p14:creationId xmlns:p14="http://schemas.microsoft.com/office/powerpoint/2010/main" val="178455135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817443A-E372-6030-1E48-51AA8120ED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AED445A9-679C-72AF-27C2-9D872841F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0952" y="81664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640DD7A6-97F8-EC19-15F2-6D141459FB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858711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CD3FD87E-AD58-BE26-3AA9-BEA101819682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A7C88AFF-9D18-0680-BDCE-349A65E9FF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488" y="866647"/>
            <a:ext cx="1325563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星期天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39B57CA3-4DF2-FD1D-6279-CC3D9D4F298C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9F26B12F-D4C1-4153-090C-712442078D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6A9486F5-06D0-BF63-EEB2-D8712729A572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33BA2312-FB11-7979-3012-933B675B22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9934" y="858711"/>
            <a:ext cx="603242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星期天去超市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星期天天气好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这个星期天</a:t>
            </a:r>
          </a:p>
        </p:txBody>
      </p:sp>
    </p:spTree>
    <p:extLst>
      <p:ext uri="{BB962C8B-B14F-4D97-AF65-F5344CB8AC3E}">
        <p14:creationId xmlns:p14="http://schemas.microsoft.com/office/powerpoint/2010/main" val="154789404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圆角矩形 32"/>
          <p:cNvSpPr>
            <a:spLocks noChangeArrowheads="1"/>
          </p:cNvSpPr>
          <p:nvPr/>
        </p:nvSpPr>
        <p:spPr bwMode="auto">
          <a:xfrm>
            <a:off x="1045248" y="16424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5" name="圆角矩形 32"/>
          <p:cNvSpPr>
            <a:spLocks noChangeArrowheads="1"/>
          </p:cNvSpPr>
          <p:nvPr/>
        </p:nvSpPr>
        <p:spPr bwMode="auto">
          <a:xfrm>
            <a:off x="1035412" y="4625932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6" name="圆角矩形 32"/>
          <p:cNvSpPr>
            <a:spLocks noChangeArrowheads="1"/>
          </p:cNvSpPr>
          <p:nvPr/>
        </p:nvSpPr>
        <p:spPr bwMode="auto">
          <a:xfrm>
            <a:off x="1029061" y="38790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035414" y="89865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8" name="圆角矩形 32"/>
          <p:cNvSpPr>
            <a:spLocks noChangeArrowheads="1"/>
          </p:cNvSpPr>
          <p:nvPr/>
        </p:nvSpPr>
        <p:spPr bwMode="auto">
          <a:xfrm>
            <a:off x="1045248" y="237395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1211247" y="898204"/>
            <a:ext cx="904875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分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029060" y="3869482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晚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1262651" y="4620691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晚饭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2756264" y="914533"/>
            <a:ext cx="572464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一分钟           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十分                       一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分钱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448474" y="1632356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早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251383" y="235777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早饭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8" name="文本框 152"/>
          <p:cNvSpPr>
            <a:spLocks noChangeArrowheads="1"/>
          </p:cNvSpPr>
          <p:nvPr/>
        </p:nvSpPr>
        <p:spPr bwMode="auto">
          <a:xfrm>
            <a:off x="2765073" y="3948856"/>
            <a:ext cx="54168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时间晚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太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晚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  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晚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睡</a:t>
            </a:r>
          </a:p>
        </p:txBody>
      </p:sp>
      <p:sp>
        <p:nvSpPr>
          <p:cNvPr id="85011" name="文本框 152"/>
          <p:cNvSpPr>
            <a:spLocks noChangeArrowheads="1"/>
          </p:cNvSpPr>
          <p:nvPr/>
        </p:nvSpPr>
        <p:spPr bwMode="auto">
          <a:xfrm>
            <a:off x="2797822" y="4694492"/>
            <a:ext cx="595547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吃晚饭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做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晚饭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晚饭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时间</a:t>
            </a:r>
          </a:p>
        </p:txBody>
      </p:sp>
      <p:sp>
        <p:nvSpPr>
          <p:cNvPr id="85015" name="文本框 152"/>
          <p:cNvSpPr>
            <a:spLocks noChangeArrowheads="1"/>
          </p:cNvSpPr>
          <p:nvPr/>
        </p:nvSpPr>
        <p:spPr bwMode="auto">
          <a:xfrm>
            <a:off x="2802741" y="2442516"/>
            <a:ext cx="595547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吃早饭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做早饭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早饭时间</a:t>
            </a:r>
          </a:p>
        </p:txBody>
      </p:sp>
      <p:sp>
        <p:nvSpPr>
          <p:cNvPr id="2" name="圆角矩形 32"/>
          <p:cNvSpPr>
            <a:spLocks noChangeArrowheads="1"/>
          </p:cNvSpPr>
          <p:nvPr/>
        </p:nvSpPr>
        <p:spPr bwMode="auto">
          <a:xfrm>
            <a:off x="1050165" y="311898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1268136" y="3123423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午饭</a:t>
            </a:r>
          </a:p>
        </p:txBody>
      </p:sp>
      <p:sp>
        <p:nvSpPr>
          <p:cNvPr id="7" name="文本框 152"/>
          <p:cNvSpPr>
            <a:spLocks noChangeArrowheads="1"/>
          </p:cNvSpPr>
          <p:nvPr/>
        </p:nvSpPr>
        <p:spPr bwMode="auto">
          <a:xfrm>
            <a:off x="2802741" y="1680237"/>
            <a:ext cx="703443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很早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有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（一）点儿早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时间太早</a:t>
            </a:r>
          </a:p>
        </p:txBody>
      </p:sp>
      <p:sp>
        <p:nvSpPr>
          <p:cNvPr id="10" name="文本框 152"/>
          <p:cNvSpPr>
            <a:spLocks noChangeArrowheads="1"/>
          </p:cNvSpPr>
          <p:nvPr/>
        </p:nvSpPr>
        <p:spPr bwMode="auto">
          <a:xfrm>
            <a:off x="2802741" y="3167030"/>
            <a:ext cx="595547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吃午饭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做午饭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午饭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时间</a:t>
            </a:r>
          </a:p>
        </p:txBody>
      </p:sp>
      <p:grpSp>
        <p:nvGrpSpPr>
          <p:cNvPr id="16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圆角矩形 32">
            <a:extLst>
              <a:ext uri="{FF2B5EF4-FFF2-40B4-BE49-F238E27FC236}">
                <a16:creationId xmlns:a16="http://schemas.microsoft.com/office/drawing/2014/main" xmlns="" id="{D1B97EA9-E7AD-B873-06D6-CB0ECAE32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9060" y="534799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圆角矩形 32">
            <a:extLst>
              <a:ext uri="{FF2B5EF4-FFF2-40B4-BE49-F238E27FC236}">
                <a16:creationId xmlns:a16="http://schemas.microsoft.com/office/drawing/2014/main" xmlns="" id="{DB37D73B-8A76-6081-A93E-CA8CF8029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5413" y="6084177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9" name="文本框 88">
            <a:extLst>
              <a:ext uri="{FF2B5EF4-FFF2-40B4-BE49-F238E27FC236}">
                <a16:creationId xmlns:a16="http://schemas.microsoft.com/office/drawing/2014/main" xmlns="" id="{15B90DB4-94F4-9C0B-CB0F-BF27233032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365" y="5333712"/>
            <a:ext cx="138895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星期日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88">
            <a:extLst>
              <a:ext uri="{FF2B5EF4-FFF2-40B4-BE49-F238E27FC236}">
                <a16:creationId xmlns:a16="http://schemas.microsoft.com/office/drawing/2014/main" xmlns="" id="{B783248E-0FBD-6F72-2BD6-92E87FDA2B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248" y="6058919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星期天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A7DB125-8D0F-EF31-1BC9-6E36987F6954}"/>
              </a:ext>
            </a:extLst>
          </p:cNvPr>
          <p:cNvSpPr txBox="1"/>
          <p:nvPr/>
        </p:nvSpPr>
        <p:spPr>
          <a:xfrm>
            <a:off x="2797824" y="5419410"/>
            <a:ext cx="67652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星期日休息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星期日上学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星期日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做什么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7C7D916-84F9-0BE8-5923-FB63A4FE1414}"/>
              </a:ext>
            </a:extLst>
          </p:cNvPr>
          <p:cNvSpPr txBox="1"/>
          <p:nvPr/>
        </p:nvSpPr>
        <p:spPr>
          <a:xfrm>
            <a:off x="2797823" y="6135256"/>
            <a:ext cx="736873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星期天去超市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星期天天气好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这个星期天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987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0225" y="914400"/>
            <a:ext cx="96345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1.</a:t>
            </a:r>
            <a:r>
              <a:rPr lang="zh-CN" altLang="en-US" sz="2800" b="1" dirty="0">
                <a:latin typeface="+mn-ea"/>
                <a:ea typeface="+mn-ea"/>
              </a:rPr>
              <a:t>时间的表达 </a:t>
            </a:r>
            <a:r>
              <a:rPr lang="en-US" altLang="zh-CN" dirty="0">
                <a:latin typeface="+mn-ea"/>
                <a:ea typeface="+mn-ea"/>
              </a:rPr>
              <a:t>Expression of Time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87787" y="1623800"/>
            <a:ext cx="1403165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……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点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87787" y="4299513"/>
            <a:ext cx="2427923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……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点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……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分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57353" y="1650072"/>
            <a:ext cx="3426345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上午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……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点（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……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分）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57354" y="2264137"/>
            <a:ext cx="3426344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下午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……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点（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……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分）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076325" y="2436813"/>
            <a:ext cx="47180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9:00          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九点</a:t>
            </a:r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11:00        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十一点</a:t>
            </a:r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2:00          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两点（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liǎngdiǎn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         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1924050" y="2695575"/>
            <a:ext cx="409575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076325" y="5045075"/>
            <a:ext cx="51943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5:30          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五点三十分</a:t>
            </a:r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11:10        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十一点十分</a:t>
            </a:r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2:05          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两点零（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líng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zero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）五分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         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299325" y="3311525"/>
            <a:ext cx="51943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8:00am        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上午八点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3:10pm        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下午三点十分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5:25 pm       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下午五点二十五分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        </a:t>
            </a:r>
            <a:endParaRPr lang="zh-CN" altLang="en-US" sz="2400" b="1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1981200" y="3021013"/>
            <a:ext cx="409575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1928813" y="3409950"/>
            <a:ext cx="409575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1965325" y="5292725"/>
            <a:ext cx="409575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>
            <a:off x="2008188" y="5649913"/>
            <a:ext cx="409575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1939925" y="6007100"/>
            <a:ext cx="409575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>
            <a:off x="8470900" y="3578225"/>
            <a:ext cx="409575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>
            <a:off x="8466138" y="3935413"/>
            <a:ext cx="409575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>
            <a:off x="8493125" y="4294188"/>
            <a:ext cx="409575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5" grpId="0"/>
      <p:bldP spid="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89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225" y="8128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2.</a:t>
            </a:r>
            <a:r>
              <a:rPr lang="zh-CN" altLang="en-US" sz="2800" b="1" dirty="0">
                <a:latin typeface="+mn-ea"/>
                <a:ea typeface="+mn-ea"/>
              </a:rPr>
              <a:t>时间词做状语 </a:t>
            </a:r>
            <a:r>
              <a:rPr lang="en-US" altLang="zh-CN" dirty="0">
                <a:latin typeface="+mn-ea"/>
                <a:ea typeface="+mn-ea"/>
              </a:rPr>
              <a:t>Time Word Used as an Adverbial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87788" y="1576502"/>
            <a:ext cx="3342322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时间词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动词。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2020888" y="2946400"/>
          <a:ext cx="9093802" cy="28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21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008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3107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294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Subject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Time(adverbial)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Predicate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46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妈妈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六点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做饭。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717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李老师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上午八点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去学校。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我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星期一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去北京。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87788" y="2195827"/>
            <a:ext cx="4281028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几点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/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什么时候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92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225" y="8128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2.</a:t>
            </a:r>
            <a:r>
              <a:rPr lang="zh-CN" altLang="en-US" sz="2800" b="1" dirty="0">
                <a:latin typeface="+mn-ea"/>
                <a:ea typeface="+mn-ea"/>
              </a:rPr>
              <a:t>时间词做状语 </a:t>
            </a:r>
            <a:r>
              <a:rPr lang="en-US" altLang="zh-CN" dirty="0">
                <a:latin typeface="+mn-ea"/>
                <a:ea typeface="+mn-ea"/>
              </a:rPr>
              <a:t>Time Word Used as an Adverbial</a:t>
            </a:r>
            <a:endParaRPr lang="zh-CN" altLang="en-US" dirty="0">
              <a:latin typeface="+mn-ea"/>
              <a:ea typeface="+mn-ea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2020888" y="2946400"/>
          <a:ext cx="9093802" cy="28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21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008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3107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294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Time(adverbial)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Subject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Predicate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46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七点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我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吃饭。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717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中午十二点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我们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回家。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下午五点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他们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去看电影。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52972" y="1564660"/>
            <a:ext cx="3361372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时间词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65037" y="2171716"/>
            <a:ext cx="4281028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几点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/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什么时候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0413" y="2620963"/>
            <a:ext cx="1900237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5539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5540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认识独体字（笔画）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r>
              <a:rPr lang="zh-CN" altLang="en-US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+mn-ea"/>
                <a:ea typeface="+mn-ea"/>
              </a:rPr>
              <a:t>Strokes</a:t>
            </a:r>
            <a:r>
              <a:rPr lang="zh-CN" altLang="en-US" dirty="0">
                <a:latin typeface="+mn-ea"/>
                <a:ea typeface="+mn-ea"/>
              </a:rPr>
              <a:t>）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7168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5000" y="2620963"/>
            <a:ext cx="1901825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67617" name="Freeform 33"/>
          <p:cNvSpPr>
            <a:spLocks/>
          </p:cNvSpPr>
          <p:nvPr/>
        </p:nvSpPr>
        <p:spPr bwMode="auto">
          <a:xfrm>
            <a:off x="3819525" y="2962275"/>
            <a:ext cx="366713" cy="468313"/>
          </a:xfrm>
          <a:custGeom>
            <a:avLst/>
            <a:gdLst/>
            <a:ahLst/>
            <a:cxnLst>
              <a:cxn ang="0">
                <a:pos x="40" y="231"/>
              </a:cxn>
              <a:cxn ang="0">
                <a:pos x="64" y="207"/>
              </a:cxn>
              <a:cxn ang="0">
                <a:pos x="88" y="176"/>
              </a:cxn>
              <a:cxn ang="0">
                <a:pos x="104" y="152"/>
              </a:cxn>
              <a:cxn ang="0">
                <a:pos x="120" y="128"/>
              </a:cxn>
              <a:cxn ang="0">
                <a:pos x="136" y="104"/>
              </a:cxn>
              <a:cxn ang="0">
                <a:pos x="144" y="88"/>
              </a:cxn>
              <a:cxn ang="0">
                <a:pos x="152" y="72"/>
              </a:cxn>
              <a:cxn ang="0">
                <a:pos x="152" y="56"/>
              </a:cxn>
              <a:cxn ang="0">
                <a:pos x="160" y="40"/>
              </a:cxn>
              <a:cxn ang="0">
                <a:pos x="152" y="24"/>
              </a:cxn>
              <a:cxn ang="0">
                <a:pos x="152" y="16"/>
              </a:cxn>
              <a:cxn ang="0">
                <a:pos x="144" y="16"/>
              </a:cxn>
              <a:cxn ang="0">
                <a:pos x="144" y="8"/>
              </a:cxn>
              <a:cxn ang="0">
                <a:pos x="144" y="8"/>
              </a:cxn>
              <a:cxn ang="0">
                <a:pos x="152" y="0"/>
              </a:cxn>
              <a:cxn ang="0">
                <a:pos x="167" y="8"/>
              </a:cxn>
              <a:cxn ang="0">
                <a:pos x="183" y="8"/>
              </a:cxn>
              <a:cxn ang="0">
                <a:pos x="191" y="16"/>
              </a:cxn>
              <a:cxn ang="0">
                <a:pos x="207" y="24"/>
              </a:cxn>
              <a:cxn ang="0">
                <a:pos x="215" y="32"/>
              </a:cxn>
              <a:cxn ang="0">
                <a:pos x="223" y="40"/>
              </a:cxn>
              <a:cxn ang="0">
                <a:pos x="231" y="40"/>
              </a:cxn>
              <a:cxn ang="0">
                <a:pos x="231" y="48"/>
              </a:cxn>
              <a:cxn ang="0">
                <a:pos x="223" y="56"/>
              </a:cxn>
              <a:cxn ang="0">
                <a:pos x="215" y="72"/>
              </a:cxn>
              <a:cxn ang="0">
                <a:pos x="207" y="88"/>
              </a:cxn>
              <a:cxn ang="0">
                <a:pos x="191" y="104"/>
              </a:cxn>
              <a:cxn ang="0">
                <a:pos x="183" y="128"/>
              </a:cxn>
              <a:cxn ang="0">
                <a:pos x="160" y="152"/>
              </a:cxn>
              <a:cxn ang="0">
                <a:pos x="144" y="176"/>
              </a:cxn>
              <a:cxn ang="0">
                <a:pos x="120" y="199"/>
              </a:cxn>
              <a:cxn ang="0">
                <a:pos x="96" y="223"/>
              </a:cxn>
              <a:cxn ang="0">
                <a:pos x="72" y="247"/>
              </a:cxn>
              <a:cxn ang="0">
                <a:pos x="48" y="263"/>
              </a:cxn>
              <a:cxn ang="0">
                <a:pos x="32" y="279"/>
              </a:cxn>
              <a:cxn ang="0">
                <a:pos x="16" y="295"/>
              </a:cxn>
              <a:cxn ang="0">
                <a:pos x="8" y="295"/>
              </a:cxn>
              <a:cxn ang="0">
                <a:pos x="0" y="295"/>
              </a:cxn>
              <a:cxn ang="0">
                <a:pos x="0" y="287"/>
              </a:cxn>
              <a:cxn ang="0">
                <a:pos x="8" y="279"/>
              </a:cxn>
              <a:cxn ang="0">
                <a:pos x="24" y="255"/>
              </a:cxn>
              <a:cxn ang="0">
                <a:pos x="40" y="231"/>
              </a:cxn>
              <a:cxn ang="0">
                <a:pos x="40" y="231"/>
              </a:cxn>
            </a:cxnLst>
            <a:rect l="0" t="0" r="r" b="b"/>
            <a:pathLst>
              <a:path w="231" h="295">
                <a:moveTo>
                  <a:pt x="40" y="231"/>
                </a:moveTo>
                <a:lnTo>
                  <a:pt x="64" y="207"/>
                </a:lnTo>
                <a:lnTo>
                  <a:pt x="88" y="176"/>
                </a:lnTo>
                <a:lnTo>
                  <a:pt x="104" y="152"/>
                </a:lnTo>
                <a:lnTo>
                  <a:pt x="120" y="128"/>
                </a:lnTo>
                <a:lnTo>
                  <a:pt x="136" y="104"/>
                </a:lnTo>
                <a:lnTo>
                  <a:pt x="144" y="88"/>
                </a:lnTo>
                <a:lnTo>
                  <a:pt x="152" y="72"/>
                </a:lnTo>
                <a:lnTo>
                  <a:pt x="152" y="56"/>
                </a:lnTo>
                <a:lnTo>
                  <a:pt x="160" y="40"/>
                </a:lnTo>
                <a:lnTo>
                  <a:pt x="152" y="24"/>
                </a:lnTo>
                <a:lnTo>
                  <a:pt x="152" y="16"/>
                </a:lnTo>
                <a:lnTo>
                  <a:pt x="144" y="16"/>
                </a:lnTo>
                <a:lnTo>
                  <a:pt x="144" y="8"/>
                </a:lnTo>
                <a:lnTo>
                  <a:pt x="144" y="8"/>
                </a:lnTo>
                <a:lnTo>
                  <a:pt x="152" y="0"/>
                </a:lnTo>
                <a:lnTo>
                  <a:pt x="167" y="8"/>
                </a:lnTo>
                <a:lnTo>
                  <a:pt x="183" y="8"/>
                </a:lnTo>
                <a:lnTo>
                  <a:pt x="191" y="16"/>
                </a:lnTo>
                <a:lnTo>
                  <a:pt x="207" y="24"/>
                </a:lnTo>
                <a:lnTo>
                  <a:pt x="215" y="32"/>
                </a:lnTo>
                <a:lnTo>
                  <a:pt x="223" y="40"/>
                </a:lnTo>
                <a:lnTo>
                  <a:pt x="231" y="40"/>
                </a:lnTo>
                <a:lnTo>
                  <a:pt x="231" y="48"/>
                </a:lnTo>
                <a:lnTo>
                  <a:pt x="223" y="56"/>
                </a:lnTo>
                <a:lnTo>
                  <a:pt x="215" y="72"/>
                </a:lnTo>
                <a:lnTo>
                  <a:pt x="207" y="88"/>
                </a:lnTo>
                <a:lnTo>
                  <a:pt x="191" y="104"/>
                </a:lnTo>
                <a:lnTo>
                  <a:pt x="183" y="128"/>
                </a:lnTo>
                <a:lnTo>
                  <a:pt x="160" y="152"/>
                </a:lnTo>
                <a:lnTo>
                  <a:pt x="144" y="176"/>
                </a:lnTo>
                <a:lnTo>
                  <a:pt x="120" y="199"/>
                </a:lnTo>
                <a:lnTo>
                  <a:pt x="96" y="223"/>
                </a:lnTo>
                <a:lnTo>
                  <a:pt x="72" y="247"/>
                </a:lnTo>
                <a:lnTo>
                  <a:pt x="48" y="263"/>
                </a:lnTo>
                <a:lnTo>
                  <a:pt x="32" y="279"/>
                </a:lnTo>
                <a:lnTo>
                  <a:pt x="16" y="295"/>
                </a:lnTo>
                <a:lnTo>
                  <a:pt x="8" y="295"/>
                </a:lnTo>
                <a:lnTo>
                  <a:pt x="0" y="295"/>
                </a:lnTo>
                <a:lnTo>
                  <a:pt x="0" y="287"/>
                </a:lnTo>
                <a:lnTo>
                  <a:pt x="8" y="279"/>
                </a:lnTo>
                <a:lnTo>
                  <a:pt x="24" y="255"/>
                </a:lnTo>
                <a:lnTo>
                  <a:pt x="40" y="231"/>
                </a:lnTo>
                <a:lnTo>
                  <a:pt x="40" y="231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18" name="Freeform 34"/>
          <p:cNvSpPr>
            <a:spLocks/>
          </p:cNvSpPr>
          <p:nvPr/>
        </p:nvSpPr>
        <p:spPr bwMode="auto">
          <a:xfrm>
            <a:off x="3997325" y="3165475"/>
            <a:ext cx="555625" cy="112713"/>
          </a:xfrm>
          <a:custGeom>
            <a:avLst/>
            <a:gdLst/>
            <a:ahLst/>
            <a:cxnLst>
              <a:cxn ang="0">
                <a:pos x="326" y="48"/>
              </a:cxn>
              <a:cxn ang="0">
                <a:pos x="318" y="48"/>
              </a:cxn>
              <a:cxn ang="0">
                <a:pos x="310" y="48"/>
              </a:cxn>
              <a:cxn ang="0">
                <a:pos x="294" y="48"/>
              </a:cxn>
              <a:cxn ang="0">
                <a:pos x="278" y="48"/>
              </a:cxn>
              <a:cxn ang="0">
                <a:pos x="254" y="56"/>
              </a:cxn>
              <a:cxn ang="0">
                <a:pos x="231" y="56"/>
              </a:cxn>
              <a:cxn ang="0">
                <a:pos x="207" y="56"/>
              </a:cxn>
              <a:cxn ang="0">
                <a:pos x="175" y="64"/>
              </a:cxn>
              <a:cxn ang="0">
                <a:pos x="143" y="64"/>
              </a:cxn>
              <a:cxn ang="0">
                <a:pos x="111" y="71"/>
              </a:cxn>
              <a:cxn ang="0">
                <a:pos x="87" y="71"/>
              </a:cxn>
              <a:cxn ang="0">
                <a:pos x="63" y="71"/>
              </a:cxn>
              <a:cxn ang="0">
                <a:pos x="48" y="71"/>
              </a:cxn>
              <a:cxn ang="0">
                <a:pos x="24" y="71"/>
              </a:cxn>
              <a:cxn ang="0">
                <a:pos x="8" y="71"/>
              </a:cxn>
              <a:cxn ang="0">
                <a:pos x="0" y="71"/>
              </a:cxn>
              <a:cxn ang="0">
                <a:pos x="0" y="40"/>
              </a:cxn>
              <a:cxn ang="0">
                <a:pos x="32" y="40"/>
              </a:cxn>
              <a:cxn ang="0">
                <a:pos x="71" y="40"/>
              </a:cxn>
              <a:cxn ang="0">
                <a:pos x="111" y="32"/>
              </a:cxn>
              <a:cxn ang="0">
                <a:pos x="159" y="24"/>
              </a:cxn>
              <a:cxn ang="0">
                <a:pos x="183" y="16"/>
              </a:cxn>
              <a:cxn ang="0">
                <a:pos x="199" y="8"/>
              </a:cxn>
              <a:cxn ang="0">
                <a:pos x="223" y="8"/>
              </a:cxn>
              <a:cxn ang="0">
                <a:pos x="239" y="0"/>
              </a:cxn>
              <a:cxn ang="0">
                <a:pos x="246" y="0"/>
              </a:cxn>
              <a:cxn ang="0">
                <a:pos x="262" y="0"/>
              </a:cxn>
              <a:cxn ang="0">
                <a:pos x="270" y="0"/>
              </a:cxn>
              <a:cxn ang="0">
                <a:pos x="278" y="0"/>
              </a:cxn>
              <a:cxn ang="0">
                <a:pos x="310" y="0"/>
              </a:cxn>
              <a:cxn ang="0">
                <a:pos x="318" y="8"/>
              </a:cxn>
              <a:cxn ang="0">
                <a:pos x="334" y="8"/>
              </a:cxn>
              <a:cxn ang="0">
                <a:pos x="342" y="24"/>
              </a:cxn>
              <a:cxn ang="0">
                <a:pos x="350" y="24"/>
              </a:cxn>
              <a:cxn ang="0">
                <a:pos x="350" y="32"/>
              </a:cxn>
              <a:cxn ang="0">
                <a:pos x="350" y="32"/>
              </a:cxn>
              <a:cxn ang="0">
                <a:pos x="342" y="40"/>
              </a:cxn>
              <a:cxn ang="0">
                <a:pos x="334" y="40"/>
              </a:cxn>
              <a:cxn ang="0">
                <a:pos x="326" y="48"/>
              </a:cxn>
              <a:cxn ang="0">
                <a:pos x="326" y="48"/>
              </a:cxn>
            </a:cxnLst>
            <a:rect l="0" t="0" r="r" b="b"/>
            <a:pathLst>
              <a:path w="350" h="71">
                <a:moveTo>
                  <a:pt x="326" y="48"/>
                </a:moveTo>
                <a:lnTo>
                  <a:pt x="318" y="48"/>
                </a:lnTo>
                <a:lnTo>
                  <a:pt x="310" y="48"/>
                </a:lnTo>
                <a:lnTo>
                  <a:pt x="294" y="48"/>
                </a:lnTo>
                <a:lnTo>
                  <a:pt x="278" y="48"/>
                </a:lnTo>
                <a:lnTo>
                  <a:pt x="254" y="56"/>
                </a:lnTo>
                <a:lnTo>
                  <a:pt x="231" y="56"/>
                </a:lnTo>
                <a:lnTo>
                  <a:pt x="207" y="56"/>
                </a:lnTo>
                <a:lnTo>
                  <a:pt x="175" y="64"/>
                </a:lnTo>
                <a:lnTo>
                  <a:pt x="143" y="64"/>
                </a:lnTo>
                <a:lnTo>
                  <a:pt x="111" y="71"/>
                </a:lnTo>
                <a:lnTo>
                  <a:pt x="87" y="71"/>
                </a:lnTo>
                <a:lnTo>
                  <a:pt x="63" y="71"/>
                </a:lnTo>
                <a:lnTo>
                  <a:pt x="48" y="71"/>
                </a:lnTo>
                <a:lnTo>
                  <a:pt x="24" y="71"/>
                </a:lnTo>
                <a:lnTo>
                  <a:pt x="8" y="71"/>
                </a:lnTo>
                <a:lnTo>
                  <a:pt x="0" y="71"/>
                </a:lnTo>
                <a:lnTo>
                  <a:pt x="0" y="40"/>
                </a:lnTo>
                <a:lnTo>
                  <a:pt x="32" y="40"/>
                </a:lnTo>
                <a:lnTo>
                  <a:pt x="71" y="40"/>
                </a:lnTo>
                <a:lnTo>
                  <a:pt x="111" y="32"/>
                </a:lnTo>
                <a:lnTo>
                  <a:pt x="159" y="24"/>
                </a:lnTo>
                <a:lnTo>
                  <a:pt x="183" y="16"/>
                </a:lnTo>
                <a:lnTo>
                  <a:pt x="199" y="8"/>
                </a:lnTo>
                <a:lnTo>
                  <a:pt x="223" y="8"/>
                </a:lnTo>
                <a:lnTo>
                  <a:pt x="239" y="0"/>
                </a:lnTo>
                <a:lnTo>
                  <a:pt x="246" y="0"/>
                </a:lnTo>
                <a:lnTo>
                  <a:pt x="262" y="0"/>
                </a:lnTo>
                <a:lnTo>
                  <a:pt x="270" y="0"/>
                </a:lnTo>
                <a:lnTo>
                  <a:pt x="278" y="0"/>
                </a:lnTo>
                <a:lnTo>
                  <a:pt x="310" y="0"/>
                </a:lnTo>
                <a:lnTo>
                  <a:pt x="318" y="8"/>
                </a:lnTo>
                <a:lnTo>
                  <a:pt x="334" y="8"/>
                </a:lnTo>
                <a:lnTo>
                  <a:pt x="342" y="24"/>
                </a:lnTo>
                <a:lnTo>
                  <a:pt x="350" y="24"/>
                </a:lnTo>
                <a:lnTo>
                  <a:pt x="350" y="32"/>
                </a:lnTo>
                <a:lnTo>
                  <a:pt x="350" y="32"/>
                </a:lnTo>
                <a:lnTo>
                  <a:pt x="342" y="40"/>
                </a:lnTo>
                <a:lnTo>
                  <a:pt x="334" y="40"/>
                </a:lnTo>
                <a:lnTo>
                  <a:pt x="326" y="48"/>
                </a:lnTo>
                <a:lnTo>
                  <a:pt x="326" y="48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19" name="Freeform 35"/>
          <p:cNvSpPr>
            <a:spLocks/>
          </p:cNvSpPr>
          <p:nvPr/>
        </p:nvSpPr>
        <p:spPr bwMode="auto">
          <a:xfrm>
            <a:off x="4173538" y="3241675"/>
            <a:ext cx="114300" cy="936625"/>
          </a:xfrm>
          <a:custGeom>
            <a:avLst/>
            <a:gdLst/>
            <a:ahLst/>
            <a:cxnLst>
              <a:cxn ang="0">
                <a:pos x="40" y="590"/>
              </a:cxn>
              <a:cxn ang="0">
                <a:pos x="32" y="590"/>
              </a:cxn>
              <a:cxn ang="0">
                <a:pos x="32" y="582"/>
              </a:cxn>
              <a:cxn ang="0">
                <a:pos x="24" y="574"/>
              </a:cxn>
              <a:cxn ang="0">
                <a:pos x="24" y="558"/>
              </a:cxn>
              <a:cxn ang="0">
                <a:pos x="24" y="550"/>
              </a:cxn>
              <a:cxn ang="0">
                <a:pos x="16" y="534"/>
              </a:cxn>
              <a:cxn ang="0">
                <a:pos x="16" y="510"/>
              </a:cxn>
              <a:cxn ang="0">
                <a:pos x="16" y="486"/>
              </a:cxn>
              <a:cxn ang="0">
                <a:pos x="16" y="454"/>
              </a:cxn>
              <a:cxn ang="0">
                <a:pos x="16" y="414"/>
              </a:cxn>
              <a:cxn ang="0">
                <a:pos x="16" y="375"/>
              </a:cxn>
              <a:cxn ang="0">
                <a:pos x="16" y="327"/>
              </a:cxn>
              <a:cxn ang="0">
                <a:pos x="16" y="239"/>
              </a:cxn>
              <a:cxn ang="0">
                <a:pos x="16" y="151"/>
              </a:cxn>
              <a:cxn ang="0">
                <a:pos x="8" y="71"/>
              </a:cxn>
              <a:cxn ang="0">
                <a:pos x="0" y="0"/>
              </a:cxn>
              <a:cxn ang="0">
                <a:pos x="24" y="8"/>
              </a:cxn>
              <a:cxn ang="0">
                <a:pos x="48" y="16"/>
              </a:cxn>
              <a:cxn ang="0">
                <a:pos x="64" y="23"/>
              </a:cxn>
              <a:cxn ang="0">
                <a:pos x="72" y="31"/>
              </a:cxn>
              <a:cxn ang="0">
                <a:pos x="72" y="39"/>
              </a:cxn>
              <a:cxn ang="0">
                <a:pos x="72" y="47"/>
              </a:cxn>
              <a:cxn ang="0">
                <a:pos x="72" y="63"/>
              </a:cxn>
              <a:cxn ang="0">
                <a:pos x="72" y="71"/>
              </a:cxn>
              <a:cxn ang="0">
                <a:pos x="64" y="79"/>
              </a:cxn>
              <a:cxn ang="0">
                <a:pos x="64" y="95"/>
              </a:cxn>
              <a:cxn ang="0">
                <a:pos x="64" y="111"/>
              </a:cxn>
              <a:cxn ang="0">
                <a:pos x="64" y="135"/>
              </a:cxn>
              <a:cxn ang="0">
                <a:pos x="64" y="159"/>
              </a:cxn>
              <a:cxn ang="0">
                <a:pos x="64" y="191"/>
              </a:cxn>
              <a:cxn ang="0">
                <a:pos x="64" y="223"/>
              </a:cxn>
              <a:cxn ang="0">
                <a:pos x="64" y="255"/>
              </a:cxn>
              <a:cxn ang="0">
                <a:pos x="64" y="287"/>
              </a:cxn>
              <a:cxn ang="0">
                <a:pos x="64" y="311"/>
              </a:cxn>
              <a:cxn ang="0">
                <a:pos x="64" y="343"/>
              </a:cxn>
              <a:cxn ang="0">
                <a:pos x="64" y="359"/>
              </a:cxn>
              <a:cxn ang="0">
                <a:pos x="64" y="383"/>
              </a:cxn>
              <a:cxn ang="0">
                <a:pos x="64" y="399"/>
              </a:cxn>
              <a:cxn ang="0">
                <a:pos x="64" y="414"/>
              </a:cxn>
              <a:cxn ang="0">
                <a:pos x="56" y="462"/>
              </a:cxn>
              <a:cxn ang="0">
                <a:pos x="56" y="486"/>
              </a:cxn>
              <a:cxn ang="0">
                <a:pos x="56" y="510"/>
              </a:cxn>
              <a:cxn ang="0">
                <a:pos x="56" y="542"/>
              </a:cxn>
              <a:cxn ang="0">
                <a:pos x="48" y="558"/>
              </a:cxn>
              <a:cxn ang="0">
                <a:pos x="48" y="566"/>
              </a:cxn>
              <a:cxn ang="0">
                <a:pos x="48" y="582"/>
              </a:cxn>
              <a:cxn ang="0">
                <a:pos x="40" y="582"/>
              </a:cxn>
              <a:cxn ang="0">
                <a:pos x="40" y="590"/>
              </a:cxn>
              <a:cxn ang="0">
                <a:pos x="40" y="590"/>
              </a:cxn>
              <a:cxn ang="0">
                <a:pos x="40" y="590"/>
              </a:cxn>
            </a:cxnLst>
            <a:rect l="0" t="0" r="r" b="b"/>
            <a:pathLst>
              <a:path w="72" h="590">
                <a:moveTo>
                  <a:pt x="40" y="590"/>
                </a:moveTo>
                <a:lnTo>
                  <a:pt x="32" y="590"/>
                </a:lnTo>
                <a:lnTo>
                  <a:pt x="32" y="582"/>
                </a:lnTo>
                <a:lnTo>
                  <a:pt x="24" y="574"/>
                </a:lnTo>
                <a:lnTo>
                  <a:pt x="24" y="558"/>
                </a:lnTo>
                <a:lnTo>
                  <a:pt x="24" y="550"/>
                </a:lnTo>
                <a:lnTo>
                  <a:pt x="16" y="534"/>
                </a:lnTo>
                <a:lnTo>
                  <a:pt x="16" y="510"/>
                </a:lnTo>
                <a:lnTo>
                  <a:pt x="16" y="486"/>
                </a:lnTo>
                <a:lnTo>
                  <a:pt x="16" y="454"/>
                </a:lnTo>
                <a:lnTo>
                  <a:pt x="16" y="414"/>
                </a:lnTo>
                <a:lnTo>
                  <a:pt x="16" y="375"/>
                </a:lnTo>
                <a:lnTo>
                  <a:pt x="16" y="327"/>
                </a:lnTo>
                <a:lnTo>
                  <a:pt x="16" y="239"/>
                </a:lnTo>
                <a:lnTo>
                  <a:pt x="16" y="151"/>
                </a:lnTo>
                <a:lnTo>
                  <a:pt x="8" y="71"/>
                </a:lnTo>
                <a:lnTo>
                  <a:pt x="0" y="0"/>
                </a:lnTo>
                <a:lnTo>
                  <a:pt x="24" y="8"/>
                </a:lnTo>
                <a:lnTo>
                  <a:pt x="48" y="16"/>
                </a:lnTo>
                <a:lnTo>
                  <a:pt x="64" y="23"/>
                </a:lnTo>
                <a:lnTo>
                  <a:pt x="72" y="31"/>
                </a:lnTo>
                <a:lnTo>
                  <a:pt x="72" y="39"/>
                </a:lnTo>
                <a:lnTo>
                  <a:pt x="72" y="47"/>
                </a:lnTo>
                <a:lnTo>
                  <a:pt x="72" y="63"/>
                </a:lnTo>
                <a:lnTo>
                  <a:pt x="72" y="71"/>
                </a:lnTo>
                <a:lnTo>
                  <a:pt x="64" y="79"/>
                </a:lnTo>
                <a:lnTo>
                  <a:pt x="64" y="95"/>
                </a:lnTo>
                <a:lnTo>
                  <a:pt x="64" y="111"/>
                </a:lnTo>
                <a:lnTo>
                  <a:pt x="64" y="135"/>
                </a:lnTo>
                <a:lnTo>
                  <a:pt x="64" y="159"/>
                </a:lnTo>
                <a:lnTo>
                  <a:pt x="64" y="191"/>
                </a:lnTo>
                <a:lnTo>
                  <a:pt x="64" y="223"/>
                </a:lnTo>
                <a:lnTo>
                  <a:pt x="64" y="255"/>
                </a:lnTo>
                <a:lnTo>
                  <a:pt x="64" y="287"/>
                </a:lnTo>
                <a:lnTo>
                  <a:pt x="64" y="311"/>
                </a:lnTo>
                <a:lnTo>
                  <a:pt x="64" y="343"/>
                </a:lnTo>
                <a:lnTo>
                  <a:pt x="64" y="359"/>
                </a:lnTo>
                <a:lnTo>
                  <a:pt x="64" y="383"/>
                </a:lnTo>
                <a:lnTo>
                  <a:pt x="64" y="399"/>
                </a:lnTo>
                <a:lnTo>
                  <a:pt x="64" y="414"/>
                </a:lnTo>
                <a:lnTo>
                  <a:pt x="56" y="462"/>
                </a:lnTo>
                <a:lnTo>
                  <a:pt x="56" y="486"/>
                </a:lnTo>
                <a:lnTo>
                  <a:pt x="56" y="510"/>
                </a:lnTo>
                <a:lnTo>
                  <a:pt x="56" y="542"/>
                </a:lnTo>
                <a:lnTo>
                  <a:pt x="48" y="558"/>
                </a:lnTo>
                <a:lnTo>
                  <a:pt x="48" y="566"/>
                </a:lnTo>
                <a:lnTo>
                  <a:pt x="48" y="582"/>
                </a:lnTo>
                <a:lnTo>
                  <a:pt x="40" y="582"/>
                </a:lnTo>
                <a:lnTo>
                  <a:pt x="40" y="590"/>
                </a:lnTo>
                <a:lnTo>
                  <a:pt x="40" y="590"/>
                </a:lnTo>
                <a:lnTo>
                  <a:pt x="40" y="590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20" name="Freeform 36"/>
          <p:cNvSpPr>
            <a:spLocks/>
          </p:cNvSpPr>
          <p:nvPr/>
        </p:nvSpPr>
        <p:spPr bwMode="auto">
          <a:xfrm>
            <a:off x="3617913" y="3455988"/>
            <a:ext cx="1212850" cy="165100"/>
          </a:xfrm>
          <a:custGeom>
            <a:avLst/>
            <a:gdLst/>
            <a:ahLst/>
            <a:cxnLst>
              <a:cxn ang="0">
                <a:pos x="756" y="48"/>
              </a:cxn>
              <a:cxn ang="0">
                <a:pos x="756" y="56"/>
              </a:cxn>
              <a:cxn ang="0">
                <a:pos x="764" y="56"/>
              </a:cxn>
              <a:cxn ang="0">
                <a:pos x="756" y="64"/>
              </a:cxn>
              <a:cxn ang="0">
                <a:pos x="756" y="64"/>
              </a:cxn>
              <a:cxn ang="0">
                <a:pos x="748" y="64"/>
              </a:cxn>
              <a:cxn ang="0">
                <a:pos x="732" y="64"/>
              </a:cxn>
              <a:cxn ang="0">
                <a:pos x="708" y="64"/>
              </a:cxn>
              <a:cxn ang="0">
                <a:pos x="676" y="56"/>
              </a:cxn>
              <a:cxn ang="0">
                <a:pos x="637" y="56"/>
              </a:cxn>
              <a:cxn ang="0">
                <a:pos x="597" y="56"/>
              </a:cxn>
              <a:cxn ang="0">
                <a:pos x="557" y="56"/>
              </a:cxn>
              <a:cxn ang="0">
                <a:pos x="517" y="56"/>
              </a:cxn>
              <a:cxn ang="0">
                <a:pos x="422" y="64"/>
              </a:cxn>
              <a:cxn ang="0">
                <a:pos x="334" y="72"/>
              </a:cxn>
              <a:cxn ang="0">
                <a:pos x="247" y="80"/>
              </a:cxn>
              <a:cxn ang="0">
                <a:pos x="159" y="96"/>
              </a:cxn>
              <a:cxn ang="0">
                <a:pos x="135" y="96"/>
              </a:cxn>
              <a:cxn ang="0">
                <a:pos x="119" y="96"/>
              </a:cxn>
              <a:cxn ang="0">
                <a:pos x="103" y="104"/>
              </a:cxn>
              <a:cxn ang="0">
                <a:pos x="88" y="104"/>
              </a:cxn>
              <a:cxn ang="0">
                <a:pos x="72" y="104"/>
              </a:cxn>
              <a:cxn ang="0">
                <a:pos x="64" y="104"/>
              </a:cxn>
              <a:cxn ang="0">
                <a:pos x="56" y="104"/>
              </a:cxn>
              <a:cxn ang="0">
                <a:pos x="56" y="104"/>
              </a:cxn>
              <a:cxn ang="0">
                <a:pos x="40" y="104"/>
              </a:cxn>
              <a:cxn ang="0">
                <a:pos x="32" y="96"/>
              </a:cxn>
              <a:cxn ang="0">
                <a:pos x="24" y="96"/>
              </a:cxn>
              <a:cxn ang="0">
                <a:pos x="16" y="88"/>
              </a:cxn>
              <a:cxn ang="0">
                <a:pos x="8" y="80"/>
              </a:cxn>
              <a:cxn ang="0">
                <a:pos x="0" y="80"/>
              </a:cxn>
              <a:cxn ang="0">
                <a:pos x="0" y="72"/>
              </a:cxn>
              <a:cxn ang="0">
                <a:pos x="8" y="72"/>
              </a:cxn>
              <a:cxn ang="0">
                <a:pos x="16" y="72"/>
              </a:cxn>
              <a:cxn ang="0">
                <a:pos x="24" y="72"/>
              </a:cxn>
              <a:cxn ang="0">
                <a:pos x="40" y="64"/>
              </a:cxn>
              <a:cxn ang="0">
                <a:pos x="56" y="64"/>
              </a:cxn>
              <a:cxn ang="0">
                <a:pos x="64" y="64"/>
              </a:cxn>
              <a:cxn ang="0">
                <a:pos x="80" y="64"/>
              </a:cxn>
              <a:cxn ang="0">
                <a:pos x="103" y="64"/>
              </a:cxn>
              <a:cxn ang="0">
                <a:pos x="119" y="56"/>
              </a:cxn>
              <a:cxn ang="0">
                <a:pos x="143" y="56"/>
              </a:cxn>
              <a:cxn ang="0">
                <a:pos x="167" y="56"/>
              </a:cxn>
              <a:cxn ang="0">
                <a:pos x="191" y="48"/>
              </a:cxn>
              <a:cxn ang="0">
                <a:pos x="247" y="48"/>
              </a:cxn>
              <a:cxn ang="0">
                <a:pos x="310" y="40"/>
              </a:cxn>
              <a:cxn ang="0">
                <a:pos x="374" y="32"/>
              </a:cxn>
              <a:cxn ang="0">
                <a:pos x="438" y="16"/>
              </a:cxn>
              <a:cxn ang="0">
                <a:pos x="470" y="16"/>
              </a:cxn>
              <a:cxn ang="0">
                <a:pos x="501" y="16"/>
              </a:cxn>
              <a:cxn ang="0">
                <a:pos x="533" y="8"/>
              </a:cxn>
              <a:cxn ang="0">
                <a:pos x="557" y="8"/>
              </a:cxn>
              <a:cxn ang="0">
                <a:pos x="581" y="8"/>
              </a:cxn>
              <a:cxn ang="0">
                <a:pos x="605" y="8"/>
              </a:cxn>
              <a:cxn ang="0">
                <a:pos x="621" y="0"/>
              </a:cxn>
              <a:cxn ang="0">
                <a:pos x="645" y="0"/>
              </a:cxn>
              <a:cxn ang="0">
                <a:pos x="669" y="0"/>
              </a:cxn>
              <a:cxn ang="0">
                <a:pos x="692" y="8"/>
              </a:cxn>
              <a:cxn ang="0">
                <a:pos x="708" y="8"/>
              </a:cxn>
              <a:cxn ang="0">
                <a:pos x="724" y="16"/>
              </a:cxn>
              <a:cxn ang="0">
                <a:pos x="740" y="24"/>
              </a:cxn>
              <a:cxn ang="0">
                <a:pos x="756" y="48"/>
              </a:cxn>
              <a:cxn ang="0">
                <a:pos x="756" y="48"/>
              </a:cxn>
            </a:cxnLst>
            <a:rect l="0" t="0" r="r" b="b"/>
            <a:pathLst>
              <a:path w="764" h="104">
                <a:moveTo>
                  <a:pt x="756" y="48"/>
                </a:moveTo>
                <a:lnTo>
                  <a:pt x="756" y="56"/>
                </a:lnTo>
                <a:lnTo>
                  <a:pt x="764" y="56"/>
                </a:lnTo>
                <a:lnTo>
                  <a:pt x="756" y="64"/>
                </a:lnTo>
                <a:lnTo>
                  <a:pt x="756" y="64"/>
                </a:lnTo>
                <a:lnTo>
                  <a:pt x="748" y="64"/>
                </a:lnTo>
                <a:lnTo>
                  <a:pt x="732" y="64"/>
                </a:lnTo>
                <a:lnTo>
                  <a:pt x="708" y="64"/>
                </a:lnTo>
                <a:lnTo>
                  <a:pt x="676" y="56"/>
                </a:lnTo>
                <a:lnTo>
                  <a:pt x="637" y="56"/>
                </a:lnTo>
                <a:lnTo>
                  <a:pt x="597" y="56"/>
                </a:lnTo>
                <a:lnTo>
                  <a:pt x="557" y="56"/>
                </a:lnTo>
                <a:lnTo>
                  <a:pt x="517" y="56"/>
                </a:lnTo>
                <a:lnTo>
                  <a:pt x="422" y="64"/>
                </a:lnTo>
                <a:lnTo>
                  <a:pt x="334" y="72"/>
                </a:lnTo>
                <a:lnTo>
                  <a:pt x="247" y="80"/>
                </a:lnTo>
                <a:lnTo>
                  <a:pt x="159" y="96"/>
                </a:lnTo>
                <a:lnTo>
                  <a:pt x="135" y="96"/>
                </a:lnTo>
                <a:lnTo>
                  <a:pt x="119" y="96"/>
                </a:lnTo>
                <a:lnTo>
                  <a:pt x="103" y="104"/>
                </a:lnTo>
                <a:lnTo>
                  <a:pt x="88" y="104"/>
                </a:lnTo>
                <a:lnTo>
                  <a:pt x="72" y="104"/>
                </a:lnTo>
                <a:lnTo>
                  <a:pt x="64" y="104"/>
                </a:lnTo>
                <a:lnTo>
                  <a:pt x="56" y="104"/>
                </a:lnTo>
                <a:lnTo>
                  <a:pt x="56" y="104"/>
                </a:lnTo>
                <a:lnTo>
                  <a:pt x="40" y="104"/>
                </a:lnTo>
                <a:lnTo>
                  <a:pt x="32" y="96"/>
                </a:lnTo>
                <a:lnTo>
                  <a:pt x="24" y="96"/>
                </a:lnTo>
                <a:lnTo>
                  <a:pt x="16" y="88"/>
                </a:lnTo>
                <a:lnTo>
                  <a:pt x="8" y="80"/>
                </a:lnTo>
                <a:lnTo>
                  <a:pt x="0" y="80"/>
                </a:lnTo>
                <a:lnTo>
                  <a:pt x="0" y="72"/>
                </a:lnTo>
                <a:lnTo>
                  <a:pt x="8" y="72"/>
                </a:lnTo>
                <a:lnTo>
                  <a:pt x="16" y="72"/>
                </a:lnTo>
                <a:lnTo>
                  <a:pt x="24" y="72"/>
                </a:lnTo>
                <a:lnTo>
                  <a:pt x="40" y="64"/>
                </a:lnTo>
                <a:lnTo>
                  <a:pt x="56" y="64"/>
                </a:lnTo>
                <a:lnTo>
                  <a:pt x="64" y="64"/>
                </a:lnTo>
                <a:lnTo>
                  <a:pt x="80" y="64"/>
                </a:lnTo>
                <a:lnTo>
                  <a:pt x="103" y="64"/>
                </a:lnTo>
                <a:lnTo>
                  <a:pt x="119" y="56"/>
                </a:lnTo>
                <a:lnTo>
                  <a:pt x="143" y="56"/>
                </a:lnTo>
                <a:lnTo>
                  <a:pt x="167" y="56"/>
                </a:lnTo>
                <a:lnTo>
                  <a:pt x="191" y="48"/>
                </a:lnTo>
                <a:lnTo>
                  <a:pt x="247" y="48"/>
                </a:lnTo>
                <a:lnTo>
                  <a:pt x="310" y="40"/>
                </a:lnTo>
                <a:lnTo>
                  <a:pt x="374" y="32"/>
                </a:lnTo>
                <a:lnTo>
                  <a:pt x="438" y="16"/>
                </a:lnTo>
                <a:lnTo>
                  <a:pt x="470" y="16"/>
                </a:lnTo>
                <a:lnTo>
                  <a:pt x="501" y="16"/>
                </a:lnTo>
                <a:lnTo>
                  <a:pt x="533" y="8"/>
                </a:lnTo>
                <a:lnTo>
                  <a:pt x="557" y="8"/>
                </a:lnTo>
                <a:lnTo>
                  <a:pt x="581" y="8"/>
                </a:lnTo>
                <a:lnTo>
                  <a:pt x="605" y="8"/>
                </a:lnTo>
                <a:lnTo>
                  <a:pt x="621" y="0"/>
                </a:lnTo>
                <a:lnTo>
                  <a:pt x="645" y="0"/>
                </a:lnTo>
                <a:lnTo>
                  <a:pt x="669" y="0"/>
                </a:lnTo>
                <a:lnTo>
                  <a:pt x="692" y="8"/>
                </a:lnTo>
                <a:lnTo>
                  <a:pt x="708" y="8"/>
                </a:lnTo>
                <a:lnTo>
                  <a:pt x="724" y="16"/>
                </a:lnTo>
                <a:lnTo>
                  <a:pt x="740" y="24"/>
                </a:lnTo>
                <a:lnTo>
                  <a:pt x="756" y="48"/>
                </a:lnTo>
                <a:lnTo>
                  <a:pt x="756" y="48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27" name="Freeform 43"/>
          <p:cNvSpPr>
            <a:spLocks/>
          </p:cNvSpPr>
          <p:nvPr/>
        </p:nvSpPr>
        <p:spPr bwMode="auto">
          <a:xfrm>
            <a:off x="7342188" y="3297238"/>
            <a:ext cx="201612" cy="530225"/>
          </a:xfrm>
          <a:custGeom>
            <a:avLst/>
            <a:gdLst/>
            <a:ahLst/>
            <a:cxnLst>
              <a:cxn ang="0">
                <a:pos x="16" y="48"/>
              </a:cxn>
              <a:cxn ang="0">
                <a:pos x="8" y="32"/>
              </a:cxn>
              <a:cxn ang="0">
                <a:pos x="0" y="16"/>
              </a:cxn>
              <a:cxn ang="0">
                <a:pos x="0" y="8"/>
              </a:cxn>
              <a:cxn ang="0">
                <a:pos x="8" y="8"/>
              </a:cxn>
              <a:cxn ang="0">
                <a:pos x="8" y="0"/>
              </a:cxn>
              <a:cxn ang="0">
                <a:pos x="16" y="0"/>
              </a:cxn>
              <a:cxn ang="0">
                <a:pos x="24" y="0"/>
              </a:cxn>
              <a:cxn ang="0">
                <a:pos x="32" y="0"/>
              </a:cxn>
              <a:cxn ang="0">
                <a:pos x="48" y="0"/>
              </a:cxn>
              <a:cxn ang="0">
                <a:pos x="48" y="8"/>
              </a:cxn>
              <a:cxn ang="0">
                <a:pos x="56" y="8"/>
              </a:cxn>
              <a:cxn ang="0">
                <a:pos x="72" y="8"/>
              </a:cxn>
              <a:cxn ang="0">
                <a:pos x="88" y="8"/>
              </a:cxn>
              <a:cxn ang="0">
                <a:pos x="88" y="40"/>
              </a:cxn>
              <a:cxn ang="0">
                <a:pos x="96" y="71"/>
              </a:cxn>
              <a:cxn ang="0">
                <a:pos x="96" y="103"/>
              </a:cxn>
              <a:cxn ang="0">
                <a:pos x="103" y="135"/>
              </a:cxn>
              <a:cxn ang="0">
                <a:pos x="103" y="159"/>
              </a:cxn>
              <a:cxn ang="0">
                <a:pos x="111" y="183"/>
              </a:cxn>
              <a:cxn ang="0">
                <a:pos x="111" y="199"/>
              </a:cxn>
              <a:cxn ang="0">
                <a:pos x="119" y="223"/>
              </a:cxn>
              <a:cxn ang="0">
                <a:pos x="119" y="239"/>
              </a:cxn>
              <a:cxn ang="0">
                <a:pos x="119" y="254"/>
              </a:cxn>
              <a:cxn ang="0">
                <a:pos x="119" y="270"/>
              </a:cxn>
              <a:cxn ang="0">
                <a:pos x="127" y="278"/>
              </a:cxn>
              <a:cxn ang="0">
                <a:pos x="127" y="286"/>
              </a:cxn>
              <a:cxn ang="0">
                <a:pos x="127" y="294"/>
              </a:cxn>
              <a:cxn ang="0">
                <a:pos x="127" y="302"/>
              </a:cxn>
              <a:cxn ang="0">
                <a:pos x="127" y="302"/>
              </a:cxn>
              <a:cxn ang="0">
                <a:pos x="127" y="318"/>
              </a:cxn>
              <a:cxn ang="0">
                <a:pos x="127" y="318"/>
              </a:cxn>
              <a:cxn ang="0">
                <a:pos x="127" y="326"/>
              </a:cxn>
              <a:cxn ang="0">
                <a:pos x="119" y="334"/>
              </a:cxn>
              <a:cxn ang="0">
                <a:pos x="111" y="334"/>
              </a:cxn>
              <a:cxn ang="0">
                <a:pos x="111" y="334"/>
              </a:cxn>
              <a:cxn ang="0">
                <a:pos x="103" y="334"/>
              </a:cxn>
              <a:cxn ang="0">
                <a:pos x="103" y="334"/>
              </a:cxn>
              <a:cxn ang="0">
                <a:pos x="96" y="326"/>
              </a:cxn>
              <a:cxn ang="0">
                <a:pos x="96" y="318"/>
              </a:cxn>
              <a:cxn ang="0">
                <a:pos x="88" y="310"/>
              </a:cxn>
              <a:cxn ang="0">
                <a:pos x="88" y="302"/>
              </a:cxn>
              <a:cxn ang="0">
                <a:pos x="80" y="294"/>
              </a:cxn>
              <a:cxn ang="0">
                <a:pos x="80" y="278"/>
              </a:cxn>
              <a:cxn ang="0">
                <a:pos x="72" y="262"/>
              </a:cxn>
              <a:cxn ang="0">
                <a:pos x="72" y="246"/>
              </a:cxn>
              <a:cxn ang="0">
                <a:pos x="64" y="223"/>
              </a:cxn>
              <a:cxn ang="0">
                <a:pos x="56" y="199"/>
              </a:cxn>
              <a:cxn ang="0">
                <a:pos x="56" y="175"/>
              </a:cxn>
              <a:cxn ang="0">
                <a:pos x="48" y="143"/>
              </a:cxn>
              <a:cxn ang="0">
                <a:pos x="40" y="119"/>
              </a:cxn>
              <a:cxn ang="0">
                <a:pos x="40" y="103"/>
              </a:cxn>
              <a:cxn ang="0">
                <a:pos x="32" y="87"/>
              </a:cxn>
              <a:cxn ang="0">
                <a:pos x="24" y="71"/>
              </a:cxn>
              <a:cxn ang="0">
                <a:pos x="24" y="55"/>
              </a:cxn>
              <a:cxn ang="0">
                <a:pos x="16" y="48"/>
              </a:cxn>
              <a:cxn ang="0">
                <a:pos x="16" y="48"/>
              </a:cxn>
              <a:cxn ang="0">
                <a:pos x="16" y="48"/>
              </a:cxn>
            </a:cxnLst>
            <a:rect l="0" t="0" r="r" b="b"/>
            <a:pathLst>
              <a:path w="127" h="334">
                <a:moveTo>
                  <a:pt x="16" y="48"/>
                </a:moveTo>
                <a:lnTo>
                  <a:pt x="8" y="32"/>
                </a:lnTo>
                <a:lnTo>
                  <a:pt x="0" y="16"/>
                </a:lnTo>
                <a:lnTo>
                  <a:pt x="0" y="8"/>
                </a:lnTo>
                <a:lnTo>
                  <a:pt x="8" y="8"/>
                </a:lnTo>
                <a:lnTo>
                  <a:pt x="8" y="0"/>
                </a:lnTo>
                <a:lnTo>
                  <a:pt x="16" y="0"/>
                </a:lnTo>
                <a:lnTo>
                  <a:pt x="24" y="0"/>
                </a:lnTo>
                <a:lnTo>
                  <a:pt x="32" y="0"/>
                </a:lnTo>
                <a:lnTo>
                  <a:pt x="48" y="0"/>
                </a:lnTo>
                <a:lnTo>
                  <a:pt x="48" y="8"/>
                </a:lnTo>
                <a:lnTo>
                  <a:pt x="56" y="8"/>
                </a:lnTo>
                <a:lnTo>
                  <a:pt x="72" y="8"/>
                </a:lnTo>
                <a:lnTo>
                  <a:pt x="88" y="8"/>
                </a:lnTo>
                <a:lnTo>
                  <a:pt x="88" y="40"/>
                </a:lnTo>
                <a:lnTo>
                  <a:pt x="96" y="71"/>
                </a:lnTo>
                <a:lnTo>
                  <a:pt x="96" y="103"/>
                </a:lnTo>
                <a:lnTo>
                  <a:pt x="103" y="135"/>
                </a:lnTo>
                <a:lnTo>
                  <a:pt x="103" y="159"/>
                </a:lnTo>
                <a:lnTo>
                  <a:pt x="111" y="183"/>
                </a:lnTo>
                <a:lnTo>
                  <a:pt x="111" y="199"/>
                </a:lnTo>
                <a:lnTo>
                  <a:pt x="119" y="223"/>
                </a:lnTo>
                <a:lnTo>
                  <a:pt x="119" y="239"/>
                </a:lnTo>
                <a:lnTo>
                  <a:pt x="119" y="254"/>
                </a:lnTo>
                <a:lnTo>
                  <a:pt x="119" y="270"/>
                </a:lnTo>
                <a:lnTo>
                  <a:pt x="127" y="278"/>
                </a:lnTo>
                <a:lnTo>
                  <a:pt x="127" y="286"/>
                </a:lnTo>
                <a:lnTo>
                  <a:pt x="127" y="294"/>
                </a:lnTo>
                <a:lnTo>
                  <a:pt x="127" y="302"/>
                </a:lnTo>
                <a:lnTo>
                  <a:pt x="127" y="302"/>
                </a:lnTo>
                <a:lnTo>
                  <a:pt x="127" y="318"/>
                </a:lnTo>
                <a:lnTo>
                  <a:pt x="127" y="318"/>
                </a:lnTo>
                <a:lnTo>
                  <a:pt x="127" y="326"/>
                </a:lnTo>
                <a:lnTo>
                  <a:pt x="119" y="334"/>
                </a:lnTo>
                <a:lnTo>
                  <a:pt x="111" y="334"/>
                </a:lnTo>
                <a:lnTo>
                  <a:pt x="111" y="334"/>
                </a:lnTo>
                <a:lnTo>
                  <a:pt x="103" y="334"/>
                </a:lnTo>
                <a:lnTo>
                  <a:pt x="103" y="334"/>
                </a:lnTo>
                <a:lnTo>
                  <a:pt x="96" y="326"/>
                </a:lnTo>
                <a:lnTo>
                  <a:pt x="96" y="318"/>
                </a:lnTo>
                <a:lnTo>
                  <a:pt x="88" y="310"/>
                </a:lnTo>
                <a:lnTo>
                  <a:pt x="88" y="302"/>
                </a:lnTo>
                <a:lnTo>
                  <a:pt x="80" y="294"/>
                </a:lnTo>
                <a:lnTo>
                  <a:pt x="80" y="278"/>
                </a:lnTo>
                <a:lnTo>
                  <a:pt x="72" y="262"/>
                </a:lnTo>
                <a:lnTo>
                  <a:pt x="72" y="246"/>
                </a:lnTo>
                <a:lnTo>
                  <a:pt x="64" y="223"/>
                </a:lnTo>
                <a:lnTo>
                  <a:pt x="56" y="199"/>
                </a:lnTo>
                <a:lnTo>
                  <a:pt x="56" y="175"/>
                </a:lnTo>
                <a:lnTo>
                  <a:pt x="48" y="143"/>
                </a:lnTo>
                <a:lnTo>
                  <a:pt x="40" y="119"/>
                </a:lnTo>
                <a:lnTo>
                  <a:pt x="40" y="103"/>
                </a:lnTo>
                <a:lnTo>
                  <a:pt x="32" y="87"/>
                </a:lnTo>
                <a:lnTo>
                  <a:pt x="24" y="71"/>
                </a:lnTo>
                <a:lnTo>
                  <a:pt x="24" y="55"/>
                </a:lnTo>
                <a:lnTo>
                  <a:pt x="16" y="48"/>
                </a:lnTo>
                <a:lnTo>
                  <a:pt x="16" y="48"/>
                </a:lnTo>
                <a:lnTo>
                  <a:pt x="16" y="48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Freeform 45"/>
          <p:cNvSpPr>
            <a:spLocks/>
          </p:cNvSpPr>
          <p:nvPr/>
        </p:nvSpPr>
        <p:spPr bwMode="auto">
          <a:xfrm>
            <a:off x="7594600" y="3460750"/>
            <a:ext cx="430213" cy="101600"/>
          </a:xfrm>
          <a:custGeom>
            <a:avLst/>
            <a:gdLst/>
            <a:ahLst/>
            <a:cxnLst>
              <a:cxn ang="0">
                <a:pos x="167" y="48"/>
              </a:cxn>
              <a:cxn ang="0">
                <a:pos x="143" y="48"/>
              </a:cxn>
              <a:cxn ang="0">
                <a:pos x="120" y="56"/>
              </a:cxn>
              <a:cxn ang="0">
                <a:pos x="104" y="56"/>
              </a:cxn>
              <a:cxn ang="0">
                <a:pos x="88" y="64"/>
              </a:cxn>
              <a:cxn ang="0">
                <a:pos x="72" y="64"/>
              </a:cxn>
              <a:cxn ang="0">
                <a:pos x="56" y="64"/>
              </a:cxn>
              <a:cxn ang="0">
                <a:pos x="48" y="64"/>
              </a:cxn>
              <a:cxn ang="0">
                <a:pos x="48" y="64"/>
              </a:cxn>
              <a:cxn ang="0">
                <a:pos x="32" y="64"/>
              </a:cxn>
              <a:cxn ang="0">
                <a:pos x="16" y="56"/>
              </a:cxn>
              <a:cxn ang="0">
                <a:pos x="8" y="56"/>
              </a:cxn>
              <a:cxn ang="0">
                <a:pos x="8" y="48"/>
              </a:cxn>
              <a:cxn ang="0">
                <a:pos x="0" y="48"/>
              </a:cxn>
              <a:cxn ang="0">
                <a:pos x="0" y="40"/>
              </a:cxn>
              <a:cxn ang="0">
                <a:pos x="48" y="32"/>
              </a:cxn>
              <a:cxn ang="0">
                <a:pos x="88" y="24"/>
              </a:cxn>
              <a:cxn ang="0">
                <a:pos x="120" y="16"/>
              </a:cxn>
              <a:cxn ang="0">
                <a:pos x="151" y="8"/>
              </a:cxn>
              <a:cxn ang="0">
                <a:pos x="175" y="8"/>
              </a:cxn>
              <a:cxn ang="0">
                <a:pos x="191" y="0"/>
              </a:cxn>
              <a:cxn ang="0">
                <a:pos x="207" y="0"/>
              </a:cxn>
              <a:cxn ang="0">
                <a:pos x="215" y="0"/>
              </a:cxn>
              <a:cxn ang="0">
                <a:pos x="231" y="0"/>
              </a:cxn>
              <a:cxn ang="0">
                <a:pos x="255" y="0"/>
              </a:cxn>
              <a:cxn ang="0">
                <a:pos x="255" y="8"/>
              </a:cxn>
              <a:cxn ang="0">
                <a:pos x="263" y="8"/>
              </a:cxn>
              <a:cxn ang="0">
                <a:pos x="263" y="16"/>
              </a:cxn>
              <a:cxn ang="0">
                <a:pos x="271" y="16"/>
              </a:cxn>
              <a:cxn ang="0">
                <a:pos x="263" y="24"/>
              </a:cxn>
              <a:cxn ang="0">
                <a:pos x="263" y="24"/>
              </a:cxn>
              <a:cxn ang="0">
                <a:pos x="255" y="24"/>
              </a:cxn>
              <a:cxn ang="0">
                <a:pos x="239" y="32"/>
              </a:cxn>
              <a:cxn ang="0">
                <a:pos x="223" y="32"/>
              </a:cxn>
              <a:cxn ang="0">
                <a:pos x="207" y="40"/>
              </a:cxn>
              <a:cxn ang="0">
                <a:pos x="191" y="40"/>
              </a:cxn>
              <a:cxn ang="0">
                <a:pos x="167" y="48"/>
              </a:cxn>
              <a:cxn ang="0">
                <a:pos x="167" y="48"/>
              </a:cxn>
            </a:cxnLst>
            <a:rect l="0" t="0" r="r" b="b"/>
            <a:pathLst>
              <a:path w="271" h="64">
                <a:moveTo>
                  <a:pt x="167" y="48"/>
                </a:moveTo>
                <a:lnTo>
                  <a:pt x="143" y="48"/>
                </a:lnTo>
                <a:lnTo>
                  <a:pt x="120" y="56"/>
                </a:lnTo>
                <a:lnTo>
                  <a:pt x="104" y="56"/>
                </a:lnTo>
                <a:lnTo>
                  <a:pt x="88" y="64"/>
                </a:lnTo>
                <a:lnTo>
                  <a:pt x="72" y="64"/>
                </a:lnTo>
                <a:lnTo>
                  <a:pt x="56" y="64"/>
                </a:lnTo>
                <a:lnTo>
                  <a:pt x="48" y="64"/>
                </a:lnTo>
                <a:lnTo>
                  <a:pt x="48" y="64"/>
                </a:lnTo>
                <a:lnTo>
                  <a:pt x="32" y="64"/>
                </a:lnTo>
                <a:lnTo>
                  <a:pt x="16" y="56"/>
                </a:lnTo>
                <a:lnTo>
                  <a:pt x="8" y="56"/>
                </a:lnTo>
                <a:lnTo>
                  <a:pt x="8" y="48"/>
                </a:lnTo>
                <a:lnTo>
                  <a:pt x="0" y="48"/>
                </a:lnTo>
                <a:lnTo>
                  <a:pt x="0" y="40"/>
                </a:lnTo>
                <a:lnTo>
                  <a:pt x="48" y="32"/>
                </a:lnTo>
                <a:lnTo>
                  <a:pt x="88" y="24"/>
                </a:lnTo>
                <a:lnTo>
                  <a:pt x="120" y="16"/>
                </a:lnTo>
                <a:lnTo>
                  <a:pt x="151" y="8"/>
                </a:lnTo>
                <a:lnTo>
                  <a:pt x="175" y="8"/>
                </a:lnTo>
                <a:lnTo>
                  <a:pt x="191" y="0"/>
                </a:lnTo>
                <a:lnTo>
                  <a:pt x="207" y="0"/>
                </a:lnTo>
                <a:lnTo>
                  <a:pt x="215" y="0"/>
                </a:lnTo>
                <a:lnTo>
                  <a:pt x="231" y="0"/>
                </a:lnTo>
                <a:lnTo>
                  <a:pt x="255" y="0"/>
                </a:lnTo>
                <a:lnTo>
                  <a:pt x="255" y="8"/>
                </a:lnTo>
                <a:lnTo>
                  <a:pt x="263" y="8"/>
                </a:lnTo>
                <a:lnTo>
                  <a:pt x="263" y="16"/>
                </a:lnTo>
                <a:lnTo>
                  <a:pt x="271" y="16"/>
                </a:lnTo>
                <a:lnTo>
                  <a:pt x="263" y="24"/>
                </a:lnTo>
                <a:lnTo>
                  <a:pt x="263" y="24"/>
                </a:lnTo>
                <a:lnTo>
                  <a:pt x="255" y="24"/>
                </a:lnTo>
                <a:lnTo>
                  <a:pt x="239" y="32"/>
                </a:lnTo>
                <a:lnTo>
                  <a:pt x="223" y="32"/>
                </a:lnTo>
                <a:lnTo>
                  <a:pt x="207" y="40"/>
                </a:lnTo>
                <a:lnTo>
                  <a:pt x="191" y="40"/>
                </a:lnTo>
                <a:lnTo>
                  <a:pt x="167" y="48"/>
                </a:lnTo>
                <a:lnTo>
                  <a:pt x="167" y="48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Freeform 47"/>
          <p:cNvSpPr>
            <a:spLocks/>
          </p:cNvSpPr>
          <p:nvPr/>
        </p:nvSpPr>
        <p:spPr bwMode="auto">
          <a:xfrm>
            <a:off x="7505700" y="3687763"/>
            <a:ext cx="582613" cy="114300"/>
          </a:xfrm>
          <a:custGeom>
            <a:avLst/>
            <a:gdLst/>
            <a:ahLst/>
            <a:cxnLst>
              <a:cxn ang="0">
                <a:pos x="367" y="32"/>
              </a:cxn>
              <a:cxn ang="0">
                <a:pos x="335" y="40"/>
              </a:cxn>
              <a:cxn ang="0">
                <a:pos x="287" y="40"/>
              </a:cxn>
              <a:cxn ang="0">
                <a:pos x="231" y="48"/>
              </a:cxn>
              <a:cxn ang="0">
                <a:pos x="176" y="56"/>
              </a:cxn>
              <a:cxn ang="0">
                <a:pos x="144" y="56"/>
              </a:cxn>
              <a:cxn ang="0">
                <a:pos x="112" y="64"/>
              </a:cxn>
              <a:cxn ang="0">
                <a:pos x="88" y="64"/>
              </a:cxn>
              <a:cxn ang="0">
                <a:pos x="64" y="64"/>
              </a:cxn>
              <a:cxn ang="0">
                <a:pos x="48" y="72"/>
              </a:cxn>
              <a:cxn ang="0">
                <a:pos x="32" y="72"/>
              </a:cxn>
              <a:cxn ang="0">
                <a:pos x="16" y="72"/>
              </a:cxn>
              <a:cxn ang="0">
                <a:pos x="0" y="72"/>
              </a:cxn>
              <a:cxn ang="0">
                <a:pos x="0" y="40"/>
              </a:cxn>
              <a:cxn ang="0">
                <a:pos x="64" y="32"/>
              </a:cxn>
              <a:cxn ang="0">
                <a:pos x="128" y="24"/>
              </a:cxn>
              <a:cxn ang="0">
                <a:pos x="176" y="16"/>
              </a:cxn>
              <a:cxn ang="0">
                <a:pos x="231" y="16"/>
              </a:cxn>
              <a:cxn ang="0">
                <a:pos x="271" y="8"/>
              </a:cxn>
              <a:cxn ang="0">
                <a:pos x="311" y="0"/>
              </a:cxn>
              <a:cxn ang="0">
                <a:pos x="343" y="0"/>
              </a:cxn>
              <a:cxn ang="0">
                <a:pos x="367" y="0"/>
              </a:cxn>
              <a:cxn ang="0">
                <a:pos x="367" y="32"/>
              </a:cxn>
              <a:cxn ang="0">
                <a:pos x="367" y="32"/>
              </a:cxn>
            </a:cxnLst>
            <a:rect l="0" t="0" r="r" b="b"/>
            <a:pathLst>
              <a:path w="367" h="72">
                <a:moveTo>
                  <a:pt x="367" y="32"/>
                </a:moveTo>
                <a:lnTo>
                  <a:pt x="335" y="40"/>
                </a:lnTo>
                <a:lnTo>
                  <a:pt x="287" y="40"/>
                </a:lnTo>
                <a:lnTo>
                  <a:pt x="231" y="48"/>
                </a:lnTo>
                <a:lnTo>
                  <a:pt x="176" y="56"/>
                </a:lnTo>
                <a:lnTo>
                  <a:pt x="144" y="56"/>
                </a:lnTo>
                <a:lnTo>
                  <a:pt x="112" y="64"/>
                </a:lnTo>
                <a:lnTo>
                  <a:pt x="88" y="64"/>
                </a:lnTo>
                <a:lnTo>
                  <a:pt x="64" y="64"/>
                </a:lnTo>
                <a:lnTo>
                  <a:pt x="48" y="72"/>
                </a:lnTo>
                <a:lnTo>
                  <a:pt x="32" y="72"/>
                </a:lnTo>
                <a:lnTo>
                  <a:pt x="16" y="72"/>
                </a:lnTo>
                <a:lnTo>
                  <a:pt x="0" y="72"/>
                </a:lnTo>
                <a:lnTo>
                  <a:pt x="0" y="40"/>
                </a:lnTo>
                <a:lnTo>
                  <a:pt x="64" y="32"/>
                </a:lnTo>
                <a:lnTo>
                  <a:pt x="128" y="24"/>
                </a:lnTo>
                <a:lnTo>
                  <a:pt x="176" y="16"/>
                </a:lnTo>
                <a:lnTo>
                  <a:pt x="231" y="16"/>
                </a:lnTo>
                <a:lnTo>
                  <a:pt x="271" y="8"/>
                </a:lnTo>
                <a:lnTo>
                  <a:pt x="311" y="0"/>
                </a:lnTo>
                <a:lnTo>
                  <a:pt x="343" y="0"/>
                </a:lnTo>
                <a:lnTo>
                  <a:pt x="367" y="0"/>
                </a:lnTo>
                <a:lnTo>
                  <a:pt x="367" y="32"/>
                </a:lnTo>
                <a:lnTo>
                  <a:pt x="367" y="32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2" name="Freeform 46"/>
          <p:cNvSpPr>
            <a:spLocks/>
          </p:cNvSpPr>
          <p:nvPr/>
        </p:nvSpPr>
        <p:spPr bwMode="auto">
          <a:xfrm>
            <a:off x="7799388" y="3967163"/>
            <a:ext cx="744537" cy="163512"/>
          </a:xfrm>
          <a:custGeom>
            <a:avLst/>
            <a:gdLst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8629 w 10000"/>
              <a:gd name="connsiteY32" fmla="*/ 7685 h 10000"/>
              <a:gd name="connsiteX33" fmla="*/ 8781 w 10000"/>
              <a:gd name="connsiteY33" fmla="*/ 7474 h 10000"/>
              <a:gd name="connsiteX34" fmla="*/ 8781 w 10000"/>
              <a:gd name="connsiteY34" fmla="*/ 7262 h 10000"/>
              <a:gd name="connsiteX35" fmla="*/ 8781 w 10000"/>
              <a:gd name="connsiteY35" fmla="*/ 7050 h 10000"/>
              <a:gd name="connsiteX36" fmla="*/ 8781 w 10000"/>
              <a:gd name="connsiteY36" fmla="*/ 6944 h 10000"/>
              <a:gd name="connsiteX37" fmla="*/ 8933 w 10000"/>
              <a:gd name="connsiteY37" fmla="*/ 6839 h 10000"/>
              <a:gd name="connsiteX38" fmla="*/ 8933 w 10000"/>
              <a:gd name="connsiteY38" fmla="*/ 6733 h 10000"/>
              <a:gd name="connsiteX39" fmla="*/ 8933 w 10000"/>
              <a:gd name="connsiteY39" fmla="*/ 6733 h 10000"/>
              <a:gd name="connsiteX40" fmla="*/ 9086 w 10000"/>
              <a:gd name="connsiteY40" fmla="*/ 6733 h 10000"/>
              <a:gd name="connsiteX41" fmla="*/ 9238 w 10000"/>
              <a:gd name="connsiteY41" fmla="*/ 6733 h 10000"/>
              <a:gd name="connsiteX42" fmla="*/ 9238 w 10000"/>
              <a:gd name="connsiteY42" fmla="*/ 6839 h 10000"/>
              <a:gd name="connsiteX43" fmla="*/ 9390 w 10000"/>
              <a:gd name="connsiteY43" fmla="*/ 6944 h 10000"/>
              <a:gd name="connsiteX44" fmla="*/ 9390 w 10000"/>
              <a:gd name="connsiteY44" fmla="*/ 7156 h 10000"/>
              <a:gd name="connsiteX45" fmla="*/ 9390 w 10000"/>
              <a:gd name="connsiteY45" fmla="*/ 7262 h 10000"/>
              <a:gd name="connsiteX46" fmla="*/ 9390 w 10000"/>
              <a:gd name="connsiteY46" fmla="*/ 7474 h 10000"/>
              <a:gd name="connsiteX47" fmla="*/ 9543 w 10000"/>
              <a:gd name="connsiteY47" fmla="*/ 7897 h 10000"/>
              <a:gd name="connsiteX48" fmla="*/ 9543 w 10000"/>
              <a:gd name="connsiteY48" fmla="*/ 8214 h 10000"/>
              <a:gd name="connsiteX49" fmla="*/ 9695 w 10000"/>
              <a:gd name="connsiteY49" fmla="*/ 8532 h 10000"/>
              <a:gd name="connsiteX50" fmla="*/ 9848 w 10000"/>
              <a:gd name="connsiteY50" fmla="*/ 8743 h 10000"/>
              <a:gd name="connsiteX51" fmla="*/ 10000 w 10000"/>
              <a:gd name="connsiteY51" fmla="*/ 8942 h 10000"/>
              <a:gd name="connsiteX52" fmla="*/ 10000 w 10000"/>
              <a:gd name="connsiteY52" fmla="*/ 9153 h 10000"/>
              <a:gd name="connsiteX53" fmla="*/ 9848 w 10000"/>
              <a:gd name="connsiteY53" fmla="*/ 9365 h 10000"/>
              <a:gd name="connsiteX54" fmla="*/ 9543 w 10000"/>
              <a:gd name="connsiteY54" fmla="*/ 9471 h 10000"/>
              <a:gd name="connsiteX55" fmla="*/ 9238 w 10000"/>
              <a:gd name="connsiteY55" fmla="*/ 9577 h 10000"/>
              <a:gd name="connsiteX56" fmla="*/ 8781 w 10000"/>
              <a:gd name="connsiteY56" fmla="*/ 9683 h 10000"/>
              <a:gd name="connsiteX57" fmla="*/ 8343 w 10000"/>
              <a:gd name="connsiteY57" fmla="*/ 9788 h 10000"/>
              <a:gd name="connsiteX58" fmla="*/ 7886 w 10000"/>
              <a:gd name="connsiteY58" fmla="*/ 9894 h 10000"/>
              <a:gd name="connsiteX59" fmla="*/ 7276 w 10000"/>
              <a:gd name="connsiteY59" fmla="*/ 9894 h 10000"/>
              <a:gd name="connsiteX60" fmla="*/ 6514 w 10000"/>
              <a:gd name="connsiteY60" fmla="*/ 10000 h 10000"/>
              <a:gd name="connsiteX61" fmla="*/ 5752 w 10000"/>
              <a:gd name="connsiteY61" fmla="*/ 10000 h 10000"/>
              <a:gd name="connsiteX62" fmla="*/ 4838 w 10000"/>
              <a:gd name="connsiteY62" fmla="*/ 10000 h 10000"/>
              <a:gd name="connsiteX63" fmla="*/ 4095 w 10000"/>
              <a:gd name="connsiteY63" fmla="*/ 10000 h 10000"/>
              <a:gd name="connsiteX64" fmla="*/ 3333 w 10000"/>
              <a:gd name="connsiteY64" fmla="*/ 9894 h 10000"/>
              <a:gd name="connsiteX65" fmla="*/ 2724 w 10000"/>
              <a:gd name="connsiteY65" fmla="*/ 9894 h 10000"/>
              <a:gd name="connsiteX66" fmla="*/ 2267 w 10000"/>
              <a:gd name="connsiteY66" fmla="*/ 9788 h 10000"/>
              <a:gd name="connsiteX67" fmla="*/ 1810 w 10000"/>
              <a:gd name="connsiteY67" fmla="*/ 9577 h 10000"/>
              <a:gd name="connsiteX68" fmla="*/ 1352 w 10000"/>
              <a:gd name="connsiteY68" fmla="*/ 9471 h 10000"/>
              <a:gd name="connsiteX69" fmla="*/ 1067 w 10000"/>
              <a:gd name="connsiteY69" fmla="*/ 9259 h 10000"/>
              <a:gd name="connsiteX70" fmla="*/ 914 w 10000"/>
              <a:gd name="connsiteY70" fmla="*/ 8942 h 10000"/>
              <a:gd name="connsiteX71" fmla="*/ 762 w 10000"/>
              <a:gd name="connsiteY71" fmla="*/ 8638 h 10000"/>
              <a:gd name="connsiteX72" fmla="*/ 610 w 10000"/>
              <a:gd name="connsiteY72" fmla="*/ 8214 h 10000"/>
              <a:gd name="connsiteX73" fmla="*/ 610 w 10000"/>
              <a:gd name="connsiteY73" fmla="*/ 7791 h 10000"/>
              <a:gd name="connsiteX74" fmla="*/ 610 w 10000"/>
              <a:gd name="connsiteY74" fmla="*/ 7262 h 10000"/>
              <a:gd name="connsiteX75" fmla="*/ 610 w 10000"/>
              <a:gd name="connsiteY75" fmla="*/ 6627 h 10000"/>
              <a:gd name="connsiteX76" fmla="*/ 610 w 10000"/>
              <a:gd name="connsiteY76" fmla="*/ 5899 h 10000"/>
              <a:gd name="connsiteX77" fmla="*/ 610 w 10000"/>
              <a:gd name="connsiteY77" fmla="*/ 5476 h 10000"/>
              <a:gd name="connsiteX78" fmla="*/ 610 w 10000"/>
              <a:gd name="connsiteY78" fmla="*/ 5053 h 10000"/>
              <a:gd name="connsiteX79" fmla="*/ 610 w 10000"/>
              <a:gd name="connsiteY79" fmla="*/ 4630 h 10000"/>
              <a:gd name="connsiteX80" fmla="*/ 610 w 10000"/>
              <a:gd name="connsiteY80" fmla="*/ 4206 h 10000"/>
              <a:gd name="connsiteX81" fmla="*/ 610 w 10000"/>
              <a:gd name="connsiteY81" fmla="*/ 3690 h 10000"/>
              <a:gd name="connsiteX82" fmla="*/ 610 w 10000"/>
              <a:gd name="connsiteY82" fmla="*/ 3267 h 10000"/>
              <a:gd name="connsiteX83" fmla="*/ 610 w 10000"/>
              <a:gd name="connsiteY83" fmla="*/ 2950 h 10000"/>
              <a:gd name="connsiteX84" fmla="*/ 610 w 10000"/>
              <a:gd name="connsiteY84" fmla="*/ 2526 h 10000"/>
              <a:gd name="connsiteX85" fmla="*/ 610 w 10000"/>
              <a:gd name="connsiteY85" fmla="*/ 2209 h 10000"/>
              <a:gd name="connsiteX86" fmla="*/ 457 w 10000"/>
              <a:gd name="connsiteY86" fmla="*/ 1892 h 10000"/>
              <a:gd name="connsiteX87" fmla="*/ 457 w 10000"/>
              <a:gd name="connsiteY87" fmla="*/ 1680 h 10000"/>
              <a:gd name="connsiteX88" fmla="*/ 457 w 10000"/>
              <a:gd name="connsiteY88" fmla="*/ 1362 h 10000"/>
              <a:gd name="connsiteX89" fmla="*/ 457 w 10000"/>
              <a:gd name="connsiteY89" fmla="*/ 1164 h 10000"/>
              <a:gd name="connsiteX90" fmla="*/ 457 w 10000"/>
              <a:gd name="connsiteY90" fmla="*/ 1058 h 10000"/>
              <a:gd name="connsiteX91" fmla="*/ 457 w 10000"/>
              <a:gd name="connsiteY91" fmla="*/ 847 h 10000"/>
              <a:gd name="connsiteX92" fmla="*/ 305 w 10000"/>
              <a:gd name="connsiteY92" fmla="*/ 741 h 10000"/>
              <a:gd name="connsiteX93" fmla="*/ 305 w 10000"/>
              <a:gd name="connsiteY93" fmla="*/ 529 h 10000"/>
              <a:gd name="connsiteX94" fmla="*/ 152 w 10000"/>
              <a:gd name="connsiteY94" fmla="*/ 423 h 10000"/>
              <a:gd name="connsiteX95" fmla="*/ 0 w 10000"/>
              <a:gd name="connsiteY95" fmla="*/ 317 h 10000"/>
              <a:gd name="connsiteX96" fmla="*/ 0 w 10000"/>
              <a:gd name="connsiteY96" fmla="*/ 212 h 10000"/>
              <a:gd name="connsiteX97" fmla="*/ 152 w 10000"/>
              <a:gd name="connsiteY97" fmla="*/ 0 h 10000"/>
              <a:gd name="connsiteX98" fmla="*/ 152 w 10000"/>
              <a:gd name="connsiteY98" fmla="*/ 0 h 10000"/>
              <a:gd name="connsiteX99" fmla="*/ 457 w 10000"/>
              <a:gd name="connsiteY99" fmla="*/ 0 h 10000"/>
              <a:gd name="connsiteX100" fmla="*/ 762 w 10000"/>
              <a:gd name="connsiteY100" fmla="*/ 0 h 10000"/>
              <a:gd name="connsiteX101" fmla="*/ 1067 w 10000"/>
              <a:gd name="connsiteY101" fmla="*/ 106 h 10000"/>
              <a:gd name="connsiteX102" fmla="*/ 1352 w 10000"/>
              <a:gd name="connsiteY102" fmla="*/ 212 h 10000"/>
              <a:gd name="connsiteX103" fmla="*/ 1657 w 10000"/>
              <a:gd name="connsiteY103" fmla="*/ 317 h 10000"/>
              <a:gd name="connsiteX104" fmla="*/ 1810 w 10000"/>
              <a:gd name="connsiteY104" fmla="*/ 423 h 10000"/>
              <a:gd name="connsiteX105" fmla="*/ 1962 w 10000"/>
              <a:gd name="connsiteY105" fmla="*/ 423 h 10000"/>
              <a:gd name="connsiteX106" fmla="*/ 1962 w 10000"/>
              <a:gd name="connsiteY106" fmla="*/ 635 h 10000"/>
              <a:gd name="connsiteX107" fmla="*/ 1810 w 10000"/>
              <a:gd name="connsiteY107" fmla="*/ 847 h 10000"/>
              <a:gd name="connsiteX108" fmla="*/ 1810 w 10000"/>
              <a:gd name="connsiteY108" fmla="*/ 952 h 10000"/>
              <a:gd name="connsiteX109" fmla="*/ 1810 w 10000"/>
              <a:gd name="connsiteY109" fmla="*/ 1164 h 10000"/>
              <a:gd name="connsiteX110" fmla="*/ 1657 w 10000"/>
              <a:gd name="connsiteY110" fmla="*/ 1362 h 10000"/>
              <a:gd name="connsiteX111" fmla="*/ 1657 w 10000"/>
              <a:gd name="connsiteY111" fmla="*/ 1574 h 10000"/>
              <a:gd name="connsiteX112" fmla="*/ 1657 w 10000"/>
              <a:gd name="connsiteY112" fmla="*/ 1892 h 10000"/>
              <a:gd name="connsiteX113" fmla="*/ 1657 w 10000"/>
              <a:gd name="connsiteY113" fmla="*/ 2315 h 10000"/>
              <a:gd name="connsiteX114" fmla="*/ 1505 w 10000"/>
              <a:gd name="connsiteY114" fmla="*/ 2844 h 10000"/>
              <a:gd name="connsiteX115" fmla="*/ 1505 w 10000"/>
              <a:gd name="connsiteY115" fmla="*/ 3373 h 10000"/>
              <a:gd name="connsiteX116" fmla="*/ 1505 w 10000"/>
              <a:gd name="connsiteY116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8629 w 10000"/>
              <a:gd name="connsiteY32" fmla="*/ 7685 h 10000"/>
              <a:gd name="connsiteX33" fmla="*/ 8781 w 10000"/>
              <a:gd name="connsiteY33" fmla="*/ 7474 h 10000"/>
              <a:gd name="connsiteX34" fmla="*/ 8781 w 10000"/>
              <a:gd name="connsiteY34" fmla="*/ 7262 h 10000"/>
              <a:gd name="connsiteX35" fmla="*/ 8781 w 10000"/>
              <a:gd name="connsiteY35" fmla="*/ 7050 h 10000"/>
              <a:gd name="connsiteX36" fmla="*/ 8781 w 10000"/>
              <a:gd name="connsiteY36" fmla="*/ 6944 h 10000"/>
              <a:gd name="connsiteX37" fmla="*/ 8933 w 10000"/>
              <a:gd name="connsiteY37" fmla="*/ 6839 h 10000"/>
              <a:gd name="connsiteX38" fmla="*/ 8933 w 10000"/>
              <a:gd name="connsiteY38" fmla="*/ 6733 h 10000"/>
              <a:gd name="connsiteX39" fmla="*/ 8933 w 10000"/>
              <a:gd name="connsiteY39" fmla="*/ 6733 h 10000"/>
              <a:gd name="connsiteX40" fmla="*/ 9086 w 10000"/>
              <a:gd name="connsiteY40" fmla="*/ 6733 h 10000"/>
              <a:gd name="connsiteX41" fmla="*/ 9238 w 10000"/>
              <a:gd name="connsiteY41" fmla="*/ 6733 h 10000"/>
              <a:gd name="connsiteX42" fmla="*/ 9238 w 10000"/>
              <a:gd name="connsiteY42" fmla="*/ 6839 h 10000"/>
              <a:gd name="connsiteX43" fmla="*/ 9390 w 10000"/>
              <a:gd name="connsiteY43" fmla="*/ 6944 h 10000"/>
              <a:gd name="connsiteX44" fmla="*/ 9390 w 10000"/>
              <a:gd name="connsiteY44" fmla="*/ 7156 h 10000"/>
              <a:gd name="connsiteX45" fmla="*/ 9390 w 10000"/>
              <a:gd name="connsiteY45" fmla="*/ 7262 h 10000"/>
              <a:gd name="connsiteX46" fmla="*/ 9390 w 10000"/>
              <a:gd name="connsiteY46" fmla="*/ 7474 h 10000"/>
              <a:gd name="connsiteX47" fmla="*/ 9543 w 10000"/>
              <a:gd name="connsiteY47" fmla="*/ 7897 h 10000"/>
              <a:gd name="connsiteX48" fmla="*/ 9543 w 10000"/>
              <a:gd name="connsiteY48" fmla="*/ 8214 h 10000"/>
              <a:gd name="connsiteX49" fmla="*/ 9695 w 10000"/>
              <a:gd name="connsiteY49" fmla="*/ 8532 h 10000"/>
              <a:gd name="connsiteX50" fmla="*/ 9848 w 10000"/>
              <a:gd name="connsiteY50" fmla="*/ 8743 h 10000"/>
              <a:gd name="connsiteX51" fmla="*/ 10000 w 10000"/>
              <a:gd name="connsiteY51" fmla="*/ 8942 h 10000"/>
              <a:gd name="connsiteX52" fmla="*/ 10000 w 10000"/>
              <a:gd name="connsiteY52" fmla="*/ 9153 h 10000"/>
              <a:gd name="connsiteX53" fmla="*/ 9848 w 10000"/>
              <a:gd name="connsiteY53" fmla="*/ 9365 h 10000"/>
              <a:gd name="connsiteX54" fmla="*/ 9543 w 10000"/>
              <a:gd name="connsiteY54" fmla="*/ 9471 h 10000"/>
              <a:gd name="connsiteX55" fmla="*/ 9238 w 10000"/>
              <a:gd name="connsiteY55" fmla="*/ 9577 h 10000"/>
              <a:gd name="connsiteX56" fmla="*/ 8781 w 10000"/>
              <a:gd name="connsiteY56" fmla="*/ 9683 h 10000"/>
              <a:gd name="connsiteX57" fmla="*/ 8343 w 10000"/>
              <a:gd name="connsiteY57" fmla="*/ 9788 h 10000"/>
              <a:gd name="connsiteX58" fmla="*/ 7886 w 10000"/>
              <a:gd name="connsiteY58" fmla="*/ 9894 h 10000"/>
              <a:gd name="connsiteX59" fmla="*/ 7276 w 10000"/>
              <a:gd name="connsiteY59" fmla="*/ 9894 h 10000"/>
              <a:gd name="connsiteX60" fmla="*/ 6514 w 10000"/>
              <a:gd name="connsiteY60" fmla="*/ 10000 h 10000"/>
              <a:gd name="connsiteX61" fmla="*/ 5752 w 10000"/>
              <a:gd name="connsiteY61" fmla="*/ 10000 h 10000"/>
              <a:gd name="connsiteX62" fmla="*/ 4838 w 10000"/>
              <a:gd name="connsiteY62" fmla="*/ 10000 h 10000"/>
              <a:gd name="connsiteX63" fmla="*/ 4095 w 10000"/>
              <a:gd name="connsiteY63" fmla="*/ 10000 h 10000"/>
              <a:gd name="connsiteX64" fmla="*/ 3333 w 10000"/>
              <a:gd name="connsiteY64" fmla="*/ 9894 h 10000"/>
              <a:gd name="connsiteX65" fmla="*/ 2724 w 10000"/>
              <a:gd name="connsiteY65" fmla="*/ 9894 h 10000"/>
              <a:gd name="connsiteX66" fmla="*/ 2267 w 10000"/>
              <a:gd name="connsiteY66" fmla="*/ 9788 h 10000"/>
              <a:gd name="connsiteX67" fmla="*/ 1810 w 10000"/>
              <a:gd name="connsiteY67" fmla="*/ 9577 h 10000"/>
              <a:gd name="connsiteX68" fmla="*/ 1352 w 10000"/>
              <a:gd name="connsiteY68" fmla="*/ 9471 h 10000"/>
              <a:gd name="connsiteX69" fmla="*/ 1067 w 10000"/>
              <a:gd name="connsiteY69" fmla="*/ 9259 h 10000"/>
              <a:gd name="connsiteX70" fmla="*/ 914 w 10000"/>
              <a:gd name="connsiteY70" fmla="*/ 8942 h 10000"/>
              <a:gd name="connsiteX71" fmla="*/ 762 w 10000"/>
              <a:gd name="connsiteY71" fmla="*/ 8638 h 10000"/>
              <a:gd name="connsiteX72" fmla="*/ 610 w 10000"/>
              <a:gd name="connsiteY72" fmla="*/ 8214 h 10000"/>
              <a:gd name="connsiteX73" fmla="*/ 610 w 10000"/>
              <a:gd name="connsiteY73" fmla="*/ 7791 h 10000"/>
              <a:gd name="connsiteX74" fmla="*/ 610 w 10000"/>
              <a:gd name="connsiteY74" fmla="*/ 7262 h 10000"/>
              <a:gd name="connsiteX75" fmla="*/ 610 w 10000"/>
              <a:gd name="connsiteY75" fmla="*/ 6627 h 10000"/>
              <a:gd name="connsiteX76" fmla="*/ 610 w 10000"/>
              <a:gd name="connsiteY76" fmla="*/ 5899 h 10000"/>
              <a:gd name="connsiteX77" fmla="*/ 610 w 10000"/>
              <a:gd name="connsiteY77" fmla="*/ 5476 h 10000"/>
              <a:gd name="connsiteX78" fmla="*/ 610 w 10000"/>
              <a:gd name="connsiteY78" fmla="*/ 5053 h 10000"/>
              <a:gd name="connsiteX79" fmla="*/ 610 w 10000"/>
              <a:gd name="connsiteY79" fmla="*/ 4630 h 10000"/>
              <a:gd name="connsiteX80" fmla="*/ 610 w 10000"/>
              <a:gd name="connsiteY80" fmla="*/ 4206 h 10000"/>
              <a:gd name="connsiteX81" fmla="*/ 610 w 10000"/>
              <a:gd name="connsiteY81" fmla="*/ 3690 h 10000"/>
              <a:gd name="connsiteX82" fmla="*/ 610 w 10000"/>
              <a:gd name="connsiteY82" fmla="*/ 3267 h 10000"/>
              <a:gd name="connsiteX83" fmla="*/ 610 w 10000"/>
              <a:gd name="connsiteY83" fmla="*/ 2950 h 10000"/>
              <a:gd name="connsiteX84" fmla="*/ 610 w 10000"/>
              <a:gd name="connsiteY84" fmla="*/ 2526 h 10000"/>
              <a:gd name="connsiteX85" fmla="*/ 610 w 10000"/>
              <a:gd name="connsiteY85" fmla="*/ 2209 h 10000"/>
              <a:gd name="connsiteX86" fmla="*/ 457 w 10000"/>
              <a:gd name="connsiteY86" fmla="*/ 1892 h 10000"/>
              <a:gd name="connsiteX87" fmla="*/ 457 w 10000"/>
              <a:gd name="connsiteY87" fmla="*/ 1680 h 10000"/>
              <a:gd name="connsiteX88" fmla="*/ 457 w 10000"/>
              <a:gd name="connsiteY88" fmla="*/ 1362 h 10000"/>
              <a:gd name="connsiteX89" fmla="*/ 457 w 10000"/>
              <a:gd name="connsiteY89" fmla="*/ 1164 h 10000"/>
              <a:gd name="connsiteX90" fmla="*/ 457 w 10000"/>
              <a:gd name="connsiteY90" fmla="*/ 1058 h 10000"/>
              <a:gd name="connsiteX91" fmla="*/ 457 w 10000"/>
              <a:gd name="connsiteY91" fmla="*/ 847 h 10000"/>
              <a:gd name="connsiteX92" fmla="*/ 305 w 10000"/>
              <a:gd name="connsiteY92" fmla="*/ 741 h 10000"/>
              <a:gd name="connsiteX93" fmla="*/ 305 w 10000"/>
              <a:gd name="connsiteY93" fmla="*/ 529 h 10000"/>
              <a:gd name="connsiteX94" fmla="*/ 152 w 10000"/>
              <a:gd name="connsiteY94" fmla="*/ 423 h 10000"/>
              <a:gd name="connsiteX95" fmla="*/ 0 w 10000"/>
              <a:gd name="connsiteY95" fmla="*/ 317 h 10000"/>
              <a:gd name="connsiteX96" fmla="*/ 0 w 10000"/>
              <a:gd name="connsiteY96" fmla="*/ 212 h 10000"/>
              <a:gd name="connsiteX97" fmla="*/ 152 w 10000"/>
              <a:gd name="connsiteY97" fmla="*/ 0 h 10000"/>
              <a:gd name="connsiteX98" fmla="*/ 457 w 10000"/>
              <a:gd name="connsiteY98" fmla="*/ 0 h 10000"/>
              <a:gd name="connsiteX99" fmla="*/ 762 w 10000"/>
              <a:gd name="connsiteY99" fmla="*/ 0 h 10000"/>
              <a:gd name="connsiteX100" fmla="*/ 1067 w 10000"/>
              <a:gd name="connsiteY100" fmla="*/ 106 h 10000"/>
              <a:gd name="connsiteX101" fmla="*/ 1352 w 10000"/>
              <a:gd name="connsiteY101" fmla="*/ 212 h 10000"/>
              <a:gd name="connsiteX102" fmla="*/ 1657 w 10000"/>
              <a:gd name="connsiteY102" fmla="*/ 317 h 10000"/>
              <a:gd name="connsiteX103" fmla="*/ 1810 w 10000"/>
              <a:gd name="connsiteY103" fmla="*/ 423 h 10000"/>
              <a:gd name="connsiteX104" fmla="*/ 1962 w 10000"/>
              <a:gd name="connsiteY104" fmla="*/ 423 h 10000"/>
              <a:gd name="connsiteX105" fmla="*/ 1962 w 10000"/>
              <a:gd name="connsiteY105" fmla="*/ 635 h 10000"/>
              <a:gd name="connsiteX106" fmla="*/ 1810 w 10000"/>
              <a:gd name="connsiteY106" fmla="*/ 847 h 10000"/>
              <a:gd name="connsiteX107" fmla="*/ 1810 w 10000"/>
              <a:gd name="connsiteY107" fmla="*/ 952 h 10000"/>
              <a:gd name="connsiteX108" fmla="*/ 1810 w 10000"/>
              <a:gd name="connsiteY108" fmla="*/ 1164 h 10000"/>
              <a:gd name="connsiteX109" fmla="*/ 1657 w 10000"/>
              <a:gd name="connsiteY109" fmla="*/ 1362 h 10000"/>
              <a:gd name="connsiteX110" fmla="*/ 1657 w 10000"/>
              <a:gd name="connsiteY110" fmla="*/ 1574 h 10000"/>
              <a:gd name="connsiteX111" fmla="*/ 1657 w 10000"/>
              <a:gd name="connsiteY111" fmla="*/ 1892 h 10000"/>
              <a:gd name="connsiteX112" fmla="*/ 1657 w 10000"/>
              <a:gd name="connsiteY112" fmla="*/ 2315 h 10000"/>
              <a:gd name="connsiteX113" fmla="*/ 1505 w 10000"/>
              <a:gd name="connsiteY113" fmla="*/ 2844 h 10000"/>
              <a:gd name="connsiteX114" fmla="*/ 1505 w 10000"/>
              <a:gd name="connsiteY114" fmla="*/ 3373 h 10000"/>
              <a:gd name="connsiteX115" fmla="*/ 1505 w 10000"/>
              <a:gd name="connsiteY115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8629 w 10000"/>
              <a:gd name="connsiteY32" fmla="*/ 7685 h 10000"/>
              <a:gd name="connsiteX33" fmla="*/ 8781 w 10000"/>
              <a:gd name="connsiteY33" fmla="*/ 7474 h 10000"/>
              <a:gd name="connsiteX34" fmla="*/ 8781 w 10000"/>
              <a:gd name="connsiteY34" fmla="*/ 7262 h 10000"/>
              <a:gd name="connsiteX35" fmla="*/ 8781 w 10000"/>
              <a:gd name="connsiteY35" fmla="*/ 7050 h 10000"/>
              <a:gd name="connsiteX36" fmla="*/ 8781 w 10000"/>
              <a:gd name="connsiteY36" fmla="*/ 6944 h 10000"/>
              <a:gd name="connsiteX37" fmla="*/ 8933 w 10000"/>
              <a:gd name="connsiteY37" fmla="*/ 6839 h 10000"/>
              <a:gd name="connsiteX38" fmla="*/ 8933 w 10000"/>
              <a:gd name="connsiteY38" fmla="*/ 6733 h 10000"/>
              <a:gd name="connsiteX39" fmla="*/ 8933 w 10000"/>
              <a:gd name="connsiteY39" fmla="*/ 6733 h 10000"/>
              <a:gd name="connsiteX40" fmla="*/ 9086 w 10000"/>
              <a:gd name="connsiteY40" fmla="*/ 6733 h 10000"/>
              <a:gd name="connsiteX41" fmla="*/ 9238 w 10000"/>
              <a:gd name="connsiteY41" fmla="*/ 6733 h 10000"/>
              <a:gd name="connsiteX42" fmla="*/ 9238 w 10000"/>
              <a:gd name="connsiteY42" fmla="*/ 6839 h 10000"/>
              <a:gd name="connsiteX43" fmla="*/ 9390 w 10000"/>
              <a:gd name="connsiteY43" fmla="*/ 6944 h 10000"/>
              <a:gd name="connsiteX44" fmla="*/ 9390 w 10000"/>
              <a:gd name="connsiteY44" fmla="*/ 7156 h 10000"/>
              <a:gd name="connsiteX45" fmla="*/ 9390 w 10000"/>
              <a:gd name="connsiteY45" fmla="*/ 7262 h 10000"/>
              <a:gd name="connsiteX46" fmla="*/ 9390 w 10000"/>
              <a:gd name="connsiteY46" fmla="*/ 7474 h 10000"/>
              <a:gd name="connsiteX47" fmla="*/ 9543 w 10000"/>
              <a:gd name="connsiteY47" fmla="*/ 7897 h 10000"/>
              <a:gd name="connsiteX48" fmla="*/ 9543 w 10000"/>
              <a:gd name="connsiteY48" fmla="*/ 8214 h 10000"/>
              <a:gd name="connsiteX49" fmla="*/ 9695 w 10000"/>
              <a:gd name="connsiteY49" fmla="*/ 8532 h 10000"/>
              <a:gd name="connsiteX50" fmla="*/ 9848 w 10000"/>
              <a:gd name="connsiteY50" fmla="*/ 8743 h 10000"/>
              <a:gd name="connsiteX51" fmla="*/ 10000 w 10000"/>
              <a:gd name="connsiteY51" fmla="*/ 8942 h 10000"/>
              <a:gd name="connsiteX52" fmla="*/ 10000 w 10000"/>
              <a:gd name="connsiteY52" fmla="*/ 9153 h 10000"/>
              <a:gd name="connsiteX53" fmla="*/ 9848 w 10000"/>
              <a:gd name="connsiteY53" fmla="*/ 9365 h 10000"/>
              <a:gd name="connsiteX54" fmla="*/ 9543 w 10000"/>
              <a:gd name="connsiteY54" fmla="*/ 9471 h 10000"/>
              <a:gd name="connsiteX55" fmla="*/ 9238 w 10000"/>
              <a:gd name="connsiteY55" fmla="*/ 9577 h 10000"/>
              <a:gd name="connsiteX56" fmla="*/ 8781 w 10000"/>
              <a:gd name="connsiteY56" fmla="*/ 9683 h 10000"/>
              <a:gd name="connsiteX57" fmla="*/ 8343 w 10000"/>
              <a:gd name="connsiteY57" fmla="*/ 9788 h 10000"/>
              <a:gd name="connsiteX58" fmla="*/ 7886 w 10000"/>
              <a:gd name="connsiteY58" fmla="*/ 9894 h 10000"/>
              <a:gd name="connsiteX59" fmla="*/ 7276 w 10000"/>
              <a:gd name="connsiteY59" fmla="*/ 9894 h 10000"/>
              <a:gd name="connsiteX60" fmla="*/ 6514 w 10000"/>
              <a:gd name="connsiteY60" fmla="*/ 10000 h 10000"/>
              <a:gd name="connsiteX61" fmla="*/ 5752 w 10000"/>
              <a:gd name="connsiteY61" fmla="*/ 10000 h 10000"/>
              <a:gd name="connsiteX62" fmla="*/ 4838 w 10000"/>
              <a:gd name="connsiteY62" fmla="*/ 10000 h 10000"/>
              <a:gd name="connsiteX63" fmla="*/ 4095 w 10000"/>
              <a:gd name="connsiteY63" fmla="*/ 10000 h 10000"/>
              <a:gd name="connsiteX64" fmla="*/ 3333 w 10000"/>
              <a:gd name="connsiteY64" fmla="*/ 9894 h 10000"/>
              <a:gd name="connsiteX65" fmla="*/ 2724 w 10000"/>
              <a:gd name="connsiteY65" fmla="*/ 9894 h 10000"/>
              <a:gd name="connsiteX66" fmla="*/ 2267 w 10000"/>
              <a:gd name="connsiteY66" fmla="*/ 9788 h 10000"/>
              <a:gd name="connsiteX67" fmla="*/ 1810 w 10000"/>
              <a:gd name="connsiteY67" fmla="*/ 9577 h 10000"/>
              <a:gd name="connsiteX68" fmla="*/ 1352 w 10000"/>
              <a:gd name="connsiteY68" fmla="*/ 9471 h 10000"/>
              <a:gd name="connsiteX69" fmla="*/ 1067 w 10000"/>
              <a:gd name="connsiteY69" fmla="*/ 9259 h 10000"/>
              <a:gd name="connsiteX70" fmla="*/ 914 w 10000"/>
              <a:gd name="connsiteY70" fmla="*/ 8942 h 10000"/>
              <a:gd name="connsiteX71" fmla="*/ 762 w 10000"/>
              <a:gd name="connsiteY71" fmla="*/ 8638 h 10000"/>
              <a:gd name="connsiteX72" fmla="*/ 610 w 10000"/>
              <a:gd name="connsiteY72" fmla="*/ 8214 h 10000"/>
              <a:gd name="connsiteX73" fmla="*/ 610 w 10000"/>
              <a:gd name="connsiteY73" fmla="*/ 7791 h 10000"/>
              <a:gd name="connsiteX74" fmla="*/ 610 w 10000"/>
              <a:gd name="connsiteY74" fmla="*/ 7262 h 10000"/>
              <a:gd name="connsiteX75" fmla="*/ 610 w 10000"/>
              <a:gd name="connsiteY75" fmla="*/ 6627 h 10000"/>
              <a:gd name="connsiteX76" fmla="*/ 610 w 10000"/>
              <a:gd name="connsiteY76" fmla="*/ 5899 h 10000"/>
              <a:gd name="connsiteX77" fmla="*/ 610 w 10000"/>
              <a:gd name="connsiteY77" fmla="*/ 5476 h 10000"/>
              <a:gd name="connsiteX78" fmla="*/ 610 w 10000"/>
              <a:gd name="connsiteY78" fmla="*/ 5053 h 10000"/>
              <a:gd name="connsiteX79" fmla="*/ 610 w 10000"/>
              <a:gd name="connsiteY79" fmla="*/ 4630 h 10000"/>
              <a:gd name="connsiteX80" fmla="*/ 610 w 10000"/>
              <a:gd name="connsiteY80" fmla="*/ 4206 h 10000"/>
              <a:gd name="connsiteX81" fmla="*/ 610 w 10000"/>
              <a:gd name="connsiteY81" fmla="*/ 3690 h 10000"/>
              <a:gd name="connsiteX82" fmla="*/ 610 w 10000"/>
              <a:gd name="connsiteY82" fmla="*/ 3267 h 10000"/>
              <a:gd name="connsiteX83" fmla="*/ 610 w 10000"/>
              <a:gd name="connsiteY83" fmla="*/ 2950 h 10000"/>
              <a:gd name="connsiteX84" fmla="*/ 610 w 10000"/>
              <a:gd name="connsiteY84" fmla="*/ 2526 h 10000"/>
              <a:gd name="connsiteX85" fmla="*/ 610 w 10000"/>
              <a:gd name="connsiteY85" fmla="*/ 2209 h 10000"/>
              <a:gd name="connsiteX86" fmla="*/ 457 w 10000"/>
              <a:gd name="connsiteY86" fmla="*/ 1892 h 10000"/>
              <a:gd name="connsiteX87" fmla="*/ 457 w 10000"/>
              <a:gd name="connsiteY87" fmla="*/ 1680 h 10000"/>
              <a:gd name="connsiteX88" fmla="*/ 457 w 10000"/>
              <a:gd name="connsiteY88" fmla="*/ 1362 h 10000"/>
              <a:gd name="connsiteX89" fmla="*/ 457 w 10000"/>
              <a:gd name="connsiteY89" fmla="*/ 1164 h 10000"/>
              <a:gd name="connsiteX90" fmla="*/ 457 w 10000"/>
              <a:gd name="connsiteY90" fmla="*/ 1058 h 10000"/>
              <a:gd name="connsiteX91" fmla="*/ 457 w 10000"/>
              <a:gd name="connsiteY91" fmla="*/ 847 h 10000"/>
              <a:gd name="connsiteX92" fmla="*/ 305 w 10000"/>
              <a:gd name="connsiteY92" fmla="*/ 741 h 10000"/>
              <a:gd name="connsiteX93" fmla="*/ 305 w 10000"/>
              <a:gd name="connsiteY93" fmla="*/ 529 h 10000"/>
              <a:gd name="connsiteX94" fmla="*/ 152 w 10000"/>
              <a:gd name="connsiteY94" fmla="*/ 423 h 10000"/>
              <a:gd name="connsiteX95" fmla="*/ 0 w 10000"/>
              <a:gd name="connsiteY95" fmla="*/ 317 h 10000"/>
              <a:gd name="connsiteX96" fmla="*/ 0 w 10000"/>
              <a:gd name="connsiteY96" fmla="*/ 212 h 10000"/>
              <a:gd name="connsiteX97" fmla="*/ 457 w 10000"/>
              <a:gd name="connsiteY97" fmla="*/ 0 h 10000"/>
              <a:gd name="connsiteX98" fmla="*/ 762 w 10000"/>
              <a:gd name="connsiteY98" fmla="*/ 0 h 10000"/>
              <a:gd name="connsiteX99" fmla="*/ 1067 w 10000"/>
              <a:gd name="connsiteY99" fmla="*/ 106 h 10000"/>
              <a:gd name="connsiteX100" fmla="*/ 1352 w 10000"/>
              <a:gd name="connsiteY100" fmla="*/ 212 h 10000"/>
              <a:gd name="connsiteX101" fmla="*/ 1657 w 10000"/>
              <a:gd name="connsiteY101" fmla="*/ 317 h 10000"/>
              <a:gd name="connsiteX102" fmla="*/ 1810 w 10000"/>
              <a:gd name="connsiteY102" fmla="*/ 423 h 10000"/>
              <a:gd name="connsiteX103" fmla="*/ 1962 w 10000"/>
              <a:gd name="connsiteY103" fmla="*/ 423 h 10000"/>
              <a:gd name="connsiteX104" fmla="*/ 1962 w 10000"/>
              <a:gd name="connsiteY104" fmla="*/ 635 h 10000"/>
              <a:gd name="connsiteX105" fmla="*/ 1810 w 10000"/>
              <a:gd name="connsiteY105" fmla="*/ 847 h 10000"/>
              <a:gd name="connsiteX106" fmla="*/ 1810 w 10000"/>
              <a:gd name="connsiteY106" fmla="*/ 952 h 10000"/>
              <a:gd name="connsiteX107" fmla="*/ 1810 w 10000"/>
              <a:gd name="connsiteY107" fmla="*/ 1164 h 10000"/>
              <a:gd name="connsiteX108" fmla="*/ 1657 w 10000"/>
              <a:gd name="connsiteY108" fmla="*/ 1362 h 10000"/>
              <a:gd name="connsiteX109" fmla="*/ 1657 w 10000"/>
              <a:gd name="connsiteY109" fmla="*/ 1574 h 10000"/>
              <a:gd name="connsiteX110" fmla="*/ 1657 w 10000"/>
              <a:gd name="connsiteY110" fmla="*/ 1892 h 10000"/>
              <a:gd name="connsiteX111" fmla="*/ 1657 w 10000"/>
              <a:gd name="connsiteY111" fmla="*/ 2315 h 10000"/>
              <a:gd name="connsiteX112" fmla="*/ 1505 w 10000"/>
              <a:gd name="connsiteY112" fmla="*/ 2844 h 10000"/>
              <a:gd name="connsiteX113" fmla="*/ 1505 w 10000"/>
              <a:gd name="connsiteY113" fmla="*/ 3373 h 10000"/>
              <a:gd name="connsiteX114" fmla="*/ 1505 w 10000"/>
              <a:gd name="connsiteY114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8629 w 10000"/>
              <a:gd name="connsiteY32" fmla="*/ 7685 h 10000"/>
              <a:gd name="connsiteX33" fmla="*/ 8781 w 10000"/>
              <a:gd name="connsiteY33" fmla="*/ 7474 h 10000"/>
              <a:gd name="connsiteX34" fmla="*/ 8781 w 10000"/>
              <a:gd name="connsiteY34" fmla="*/ 7262 h 10000"/>
              <a:gd name="connsiteX35" fmla="*/ 8781 w 10000"/>
              <a:gd name="connsiteY35" fmla="*/ 7050 h 10000"/>
              <a:gd name="connsiteX36" fmla="*/ 8781 w 10000"/>
              <a:gd name="connsiteY36" fmla="*/ 6944 h 10000"/>
              <a:gd name="connsiteX37" fmla="*/ 8933 w 10000"/>
              <a:gd name="connsiteY37" fmla="*/ 6839 h 10000"/>
              <a:gd name="connsiteX38" fmla="*/ 8933 w 10000"/>
              <a:gd name="connsiteY38" fmla="*/ 6733 h 10000"/>
              <a:gd name="connsiteX39" fmla="*/ 8933 w 10000"/>
              <a:gd name="connsiteY39" fmla="*/ 6733 h 10000"/>
              <a:gd name="connsiteX40" fmla="*/ 9086 w 10000"/>
              <a:gd name="connsiteY40" fmla="*/ 6733 h 10000"/>
              <a:gd name="connsiteX41" fmla="*/ 9238 w 10000"/>
              <a:gd name="connsiteY41" fmla="*/ 6733 h 10000"/>
              <a:gd name="connsiteX42" fmla="*/ 9238 w 10000"/>
              <a:gd name="connsiteY42" fmla="*/ 6839 h 10000"/>
              <a:gd name="connsiteX43" fmla="*/ 9390 w 10000"/>
              <a:gd name="connsiteY43" fmla="*/ 6944 h 10000"/>
              <a:gd name="connsiteX44" fmla="*/ 9390 w 10000"/>
              <a:gd name="connsiteY44" fmla="*/ 7156 h 10000"/>
              <a:gd name="connsiteX45" fmla="*/ 9390 w 10000"/>
              <a:gd name="connsiteY45" fmla="*/ 7262 h 10000"/>
              <a:gd name="connsiteX46" fmla="*/ 9390 w 10000"/>
              <a:gd name="connsiteY46" fmla="*/ 7474 h 10000"/>
              <a:gd name="connsiteX47" fmla="*/ 9543 w 10000"/>
              <a:gd name="connsiteY47" fmla="*/ 7897 h 10000"/>
              <a:gd name="connsiteX48" fmla="*/ 9543 w 10000"/>
              <a:gd name="connsiteY48" fmla="*/ 8214 h 10000"/>
              <a:gd name="connsiteX49" fmla="*/ 9695 w 10000"/>
              <a:gd name="connsiteY49" fmla="*/ 8532 h 10000"/>
              <a:gd name="connsiteX50" fmla="*/ 9848 w 10000"/>
              <a:gd name="connsiteY50" fmla="*/ 8743 h 10000"/>
              <a:gd name="connsiteX51" fmla="*/ 10000 w 10000"/>
              <a:gd name="connsiteY51" fmla="*/ 8942 h 10000"/>
              <a:gd name="connsiteX52" fmla="*/ 10000 w 10000"/>
              <a:gd name="connsiteY52" fmla="*/ 9153 h 10000"/>
              <a:gd name="connsiteX53" fmla="*/ 9848 w 10000"/>
              <a:gd name="connsiteY53" fmla="*/ 9365 h 10000"/>
              <a:gd name="connsiteX54" fmla="*/ 9543 w 10000"/>
              <a:gd name="connsiteY54" fmla="*/ 9471 h 10000"/>
              <a:gd name="connsiteX55" fmla="*/ 9238 w 10000"/>
              <a:gd name="connsiteY55" fmla="*/ 9577 h 10000"/>
              <a:gd name="connsiteX56" fmla="*/ 8781 w 10000"/>
              <a:gd name="connsiteY56" fmla="*/ 9683 h 10000"/>
              <a:gd name="connsiteX57" fmla="*/ 8343 w 10000"/>
              <a:gd name="connsiteY57" fmla="*/ 9788 h 10000"/>
              <a:gd name="connsiteX58" fmla="*/ 7886 w 10000"/>
              <a:gd name="connsiteY58" fmla="*/ 9894 h 10000"/>
              <a:gd name="connsiteX59" fmla="*/ 7276 w 10000"/>
              <a:gd name="connsiteY59" fmla="*/ 9894 h 10000"/>
              <a:gd name="connsiteX60" fmla="*/ 6514 w 10000"/>
              <a:gd name="connsiteY60" fmla="*/ 10000 h 10000"/>
              <a:gd name="connsiteX61" fmla="*/ 5752 w 10000"/>
              <a:gd name="connsiteY61" fmla="*/ 10000 h 10000"/>
              <a:gd name="connsiteX62" fmla="*/ 4838 w 10000"/>
              <a:gd name="connsiteY62" fmla="*/ 10000 h 10000"/>
              <a:gd name="connsiteX63" fmla="*/ 4095 w 10000"/>
              <a:gd name="connsiteY63" fmla="*/ 10000 h 10000"/>
              <a:gd name="connsiteX64" fmla="*/ 3333 w 10000"/>
              <a:gd name="connsiteY64" fmla="*/ 9894 h 10000"/>
              <a:gd name="connsiteX65" fmla="*/ 2724 w 10000"/>
              <a:gd name="connsiteY65" fmla="*/ 9894 h 10000"/>
              <a:gd name="connsiteX66" fmla="*/ 2267 w 10000"/>
              <a:gd name="connsiteY66" fmla="*/ 9788 h 10000"/>
              <a:gd name="connsiteX67" fmla="*/ 1810 w 10000"/>
              <a:gd name="connsiteY67" fmla="*/ 9577 h 10000"/>
              <a:gd name="connsiteX68" fmla="*/ 1352 w 10000"/>
              <a:gd name="connsiteY68" fmla="*/ 9471 h 10000"/>
              <a:gd name="connsiteX69" fmla="*/ 1067 w 10000"/>
              <a:gd name="connsiteY69" fmla="*/ 9259 h 10000"/>
              <a:gd name="connsiteX70" fmla="*/ 914 w 10000"/>
              <a:gd name="connsiteY70" fmla="*/ 8942 h 10000"/>
              <a:gd name="connsiteX71" fmla="*/ 762 w 10000"/>
              <a:gd name="connsiteY71" fmla="*/ 8638 h 10000"/>
              <a:gd name="connsiteX72" fmla="*/ 610 w 10000"/>
              <a:gd name="connsiteY72" fmla="*/ 8214 h 10000"/>
              <a:gd name="connsiteX73" fmla="*/ 610 w 10000"/>
              <a:gd name="connsiteY73" fmla="*/ 7791 h 10000"/>
              <a:gd name="connsiteX74" fmla="*/ 610 w 10000"/>
              <a:gd name="connsiteY74" fmla="*/ 7262 h 10000"/>
              <a:gd name="connsiteX75" fmla="*/ 610 w 10000"/>
              <a:gd name="connsiteY75" fmla="*/ 6627 h 10000"/>
              <a:gd name="connsiteX76" fmla="*/ 610 w 10000"/>
              <a:gd name="connsiteY76" fmla="*/ 5899 h 10000"/>
              <a:gd name="connsiteX77" fmla="*/ 610 w 10000"/>
              <a:gd name="connsiteY77" fmla="*/ 5476 h 10000"/>
              <a:gd name="connsiteX78" fmla="*/ 610 w 10000"/>
              <a:gd name="connsiteY78" fmla="*/ 5053 h 10000"/>
              <a:gd name="connsiteX79" fmla="*/ 610 w 10000"/>
              <a:gd name="connsiteY79" fmla="*/ 4630 h 10000"/>
              <a:gd name="connsiteX80" fmla="*/ 610 w 10000"/>
              <a:gd name="connsiteY80" fmla="*/ 4206 h 10000"/>
              <a:gd name="connsiteX81" fmla="*/ 610 w 10000"/>
              <a:gd name="connsiteY81" fmla="*/ 3690 h 10000"/>
              <a:gd name="connsiteX82" fmla="*/ 610 w 10000"/>
              <a:gd name="connsiteY82" fmla="*/ 3267 h 10000"/>
              <a:gd name="connsiteX83" fmla="*/ 610 w 10000"/>
              <a:gd name="connsiteY83" fmla="*/ 2950 h 10000"/>
              <a:gd name="connsiteX84" fmla="*/ 610 w 10000"/>
              <a:gd name="connsiteY84" fmla="*/ 2526 h 10000"/>
              <a:gd name="connsiteX85" fmla="*/ 610 w 10000"/>
              <a:gd name="connsiteY85" fmla="*/ 2209 h 10000"/>
              <a:gd name="connsiteX86" fmla="*/ 457 w 10000"/>
              <a:gd name="connsiteY86" fmla="*/ 1892 h 10000"/>
              <a:gd name="connsiteX87" fmla="*/ 457 w 10000"/>
              <a:gd name="connsiteY87" fmla="*/ 1680 h 10000"/>
              <a:gd name="connsiteX88" fmla="*/ 457 w 10000"/>
              <a:gd name="connsiteY88" fmla="*/ 1362 h 10000"/>
              <a:gd name="connsiteX89" fmla="*/ 457 w 10000"/>
              <a:gd name="connsiteY89" fmla="*/ 1164 h 10000"/>
              <a:gd name="connsiteX90" fmla="*/ 457 w 10000"/>
              <a:gd name="connsiteY90" fmla="*/ 1058 h 10000"/>
              <a:gd name="connsiteX91" fmla="*/ 457 w 10000"/>
              <a:gd name="connsiteY91" fmla="*/ 847 h 10000"/>
              <a:gd name="connsiteX92" fmla="*/ 305 w 10000"/>
              <a:gd name="connsiteY92" fmla="*/ 741 h 10000"/>
              <a:gd name="connsiteX93" fmla="*/ 305 w 10000"/>
              <a:gd name="connsiteY93" fmla="*/ 529 h 10000"/>
              <a:gd name="connsiteX94" fmla="*/ 152 w 10000"/>
              <a:gd name="connsiteY94" fmla="*/ 423 h 10000"/>
              <a:gd name="connsiteX95" fmla="*/ 0 w 10000"/>
              <a:gd name="connsiteY95" fmla="*/ 317 h 10000"/>
              <a:gd name="connsiteX96" fmla="*/ 457 w 10000"/>
              <a:gd name="connsiteY96" fmla="*/ 0 h 10000"/>
              <a:gd name="connsiteX97" fmla="*/ 762 w 10000"/>
              <a:gd name="connsiteY97" fmla="*/ 0 h 10000"/>
              <a:gd name="connsiteX98" fmla="*/ 1067 w 10000"/>
              <a:gd name="connsiteY98" fmla="*/ 106 h 10000"/>
              <a:gd name="connsiteX99" fmla="*/ 1352 w 10000"/>
              <a:gd name="connsiteY99" fmla="*/ 212 h 10000"/>
              <a:gd name="connsiteX100" fmla="*/ 1657 w 10000"/>
              <a:gd name="connsiteY100" fmla="*/ 317 h 10000"/>
              <a:gd name="connsiteX101" fmla="*/ 1810 w 10000"/>
              <a:gd name="connsiteY101" fmla="*/ 423 h 10000"/>
              <a:gd name="connsiteX102" fmla="*/ 1962 w 10000"/>
              <a:gd name="connsiteY102" fmla="*/ 423 h 10000"/>
              <a:gd name="connsiteX103" fmla="*/ 1962 w 10000"/>
              <a:gd name="connsiteY103" fmla="*/ 635 h 10000"/>
              <a:gd name="connsiteX104" fmla="*/ 1810 w 10000"/>
              <a:gd name="connsiteY104" fmla="*/ 847 h 10000"/>
              <a:gd name="connsiteX105" fmla="*/ 1810 w 10000"/>
              <a:gd name="connsiteY105" fmla="*/ 952 h 10000"/>
              <a:gd name="connsiteX106" fmla="*/ 1810 w 10000"/>
              <a:gd name="connsiteY106" fmla="*/ 1164 h 10000"/>
              <a:gd name="connsiteX107" fmla="*/ 1657 w 10000"/>
              <a:gd name="connsiteY107" fmla="*/ 1362 h 10000"/>
              <a:gd name="connsiteX108" fmla="*/ 1657 w 10000"/>
              <a:gd name="connsiteY108" fmla="*/ 1574 h 10000"/>
              <a:gd name="connsiteX109" fmla="*/ 1657 w 10000"/>
              <a:gd name="connsiteY109" fmla="*/ 1892 h 10000"/>
              <a:gd name="connsiteX110" fmla="*/ 1657 w 10000"/>
              <a:gd name="connsiteY110" fmla="*/ 2315 h 10000"/>
              <a:gd name="connsiteX111" fmla="*/ 1505 w 10000"/>
              <a:gd name="connsiteY111" fmla="*/ 2844 h 10000"/>
              <a:gd name="connsiteX112" fmla="*/ 1505 w 10000"/>
              <a:gd name="connsiteY112" fmla="*/ 3373 h 10000"/>
              <a:gd name="connsiteX113" fmla="*/ 1505 w 10000"/>
              <a:gd name="connsiteY113" fmla="*/ 3373 h 10000"/>
              <a:gd name="connsiteX0" fmla="*/ 1378 w 9873"/>
              <a:gd name="connsiteY0" fmla="*/ 3373 h 10000"/>
              <a:gd name="connsiteX1" fmla="*/ 1378 w 9873"/>
              <a:gd name="connsiteY1" fmla="*/ 3889 h 10000"/>
              <a:gd name="connsiteX2" fmla="*/ 1378 w 9873"/>
              <a:gd name="connsiteY2" fmla="*/ 4312 h 10000"/>
              <a:gd name="connsiteX3" fmla="*/ 1378 w 9873"/>
              <a:gd name="connsiteY3" fmla="*/ 4735 h 10000"/>
              <a:gd name="connsiteX4" fmla="*/ 1378 w 9873"/>
              <a:gd name="connsiteY4" fmla="*/ 5159 h 10000"/>
              <a:gd name="connsiteX5" fmla="*/ 1378 w 9873"/>
              <a:gd name="connsiteY5" fmla="*/ 5582 h 10000"/>
              <a:gd name="connsiteX6" fmla="*/ 1378 w 9873"/>
              <a:gd name="connsiteY6" fmla="*/ 5899 h 10000"/>
              <a:gd name="connsiteX7" fmla="*/ 1378 w 9873"/>
              <a:gd name="connsiteY7" fmla="*/ 6217 h 10000"/>
              <a:gd name="connsiteX8" fmla="*/ 1378 w 9873"/>
              <a:gd name="connsiteY8" fmla="*/ 6415 h 10000"/>
              <a:gd name="connsiteX9" fmla="*/ 1225 w 9873"/>
              <a:gd name="connsiteY9" fmla="*/ 6944 h 10000"/>
              <a:gd name="connsiteX10" fmla="*/ 1225 w 9873"/>
              <a:gd name="connsiteY10" fmla="*/ 7368 h 10000"/>
              <a:gd name="connsiteX11" fmla="*/ 1378 w 9873"/>
              <a:gd name="connsiteY11" fmla="*/ 7685 h 10000"/>
              <a:gd name="connsiteX12" fmla="*/ 1378 w 9873"/>
              <a:gd name="connsiteY12" fmla="*/ 8003 h 10000"/>
              <a:gd name="connsiteX13" fmla="*/ 1530 w 9873"/>
              <a:gd name="connsiteY13" fmla="*/ 8320 h 10000"/>
              <a:gd name="connsiteX14" fmla="*/ 1683 w 9873"/>
              <a:gd name="connsiteY14" fmla="*/ 8638 h 10000"/>
              <a:gd name="connsiteX15" fmla="*/ 1835 w 9873"/>
              <a:gd name="connsiteY15" fmla="*/ 8836 h 10000"/>
              <a:gd name="connsiteX16" fmla="*/ 2140 w 9873"/>
              <a:gd name="connsiteY16" fmla="*/ 8942 h 10000"/>
              <a:gd name="connsiteX17" fmla="*/ 2444 w 9873"/>
              <a:gd name="connsiteY17" fmla="*/ 9048 h 10000"/>
              <a:gd name="connsiteX18" fmla="*/ 2902 w 9873"/>
              <a:gd name="connsiteY18" fmla="*/ 9153 h 10000"/>
              <a:gd name="connsiteX19" fmla="*/ 3511 w 9873"/>
              <a:gd name="connsiteY19" fmla="*/ 9259 h 10000"/>
              <a:gd name="connsiteX20" fmla="*/ 4121 w 9873"/>
              <a:gd name="connsiteY20" fmla="*/ 9259 h 10000"/>
              <a:gd name="connsiteX21" fmla="*/ 4711 w 9873"/>
              <a:gd name="connsiteY21" fmla="*/ 9259 h 10000"/>
              <a:gd name="connsiteX22" fmla="*/ 5321 w 9873"/>
              <a:gd name="connsiteY22" fmla="*/ 9259 h 10000"/>
              <a:gd name="connsiteX23" fmla="*/ 5778 w 9873"/>
              <a:gd name="connsiteY23" fmla="*/ 9259 h 10000"/>
              <a:gd name="connsiteX24" fmla="*/ 6235 w 9873"/>
              <a:gd name="connsiteY24" fmla="*/ 9153 h 10000"/>
              <a:gd name="connsiteX25" fmla="*/ 6997 w 9873"/>
              <a:gd name="connsiteY25" fmla="*/ 9048 h 10000"/>
              <a:gd name="connsiteX26" fmla="*/ 7606 w 9873"/>
              <a:gd name="connsiteY26" fmla="*/ 8942 h 10000"/>
              <a:gd name="connsiteX27" fmla="*/ 7759 w 9873"/>
              <a:gd name="connsiteY27" fmla="*/ 8836 h 10000"/>
              <a:gd name="connsiteX28" fmla="*/ 7911 w 9873"/>
              <a:gd name="connsiteY28" fmla="*/ 8743 h 10000"/>
              <a:gd name="connsiteX29" fmla="*/ 8063 w 9873"/>
              <a:gd name="connsiteY29" fmla="*/ 8638 h 10000"/>
              <a:gd name="connsiteX30" fmla="*/ 8216 w 9873"/>
              <a:gd name="connsiteY30" fmla="*/ 8532 h 10000"/>
              <a:gd name="connsiteX31" fmla="*/ 8349 w 9873"/>
              <a:gd name="connsiteY31" fmla="*/ 8108 h 10000"/>
              <a:gd name="connsiteX32" fmla="*/ 8502 w 9873"/>
              <a:gd name="connsiteY32" fmla="*/ 7685 h 10000"/>
              <a:gd name="connsiteX33" fmla="*/ 8654 w 9873"/>
              <a:gd name="connsiteY33" fmla="*/ 7474 h 10000"/>
              <a:gd name="connsiteX34" fmla="*/ 8654 w 9873"/>
              <a:gd name="connsiteY34" fmla="*/ 7262 h 10000"/>
              <a:gd name="connsiteX35" fmla="*/ 8654 w 9873"/>
              <a:gd name="connsiteY35" fmla="*/ 7050 h 10000"/>
              <a:gd name="connsiteX36" fmla="*/ 8654 w 9873"/>
              <a:gd name="connsiteY36" fmla="*/ 6944 h 10000"/>
              <a:gd name="connsiteX37" fmla="*/ 8806 w 9873"/>
              <a:gd name="connsiteY37" fmla="*/ 6839 h 10000"/>
              <a:gd name="connsiteX38" fmla="*/ 8806 w 9873"/>
              <a:gd name="connsiteY38" fmla="*/ 6733 h 10000"/>
              <a:gd name="connsiteX39" fmla="*/ 8806 w 9873"/>
              <a:gd name="connsiteY39" fmla="*/ 6733 h 10000"/>
              <a:gd name="connsiteX40" fmla="*/ 8959 w 9873"/>
              <a:gd name="connsiteY40" fmla="*/ 6733 h 10000"/>
              <a:gd name="connsiteX41" fmla="*/ 9111 w 9873"/>
              <a:gd name="connsiteY41" fmla="*/ 6733 h 10000"/>
              <a:gd name="connsiteX42" fmla="*/ 9111 w 9873"/>
              <a:gd name="connsiteY42" fmla="*/ 6839 h 10000"/>
              <a:gd name="connsiteX43" fmla="*/ 9263 w 9873"/>
              <a:gd name="connsiteY43" fmla="*/ 6944 h 10000"/>
              <a:gd name="connsiteX44" fmla="*/ 9263 w 9873"/>
              <a:gd name="connsiteY44" fmla="*/ 7156 h 10000"/>
              <a:gd name="connsiteX45" fmla="*/ 9263 w 9873"/>
              <a:gd name="connsiteY45" fmla="*/ 7262 h 10000"/>
              <a:gd name="connsiteX46" fmla="*/ 9263 w 9873"/>
              <a:gd name="connsiteY46" fmla="*/ 7474 h 10000"/>
              <a:gd name="connsiteX47" fmla="*/ 9416 w 9873"/>
              <a:gd name="connsiteY47" fmla="*/ 7897 h 10000"/>
              <a:gd name="connsiteX48" fmla="*/ 9416 w 9873"/>
              <a:gd name="connsiteY48" fmla="*/ 8214 h 10000"/>
              <a:gd name="connsiteX49" fmla="*/ 9568 w 9873"/>
              <a:gd name="connsiteY49" fmla="*/ 8532 h 10000"/>
              <a:gd name="connsiteX50" fmla="*/ 9721 w 9873"/>
              <a:gd name="connsiteY50" fmla="*/ 8743 h 10000"/>
              <a:gd name="connsiteX51" fmla="*/ 9873 w 9873"/>
              <a:gd name="connsiteY51" fmla="*/ 8942 h 10000"/>
              <a:gd name="connsiteX52" fmla="*/ 9873 w 9873"/>
              <a:gd name="connsiteY52" fmla="*/ 9153 h 10000"/>
              <a:gd name="connsiteX53" fmla="*/ 9721 w 9873"/>
              <a:gd name="connsiteY53" fmla="*/ 9365 h 10000"/>
              <a:gd name="connsiteX54" fmla="*/ 9416 w 9873"/>
              <a:gd name="connsiteY54" fmla="*/ 9471 h 10000"/>
              <a:gd name="connsiteX55" fmla="*/ 9111 w 9873"/>
              <a:gd name="connsiteY55" fmla="*/ 9577 h 10000"/>
              <a:gd name="connsiteX56" fmla="*/ 8654 w 9873"/>
              <a:gd name="connsiteY56" fmla="*/ 9683 h 10000"/>
              <a:gd name="connsiteX57" fmla="*/ 8216 w 9873"/>
              <a:gd name="connsiteY57" fmla="*/ 9788 h 10000"/>
              <a:gd name="connsiteX58" fmla="*/ 7759 w 9873"/>
              <a:gd name="connsiteY58" fmla="*/ 9894 h 10000"/>
              <a:gd name="connsiteX59" fmla="*/ 7149 w 9873"/>
              <a:gd name="connsiteY59" fmla="*/ 9894 h 10000"/>
              <a:gd name="connsiteX60" fmla="*/ 6387 w 9873"/>
              <a:gd name="connsiteY60" fmla="*/ 10000 h 10000"/>
              <a:gd name="connsiteX61" fmla="*/ 5625 w 9873"/>
              <a:gd name="connsiteY61" fmla="*/ 10000 h 10000"/>
              <a:gd name="connsiteX62" fmla="*/ 4711 w 9873"/>
              <a:gd name="connsiteY62" fmla="*/ 10000 h 10000"/>
              <a:gd name="connsiteX63" fmla="*/ 3968 w 9873"/>
              <a:gd name="connsiteY63" fmla="*/ 10000 h 10000"/>
              <a:gd name="connsiteX64" fmla="*/ 3206 w 9873"/>
              <a:gd name="connsiteY64" fmla="*/ 9894 h 10000"/>
              <a:gd name="connsiteX65" fmla="*/ 2597 w 9873"/>
              <a:gd name="connsiteY65" fmla="*/ 9894 h 10000"/>
              <a:gd name="connsiteX66" fmla="*/ 2140 w 9873"/>
              <a:gd name="connsiteY66" fmla="*/ 9788 h 10000"/>
              <a:gd name="connsiteX67" fmla="*/ 1683 w 9873"/>
              <a:gd name="connsiteY67" fmla="*/ 9577 h 10000"/>
              <a:gd name="connsiteX68" fmla="*/ 1225 w 9873"/>
              <a:gd name="connsiteY68" fmla="*/ 9471 h 10000"/>
              <a:gd name="connsiteX69" fmla="*/ 940 w 9873"/>
              <a:gd name="connsiteY69" fmla="*/ 9259 h 10000"/>
              <a:gd name="connsiteX70" fmla="*/ 787 w 9873"/>
              <a:gd name="connsiteY70" fmla="*/ 8942 h 10000"/>
              <a:gd name="connsiteX71" fmla="*/ 635 w 9873"/>
              <a:gd name="connsiteY71" fmla="*/ 8638 h 10000"/>
              <a:gd name="connsiteX72" fmla="*/ 483 w 9873"/>
              <a:gd name="connsiteY72" fmla="*/ 8214 h 10000"/>
              <a:gd name="connsiteX73" fmla="*/ 483 w 9873"/>
              <a:gd name="connsiteY73" fmla="*/ 7791 h 10000"/>
              <a:gd name="connsiteX74" fmla="*/ 483 w 9873"/>
              <a:gd name="connsiteY74" fmla="*/ 7262 h 10000"/>
              <a:gd name="connsiteX75" fmla="*/ 483 w 9873"/>
              <a:gd name="connsiteY75" fmla="*/ 6627 h 10000"/>
              <a:gd name="connsiteX76" fmla="*/ 483 w 9873"/>
              <a:gd name="connsiteY76" fmla="*/ 5899 h 10000"/>
              <a:gd name="connsiteX77" fmla="*/ 483 w 9873"/>
              <a:gd name="connsiteY77" fmla="*/ 5476 h 10000"/>
              <a:gd name="connsiteX78" fmla="*/ 483 w 9873"/>
              <a:gd name="connsiteY78" fmla="*/ 5053 h 10000"/>
              <a:gd name="connsiteX79" fmla="*/ 483 w 9873"/>
              <a:gd name="connsiteY79" fmla="*/ 4630 h 10000"/>
              <a:gd name="connsiteX80" fmla="*/ 483 w 9873"/>
              <a:gd name="connsiteY80" fmla="*/ 4206 h 10000"/>
              <a:gd name="connsiteX81" fmla="*/ 483 w 9873"/>
              <a:gd name="connsiteY81" fmla="*/ 3690 h 10000"/>
              <a:gd name="connsiteX82" fmla="*/ 483 w 9873"/>
              <a:gd name="connsiteY82" fmla="*/ 3267 h 10000"/>
              <a:gd name="connsiteX83" fmla="*/ 483 w 9873"/>
              <a:gd name="connsiteY83" fmla="*/ 2950 h 10000"/>
              <a:gd name="connsiteX84" fmla="*/ 483 w 9873"/>
              <a:gd name="connsiteY84" fmla="*/ 2526 h 10000"/>
              <a:gd name="connsiteX85" fmla="*/ 483 w 9873"/>
              <a:gd name="connsiteY85" fmla="*/ 2209 h 10000"/>
              <a:gd name="connsiteX86" fmla="*/ 330 w 9873"/>
              <a:gd name="connsiteY86" fmla="*/ 1892 h 10000"/>
              <a:gd name="connsiteX87" fmla="*/ 330 w 9873"/>
              <a:gd name="connsiteY87" fmla="*/ 1680 h 10000"/>
              <a:gd name="connsiteX88" fmla="*/ 330 w 9873"/>
              <a:gd name="connsiteY88" fmla="*/ 1362 h 10000"/>
              <a:gd name="connsiteX89" fmla="*/ 330 w 9873"/>
              <a:gd name="connsiteY89" fmla="*/ 1164 h 10000"/>
              <a:gd name="connsiteX90" fmla="*/ 330 w 9873"/>
              <a:gd name="connsiteY90" fmla="*/ 1058 h 10000"/>
              <a:gd name="connsiteX91" fmla="*/ 330 w 9873"/>
              <a:gd name="connsiteY91" fmla="*/ 847 h 10000"/>
              <a:gd name="connsiteX92" fmla="*/ 178 w 9873"/>
              <a:gd name="connsiteY92" fmla="*/ 741 h 10000"/>
              <a:gd name="connsiteX93" fmla="*/ 178 w 9873"/>
              <a:gd name="connsiteY93" fmla="*/ 529 h 10000"/>
              <a:gd name="connsiteX94" fmla="*/ 25 w 9873"/>
              <a:gd name="connsiteY94" fmla="*/ 423 h 10000"/>
              <a:gd name="connsiteX95" fmla="*/ 330 w 9873"/>
              <a:gd name="connsiteY95" fmla="*/ 0 h 10000"/>
              <a:gd name="connsiteX96" fmla="*/ 635 w 9873"/>
              <a:gd name="connsiteY96" fmla="*/ 0 h 10000"/>
              <a:gd name="connsiteX97" fmla="*/ 940 w 9873"/>
              <a:gd name="connsiteY97" fmla="*/ 106 h 10000"/>
              <a:gd name="connsiteX98" fmla="*/ 1225 w 9873"/>
              <a:gd name="connsiteY98" fmla="*/ 212 h 10000"/>
              <a:gd name="connsiteX99" fmla="*/ 1530 w 9873"/>
              <a:gd name="connsiteY99" fmla="*/ 317 h 10000"/>
              <a:gd name="connsiteX100" fmla="*/ 1683 w 9873"/>
              <a:gd name="connsiteY100" fmla="*/ 423 h 10000"/>
              <a:gd name="connsiteX101" fmla="*/ 1835 w 9873"/>
              <a:gd name="connsiteY101" fmla="*/ 423 h 10000"/>
              <a:gd name="connsiteX102" fmla="*/ 1835 w 9873"/>
              <a:gd name="connsiteY102" fmla="*/ 635 h 10000"/>
              <a:gd name="connsiteX103" fmla="*/ 1683 w 9873"/>
              <a:gd name="connsiteY103" fmla="*/ 847 h 10000"/>
              <a:gd name="connsiteX104" fmla="*/ 1683 w 9873"/>
              <a:gd name="connsiteY104" fmla="*/ 952 h 10000"/>
              <a:gd name="connsiteX105" fmla="*/ 1683 w 9873"/>
              <a:gd name="connsiteY105" fmla="*/ 1164 h 10000"/>
              <a:gd name="connsiteX106" fmla="*/ 1530 w 9873"/>
              <a:gd name="connsiteY106" fmla="*/ 1362 h 10000"/>
              <a:gd name="connsiteX107" fmla="*/ 1530 w 9873"/>
              <a:gd name="connsiteY107" fmla="*/ 1574 h 10000"/>
              <a:gd name="connsiteX108" fmla="*/ 1530 w 9873"/>
              <a:gd name="connsiteY108" fmla="*/ 1892 h 10000"/>
              <a:gd name="connsiteX109" fmla="*/ 1530 w 9873"/>
              <a:gd name="connsiteY109" fmla="*/ 2315 h 10000"/>
              <a:gd name="connsiteX110" fmla="*/ 1378 w 9873"/>
              <a:gd name="connsiteY110" fmla="*/ 2844 h 10000"/>
              <a:gd name="connsiteX111" fmla="*/ 1378 w 9873"/>
              <a:gd name="connsiteY111" fmla="*/ 3373 h 10000"/>
              <a:gd name="connsiteX112" fmla="*/ 1378 w 9873"/>
              <a:gd name="connsiteY112" fmla="*/ 3373 h 10000"/>
              <a:gd name="connsiteX0" fmla="*/ 1216 w 9820"/>
              <a:gd name="connsiteY0" fmla="*/ 3373 h 10000"/>
              <a:gd name="connsiteX1" fmla="*/ 1216 w 9820"/>
              <a:gd name="connsiteY1" fmla="*/ 3889 h 10000"/>
              <a:gd name="connsiteX2" fmla="*/ 1216 w 9820"/>
              <a:gd name="connsiteY2" fmla="*/ 4312 h 10000"/>
              <a:gd name="connsiteX3" fmla="*/ 1216 w 9820"/>
              <a:gd name="connsiteY3" fmla="*/ 4735 h 10000"/>
              <a:gd name="connsiteX4" fmla="*/ 1216 w 9820"/>
              <a:gd name="connsiteY4" fmla="*/ 5159 h 10000"/>
              <a:gd name="connsiteX5" fmla="*/ 1216 w 9820"/>
              <a:gd name="connsiteY5" fmla="*/ 5582 h 10000"/>
              <a:gd name="connsiteX6" fmla="*/ 1216 w 9820"/>
              <a:gd name="connsiteY6" fmla="*/ 5899 h 10000"/>
              <a:gd name="connsiteX7" fmla="*/ 1216 w 9820"/>
              <a:gd name="connsiteY7" fmla="*/ 6217 h 10000"/>
              <a:gd name="connsiteX8" fmla="*/ 1216 w 9820"/>
              <a:gd name="connsiteY8" fmla="*/ 6415 h 10000"/>
              <a:gd name="connsiteX9" fmla="*/ 1061 w 9820"/>
              <a:gd name="connsiteY9" fmla="*/ 6944 h 10000"/>
              <a:gd name="connsiteX10" fmla="*/ 1061 w 9820"/>
              <a:gd name="connsiteY10" fmla="*/ 7368 h 10000"/>
              <a:gd name="connsiteX11" fmla="*/ 1216 w 9820"/>
              <a:gd name="connsiteY11" fmla="*/ 7685 h 10000"/>
              <a:gd name="connsiteX12" fmla="*/ 1216 w 9820"/>
              <a:gd name="connsiteY12" fmla="*/ 8003 h 10000"/>
              <a:gd name="connsiteX13" fmla="*/ 1370 w 9820"/>
              <a:gd name="connsiteY13" fmla="*/ 8320 h 10000"/>
              <a:gd name="connsiteX14" fmla="*/ 1525 w 9820"/>
              <a:gd name="connsiteY14" fmla="*/ 8638 h 10000"/>
              <a:gd name="connsiteX15" fmla="*/ 1679 w 9820"/>
              <a:gd name="connsiteY15" fmla="*/ 8836 h 10000"/>
              <a:gd name="connsiteX16" fmla="*/ 1988 w 9820"/>
              <a:gd name="connsiteY16" fmla="*/ 8942 h 10000"/>
              <a:gd name="connsiteX17" fmla="*/ 2295 w 9820"/>
              <a:gd name="connsiteY17" fmla="*/ 9048 h 10000"/>
              <a:gd name="connsiteX18" fmla="*/ 2759 w 9820"/>
              <a:gd name="connsiteY18" fmla="*/ 9153 h 10000"/>
              <a:gd name="connsiteX19" fmla="*/ 3376 w 9820"/>
              <a:gd name="connsiteY19" fmla="*/ 9259 h 10000"/>
              <a:gd name="connsiteX20" fmla="*/ 3994 w 9820"/>
              <a:gd name="connsiteY20" fmla="*/ 9259 h 10000"/>
              <a:gd name="connsiteX21" fmla="*/ 4592 w 9820"/>
              <a:gd name="connsiteY21" fmla="*/ 9259 h 10000"/>
              <a:gd name="connsiteX22" fmla="*/ 5209 w 9820"/>
              <a:gd name="connsiteY22" fmla="*/ 9259 h 10000"/>
              <a:gd name="connsiteX23" fmla="*/ 5672 w 9820"/>
              <a:gd name="connsiteY23" fmla="*/ 9259 h 10000"/>
              <a:gd name="connsiteX24" fmla="*/ 6135 w 9820"/>
              <a:gd name="connsiteY24" fmla="*/ 9153 h 10000"/>
              <a:gd name="connsiteX25" fmla="*/ 6907 w 9820"/>
              <a:gd name="connsiteY25" fmla="*/ 9048 h 10000"/>
              <a:gd name="connsiteX26" fmla="*/ 7524 w 9820"/>
              <a:gd name="connsiteY26" fmla="*/ 8942 h 10000"/>
              <a:gd name="connsiteX27" fmla="*/ 7679 w 9820"/>
              <a:gd name="connsiteY27" fmla="*/ 8836 h 10000"/>
              <a:gd name="connsiteX28" fmla="*/ 7833 w 9820"/>
              <a:gd name="connsiteY28" fmla="*/ 8743 h 10000"/>
              <a:gd name="connsiteX29" fmla="*/ 7987 w 9820"/>
              <a:gd name="connsiteY29" fmla="*/ 8638 h 10000"/>
              <a:gd name="connsiteX30" fmla="*/ 8142 w 9820"/>
              <a:gd name="connsiteY30" fmla="*/ 8532 h 10000"/>
              <a:gd name="connsiteX31" fmla="*/ 8276 w 9820"/>
              <a:gd name="connsiteY31" fmla="*/ 8108 h 10000"/>
              <a:gd name="connsiteX32" fmla="*/ 8431 w 9820"/>
              <a:gd name="connsiteY32" fmla="*/ 7685 h 10000"/>
              <a:gd name="connsiteX33" fmla="*/ 8585 w 9820"/>
              <a:gd name="connsiteY33" fmla="*/ 7474 h 10000"/>
              <a:gd name="connsiteX34" fmla="*/ 8585 w 9820"/>
              <a:gd name="connsiteY34" fmla="*/ 7262 h 10000"/>
              <a:gd name="connsiteX35" fmla="*/ 8585 w 9820"/>
              <a:gd name="connsiteY35" fmla="*/ 7050 h 10000"/>
              <a:gd name="connsiteX36" fmla="*/ 8585 w 9820"/>
              <a:gd name="connsiteY36" fmla="*/ 6944 h 10000"/>
              <a:gd name="connsiteX37" fmla="*/ 8739 w 9820"/>
              <a:gd name="connsiteY37" fmla="*/ 6839 h 10000"/>
              <a:gd name="connsiteX38" fmla="*/ 8739 w 9820"/>
              <a:gd name="connsiteY38" fmla="*/ 6733 h 10000"/>
              <a:gd name="connsiteX39" fmla="*/ 8739 w 9820"/>
              <a:gd name="connsiteY39" fmla="*/ 6733 h 10000"/>
              <a:gd name="connsiteX40" fmla="*/ 8894 w 9820"/>
              <a:gd name="connsiteY40" fmla="*/ 6733 h 10000"/>
              <a:gd name="connsiteX41" fmla="*/ 9048 w 9820"/>
              <a:gd name="connsiteY41" fmla="*/ 6733 h 10000"/>
              <a:gd name="connsiteX42" fmla="*/ 9048 w 9820"/>
              <a:gd name="connsiteY42" fmla="*/ 6839 h 10000"/>
              <a:gd name="connsiteX43" fmla="*/ 9202 w 9820"/>
              <a:gd name="connsiteY43" fmla="*/ 6944 h 10000"/>
              <a:gd name="connsiteX44" fmla="*/ 9202 w 9820"/>
              <a:gd name="connsiteY44" fmla="*/ 7156 h 10000"/>
              <a:gd name="connsiteX45" fmla="*/ 9202 w 9820"/>
              <a:gd name="connsiteY45" fmla="*/ 7262 h 10000"/>
              <a:gd name="connsiteX46" fmla="*/ 9202 w 9820"/>
              <a:gd name="connsiteY46" fmla="*/ 7474 h 10000"/>
              <a:gd name="connsiteX47" fmla="*/ 9357 w 9820"/>
              <a:gd name="connsiteY47" fmla="*/ 7897 h 10000"/>
              <a:gd name="connsiteX48" fmla="*/ 9357 w 9820"/>
              <a:gd name="connsiteY48" fmla="*/ 8214 h 10000"/>
              <a:gd name="connsiteX49" fmla="*/ 9511 w 9820"/>
              <a:gd name="connsiteY49" fmla="*/ 8532 h 10000"/>
              <a:gd name="connsiteX50" fmla="*/ 9666 w 9820"/>
              <a:gd name="connsiteY50" fmla="*/ 8743 h 10000"/>
              <a:gd name="connsiteX51" fmla="*/ 9820 w 9820"/>
              <a:gd name="connsiteY51" fmla="*/ 8942 h 10000"/>
              <a:gd name="connsiteX52" fmla="*/ 9820 w 9820"/>
              <a:gd name="connsiteY52" fmla="*/ 9153 h 10000"/>
              <a:gd name="connsiteX53" fmla="*/ 9666 w 9820"/>
              <a:gd name="connsiteY53" fmla="*/ 9365 h 10000"/>
              <a:gd name="connsiteX54" fmla="*/ 9357 w 9820"/>
              <a:gd name="connsiteY54" fmla="*/ 9471 h 10000"/>
              <a:gd name="connsiteX55" fmla="*/ 9048 w 9820"/>
              <a:gd name="connsiteY55" fmla="*/ 9577 h 10000"/>
              <a:gd name="connsiteX56" fmla="*/ 8585 w 9820"/>
              <a:gd name="connsiteY56" fmla="*/ 9683 h 10000"/>
              <a:gd name="connsiteX57" fmla="*/ 8142 w 9820"/>
              <a:gd name="connsiteY57" fmla="*/ 9788 h 10000"/>
              <a:gd name="connsiteX58" fmla="*/ 7679 w 9820"/>
              <a:gd name="connsiteY58" fmla="*/ 9894 h 10000"/>
              <a:gd name="connsiteX59" fmla="*/ 7061 w 9820"/>
              <a:gd name="connsiteY59" fmla="*/ 9894 h 10000"/>
              <a:gd name="connsiteX60" fmla="*/ 6289 w 9820"/>
              <a:gd name="connsiteY60" fmla="*/ 10000 h 10000"/>
              <a:gd name="connsiteX61" fmla="*/ 5517 w 9820"/>
              <a:gd name="connsiteY61" fmla="*/ 10000 h 10000"/>
              <a:gd name="connsiteX62" fmla="*/ 4592 w 9820"/>
              <a:gd name="connsiteY62" fmla="*/ 10000 h 10000"/>
              <a:gd name="connsiteX63" fmla="*/ 3839 w 9820"/>
              <a:gd name="connsiteY63" fmla="*/ 10000 h 10000"/>
              <a:gd name="connsiteX64" fmla="*/ 3067 w 9820"/>
              <a:gd name="connsiteY64" fmla="*/ 9894 h 10000"/>
              <a:gd name="connsiteX65" fmla="*/ 2450 w 9820"/>
              <a:gd name="connsiteY65" fmla="*/ 9894 h 10000"/>
              <a:gd name="connsiteX66" fmla="*/ 1988 w 9820"/>
              <a:gd name="connsiteY66" fmla="*/ 9788 h 10000"/>
              <a:gd name="connsiteX67" fmla="*/ 1525 w 9820"/>
              <a:gd name="connsiteY67" fmla="*/ 9577 h 10000"/>
              <a:gd name="connsiteX68" fmla="*/ 1061 w 9820"/>
              <a:gd name="connsiteY68" fmla="*/ 9471 h 10000"/>
              <a:gd name="connsiteX69" fmla="*/ 772 w 9820"/>
              <a:gd name="connsiteY69" fmla="*/ 9259 h 10000"/>
              <a:gd name="connsiteX70" fmla="*/ 617 w 9820"/>
              <a:gd name="connsiteY70" fmla="*/ 8942 h 10000"/>
              <a:gd name="connsiteX71" fmla="*/ 463 w 9820"/>
              <a:gd name="connsiteY71" fmla="*/ 8638 h 10000"/>
              <a:gd name="connsiteX72" fmla="*/ 309 w 9820"/>
              <a:gd name="connsiteY72" fmla="*/ 8214 h 10000"/>
              <a:gd name="connsiteX73" fmla="*/ 309 w 9820"/>
              <a:gd name="connsiteY73" fmla="*/ 7791 h 10000"/>
              <a:gd name="connsiteX74" fmla="*/ 309 w 9820"/>
              <a:gd name="connsiteY74" fmla="*/ 7262 h 10000"/>
              <a:gd name="connsiteX75" fmla="*/ 309 w 9820"/>
              <a:gd name="connsiteY75" fmla="*/ 6627 h 10000"/>
              <a:gd name="connsiteX76" fmla="*/ 309 w 9820"/>
              <a:gd name="connsiteY76" fmla="*/ 5899 h 10000"/>
              <a:gd name="connsiteX77" fmla="*/ 309 w 9820"/>
              <a:gd name="connsiteY77" fmla="*/ 5476 h 10000"/>
              <a:gd name="connsiteX78" fmla="*/ 309 w 9820"/>
              <a:gd name="connsiteY78" fmla="*/ 5053 h 10000"/>
              <a:gd name="connsiteX79" fmla="*/ 309 w 9820"/>
              <a:gd name="connsiteY79" fmla="*/ 4630 h 10000"/>
              <a:gd name="connsiteX80" fmla="*/ 309 w 9820"/>
              <a:gd name="connsiteY80" fmla="*/ 4206 h 10000"/>
              <a:gd name="connsiteX81" fmla="*/ 309 w 9820"/>
              <a:gd name="connsiteY81" fmla="*/ 3690 h 10000"/>
              <a:gd name="connsiteX82" fmla="*/ 309 w 9820"/>
              <a:gd name="connsiteY82" fmla="*/ 3267 h 10000"/>
              <a:gd name="connsiteX83" fmla="*/ 309 w 9820"/>
              <a:gd name="connsiteY83" fmla="*/ 2950 h 10000"/>
              <a:gd name="connsiteX84" fmla="*/ 309 w 9820"/>
              <a:gd name="connsiteY84" fmla="*/ 2526 h 10000"/>
              <a:gd name="connsiteX85" fmla="*/ 309 w 9820"/>
              <a:gd name="connsiteY85" fmla="*/ 2209 h 10000"/>
              <a:gd name="connsiteX86" fmla="*/ 154 w 9820"/>
              <a:gd name="connsiteY86" fmla="*/ 1892 h 10000"/>
              <a:gd name="connsiteX87" fmla="*/ 154 w 9820"/>
              <a:gd name="connsiteY87" fmla="*/ 1680 h 10000"/>
              <a:gd name="connsiteX88" fmla="*/ 154 w 9820"/>
              <a:gd name="connsiteY88" fmla="*/ 1362 h 10000"/>
              <a:gd name="connsiteX89" fmla="*/ 154 w 9820"/>
              <a:gd name="connsiteY89" fmla="*/ 1164 h 10000"/>
              <a:gd name="connsiteX90" fmla="*/ 154 w 9820"/>
              <a:gd name="connsiteY90" fmla="*/ 1058 h 10000"/>
              <a:gd name="connsiteX91" fmla="*/ 154 w 9820"/>
              <a:gd name="connsiteY91" fmla="*/ 847 h 10000"/>
              <a:gd name="connsiteX92" fmla="*/ 0 w 9820"/>
              <a:gd name="connsiteY92" fmla="*/ 741 h 10000"/>
              <a:gd name="connsiteX93" fmla="*/ 0 w 9820"/>
              <a:gd name="connsiteY93" fmla="*/ 529 h 10000"/>
              <a:gd name="connsiteX94" fmla="*/ 154 w 9820"/>
              <a:gd name="connsiteY94" fmla="*/ 0 h 10000"/>
              <a:gd name="connsiteX95" fmla="*/ 463 w 9820"/>
              <a:gd name="connsiteY95" fmla="*/ 0 h 10000"/>
              <a:gd name="connsiteX96" fmla="*/ 772 w 9820"/>
              <a:gd name="connsiteY96" fmla="*/ 106 h 10000"/>
              <a:gd name="connsiteX97" fmla="*/ 1061 w 9820"/>
              <a:gd name="connsiteY97" fmla="*/ 212 h 10000"/>
              <a:gd name="connsiteX98" fmla="*/ 1370 w 9820"/>
              <a:gd name="connsiteY98" fmla="*/ 317 h 10000"/>
              <a:gd name="connsiteX99" fmla="*/ 1525 w 9820"/>
              <a:gd name="connsiteY99" fmla="*/ 423 h 10000"/>
              <a:gd name="connsiteX100" fmla="*/ 1679 w 9820"/>
              <a:gd name="connsiteY100" fmla="*/ 423 h 10000"/>
              <a:gd name="connsiteX101" fmla="*/ 1679 w 9820"/>
              <a:gd name="connsiteY101" fmla="*/ 635 h 10000"/>
              <a:gd name="connsiteX102" fmla="*/ 1525 w 9820"/>
              <a:gd name="connsiteY102" fmla="*/ 847 h 10000"/>
              <a:gd name="connsiteX103" fmla="*/ 1525 w 9820"/>
              <a:gd name="connsiteY103" fmla="*/ 952 h 10000"/>
              <a:gd name="connsiteX104" fmla="*/ 1525 w 9820"/>
              <a:gd name="connsiteY104" fmla="*/ 1164 h 10000"/>
              <a:gd name="connsiteX105" fmla="*/ 1370 w 9820"/>
              <a:gd name="connsiteY105" fmla="*/ 1362 h 10000"/>
              <a:gd name="connsiteX106" fmla="*/ 1370 w 9820"/>
              <a:gd name="connsiteY106" fmla="*/ 1574 h 10000"/>
              <a:gd name="connsiteX107" fmla="*/ 1370 w 9820"/>
              <a:gd name="connsiteY107" fmla="*/ 1892 h 10000"/>
              <a:gd name="connsiteX108" fmla="*/ 1370 w 9820"/>
              <a:gd name="connsiteY108" fmla="*/ 2315 h 10000"/>
              <a:gd name="connsiteX109" fmla="*/ 1216 w 9820"/>
              <a:gd name="connsiteY109" fmla="*/ 2844 h 10000"/>
              <a:gd name="connsiteX110" fmla="*/ 1216 w 9820"/>
              <a:gd name="connsiteY110" fmla="*/ 3373 h 10000"/>
              <a:gd name="connsiteX111" fmla="*/ 1216 w 9820"/>
              <a:gd name="connsiteY111" fmla="*/ 3373 h 10000"/>
              <a:gd name="connsiteX0" fmla="*/ 1238 w 10000"/>
              <a:gd name="connsiteY0" fmla="*/ 3373 h 10000"/>
              <a:gd name="connsiteX1" fmla="*/ 1238 w 10000"/>
              <a:gd name="connsiteY1" fmla="*/ 3889 h 10000"/>
              <a:gd name="connsiteX2" fmla="*/ 1238 w 10000"/>
              <a:gd name="connsiteY2" fmla="*/ 4312 h 10000"/>
              <a:gd name="connsiteX3" fmla="*/ 1238 w 10000"/>
              <a:gd name="connsiteY3" fmla="*/ 4735 h 10000"/>
              <a:gd name="connsiteX4" fmla="*/ 1238 w 10000"/>
              <a:gd name="connsiteY4" fmla="*/ 5159 h 10000"/>
              <a:gd name="connsiteX5" fmla="*/ 1238 w 10000"/>
              <a:gd name="connsiteY5" fmla="*/ 5582 h 10000"/>
              <a:gd name="connsiteX6" fmla="*/ 1238 w 10000"/>
              <a:gd name="connsiteY6" fmla="*/ 5899 h 10000"/>
              <a:gd name="connsiteX7" fmla="*/ 1238 w 10000"/>
              <a:gd name="connsiteY7" fmla="*/ 6217 h 10000"/>
              <a:gd name="connsiteX8" fmla="*/ 1238 w 10000"/>
              <a:gd name="connsiteY8" fmla="*/ 6415 h 10000"/>
              <a:gd name="connsiteX9" fmla="*/ 1080 w 10000"/>
              <a:gd name="connsiteY9" fmla="*/ 6944 h 10000"/>
              <a:gd name="connsiteX10" fmla="*/ 1080 w 10000"/>
              <a:gd name="connsiteY10" fmla="*/ 7368 h 10000"/>
              <a:gd name="connsiteX11" fmla="*/ 1238 w 10000"/>
              <a:gd name="connsiteY11" fmla="*/ 7685 h 10000"/>
              <a:gd name="connsiteX12" fmla="*/ 1238 w 10000"/>
              <a:gd name="connsiteY12" fmla="*/ 8003 h 10000"/>
              <a:gd name="connsiteX13" fmla="*/ 1395 w 10000"/>
              <a:gd name="connsiteY13" fmla="*/ 8320 h 10000"/>
              <a:gd name="connsiteX14" fmla="*/ 1553 w 10000"/>
              <a:gd name="connsiteY14" fmla="*/ 8638 h 10000"/>
              <a:gd name="connsiteX15" fmla="*/ 1710 w 10000"/>
              <a:gd name="connsiteY15" fmla="*/ 8836 h 10000"/>
              <a:gd name="connsiteX16" fmla="*/ 2024 w 10000"/>
              <a:gd name="connsiteY16" fmla="*/ 8942 h 10000"/>
              <a:gd name="connsiteX17" fmla="*/ 2337 w 10000"/>
              <a:gd name="connsiteY17" fmla="*/ 9048 h 10000"/>
              <a:gd name="connsiteX18" fmla="*/ 2810 w 10000"/>
              <a:gd name="connsiteY18" fmla="*/ 9153 h 10000"/>
              <a:gd name="connsiteX19" fmla="*/ 3438 w 10000"/>
              <a:gd name="connsiteY19" fmla="*/ 9259 h 10000"/>
              <a:gd name="connsiteX20" fmla="*/ 4067 w 10000"/>
              <a:gd name="connsiteY20" fmla="*/ 9259 h 10000"/>
              <a:gd name="connsiteX21" fmla="*/ 4676 w 10000"/>
              <a:gd name="connsiteY21" fmla="*/ 9259 h 10000"/>
              <a:gd name="connsiteX22" fmla="*/ 5304 w 10000"/>
              <a:gd name="connsiteY22" fmla="*/ 9259 h 10000"/>
              <a:gd name="connsiteX23" fmla="*/ 5776 w 10000"/>
              <a:gd name="connsiteY23" fmla="*/ 9259 h 10000"/>
              <a:gd name="connsiteX24" fmla="*/ 6247 w 10000"/>
              <a:gd name="connsiteY24" fmla="*/ 9153 h 10000"/>
              <a:gd name="connsiteX25" fmla="*/ 7034 w 10000"/>
              <a:gd name="connsiteY25" fmla="*/ 9048 h 10000"/>
              <a:gd name="connsiteX26" fmla="*/ 7662 w 10000"/>
              <a:gd name="connsiteY26" fmla="*/ 8942 h 10000"/>
              <a:gd name="connsiteX27" fmla="*/ 7820 w 10000"/>
              <a:gd name="connsiteY27" fmla="*/ 8836 h 10000"/>
              <a:gd name="connsiteX28" fmla="*/ 7977 w 10000"/>
              <a:gd name="connsiteY28" fmla="*/ 8743 h 10000"/>
              <a:gd name="connsiteX29" fmla="*/ 8133 w 10000"/>
              <a:gd name="connsiteY29" fmla="*/ 8638 h 10000"/>
              <a:gd name="connsiteX30" fmla="*/ 8291 w 10000"/>
              <a:gd name="connsiteY30" fmla="*/ 8532 h 10000"/>
              <a:gd name="connsiteX31" fmla="*/ 8428 w 10000"/>
              <a:gd name="connsiteY31" fmla="*/ 8108 h 10000"/>
              <a:gd name="connsiteX32" fmla="*/ 8586 w 10000"/>
              <a:gd name="connsiteY32" fmla="*/ 7685 h 10000"/>
              <a:gd name="connsiteX33" fmla="*/ 8742 w 10000"/>
              <a:gd name="connsiteY33" fmla="*/ 7474 h 10000"/>
              <a:gd name="connsiteX34" fmla="*/ 8742 w 10000"/>
              <a:gd name="connsiteY34" fmla="*/ 7262 h 10000"/>
              <a:gd name="connsiteX35" fmla="*/ 8742 w 10000"/>
              <a:gd name="connsiteY35" fmla="*/ 7050 h 10000"/>
              <a:gd name="connsiteX36" fmla="*/ 8742 w 10000"/>
              <a:gd name="connsiteY36" fmla="*/ 6944 h 10000"/>
              <a:gd name="connsiteX37" fmla="*/ 8899 w 10000"/>
              <a:gd name="connsiteY37" fmla="*/ 6839 h 10000"/>
              <a:gd name="connsiteX38" fmla="*/ 8899 w 10000"/>
              <a:gd name="connsiteY38" fmla="*/ 6733 h 10000"/>
              <a:gd name="connsiteX39" fmla="*/ 8899 w 10000"/>
              <a:gd name="connsiteY39" fmla="*/ 6733 h 10000"/>
              <a:gd name="connsiteX40" fmla="*/ 9057 w 10000"/>
              <a:gd name="connsiteY40" fmla="*/ 6733 h 10000"/>
              <a:gd name="connsiteX41" fmla="*/ 9214 w 10000"/>
              <a:gd name="connsiteY41" fmla="*/ 6733 h 10000"/>
              <a:gd name="connsiteX42" fmla="*/ 9214 w 10000"/>
              <a:gd name="connsiteY42" fmla="*/ 6839 h 10000"/>
              <a:gd name="connsiteX43" fmla="*/ 9371 w 10000"/>
              <a:gd name="connsiteY43" fmla="*/ 6944 h 10000"/>
              <a:gd name="connsiteX44" fmla="*/ 9371 w 10000"/>
              <a:gd name="connsiteY44" fmla="*/ 7156 h 10000"/>
              <a:gd name="connsiteX45" fmla="*/ 9371 w 10000"/>
              <a:gd name="connsiteY45" fmla="*/ 7262 h 10000"/>
              <a:gd name="connsiteX46" fmla="*/ 9371 w 10000"/>
              <a:gd name="connsiteY46" fmla="*/ 7474 h 10000"/>
              <a:gd name="connsiteX47" fmla="*/ 9529 w 10000"/>
              <a:gd name="connsiteY47" fmla="*/ 7897 h 10000"/>
              <a:gd name="connsiteX48" fmla="*/ 9529 w 10000"/>
              <a:gd name="connsiteY48" fmla="*/ 8214 h 10000"/>
              <a:gd name="connsiteX49" fmla="*/ 9685 w 10000"/>
              <a:gd name="connsiteY49" fmla="*/ 8532 h 10000"/>
              <a:gd name="connsiteX50" fmla="*/ 9843 w 10000"/>
              <a:gd name="connsiteY50" fmla="*/ 8743 h 10000"/>
              <a:gd name="connsiteX51" fmla="*/ 10000 w 10000"/>
              <a:gd name="connsiteY51" fmla="*/ 8942 h 10000"/>
              <a:gd name="connsiteX52" fmla="*/ 10000 w 10000"/>
              <a:gd name="connsiteY52" fmla="*/ 9153 h 10000"/>
              <a:gd name="connsiteX53" fmla="*/ 9843 w 10000"/>
              <a:gd name="connsiteY53" fmla="*/ 9365 h 10000"/>
              <a:gd name="connsiteX54" fmla="*/ 9529 w 10000"/>
              <a:gd name="connsiteY54" fmla="*/ 9471 h 10000"/>
              <a:gd name="connsiteX55" fmla="*/ 9214 w 10000"/>
              <a:gd name="connsiteY55" fmla="*/ 9577 h 10000"/>
              <a:gd name="connsiteX56" fmla="*/ 8742 w 10000"/>
              <a:gd name="connsiteY56" fmla="*/ 9683 h 10000"/>
              <a:gd name="connsiteX57" fmla="*/ 8291 w 10000"/>
              <a:gd name="connsiteY57" fmla="*/ 9788 h 10000"/>
              <a:gd name="connsiteX58" fmla="*/ 7820 w 10000"/>
              <a:gd name="connsiteY58" fmla="*/ 9894 h 10000"/>
              <a:gd name="connsiteX59" fmla="*/ 7190 w 10000"/>
              <a:gd name="connsiteY59" fmla="*/ 9894 h 10000"/>
              <a:gd name="connsiteX60" fmla="*/ 6404 w 10000"/>
              <a:gd name="connsiteY60" fmla="*/ 10000 h 10000"/>
              <a:gd name="connsiteX61" fmla="*/ 5618 w 10000"/>
              <a:gd name="connsiteY61" fmla="*/ 10000 h 10000"/>
              <a:gd name="connsiteX62" fmla="*/ 4676 w 10000"/>
              <a:gd name="connsiteY62" fmla="*/ 10000 h 10000"/>
              <a:gd name="connsiteX63" fmla="*/ 3909 w 10000"/>
              <a:gd name="connsiteY63" fmla="*/ 10000 h 10000"/>
              <a:gd name="connsiteX64" fmla="*/ 3123 w 10000"/>
              <a:gd name="connsiteY64" fmla="*/ 9894 h 10000"/>
              <a:gd name="connsiteX65" fmla="*/ 2495 w 10000"/>
              <a:gd name="connsiteY65" fmla="*/ 9894 h 10000"/>
              <a:gd name="connsiteX66" fmla="*/ 2024 w 10000"/>
              <a:gd name="connsiteY66" fmla="*/ 9788 h 10000"/>
              <a:gd name="connsiteX67" fmla="*/ 1553 w 10000"/>
              <a:gd name="connsiteY67" fmla="*/ 9577 h 10000"/>
              <a:gd name="connsiteX68" fmla="*/ 1080 w 10000"/>
              <a:gd name="connsiteY68" fmla="*/ 9471 h 10000"/>
              <a:gd name="connsiteX69" fmla="*/ 786 w 10000"/>
              <a:gd name="connsiteY69" fmla="*/ 9259 h 10000"/>
              <a:gd name="connsiteX70" fmla="*/ 628 w 10000"/>
              <a:gd name="connsiteY70" fmla="*/ 8942 h 10000"/>
              <a:gd name="connsiteX71" fmla="*/ 471 w 10000"/>
              <a:gd name="connsiteY71" fmla="*/ 8638 h 10000"/>
              <a:gd name="connsiteX72" fmla="*/ 315 w 10000"/>
              <a:gd name="connsiteY72" fmla="*/ 8214 h 10000"/>
              <a:gd name="connsiteX73" fmla="*/ 315 w 10000"/>
              <a:gd name="connsiteY73" fmla="*/ 7791 h 10000"/>
              <a:gd name="connsiteX74" fmla="*/ 315 w 10000"/>
              <a:gd name="connsiteY74" fmla="*/ 7262 h 10000"/>
              <a:gd name="connsiteX75" fmla="*/ 315 w 10000"/>
              <a:gd name="connsiteY75" fmla="*/ 6627 h 10000"/>
              <a:gd name="connsiteX76" fmla="*/ 315 w 10000"/>
              <a:gd name="connsiteY76" fmla="*/ 5899 h 10000"/>
              <a:gd name="connsiteX77" fmla="*/ 315 w 10000"/>
              <a:gd name="connsiteY77" fmla="*/ 5476 h 10000"/>
              <a:gd name="connsiteX78" fmla="*/ 315 w 10000"/>
              <a:gd name="connsiteY78" fmla="*/ 5053 h 10000"/>
              <a:gd name="connsiteX79" fmla="*/ 315 w 10000"/>
              <a:gd name="connsiteY79" fmla="*/ 4630 h 10000"/>
              <a:gd name="connsiteX80" fmla="*/ 315 w 10000"/>
              <a:gd name="connsiteY80" fmla="*/ 4206 h 10000"/>
              <a:gd name="connsiteX81" fmla="*/ 315 w 10000"/>
              <a:gd name="connsiteY81" fmla="*/ 3690 h 10000"/>
              <a:gd name="connsiteX82" fmla="*/ 315 w 10000"/>
              <a:gd name="connsiteY82" fmla="*/ 3267 h 10000"/>
              <a:gd name="connsiteX83" fmla="*/ 315 w 10000"/>
              <a:gd name="connsiteY83" fmla="*/ 2950 h 10000"/>
              <a:gd name="connsiteX84" fmla="*/ 315 w 10000"/>
              <a:gd name="connsiteY84" fmla="*/ 2526 h 10000"/>
              <a:gd name="connsiteX85" fmla="*/ 315 w 10000"/>
              <a:gd name="connsiteY85" fmla="*/ 2209 h 10000"/>
              <a:gd name="connsiteX86" fmla="*/ 157 w 10000"/>
              <a:gd name="connsiteY86" fmla="*/ 1892 h 10000"/>
              <a:gd name="connsiteX87" fmla="*/ 157 w 10000"/>
              <a:gd name="connsiteY87" fmla="*/ 1680 h 10000"/>
              <a:gd name="connsiteX88" fmla="*/ 157 w 10000"/>
              <a:gd name="connsiteY88" fmla="*/ 1362 h 10000"/>
              <a:gd name="connsiteX89" fmla="*/ 157 w 10000"/>
              <a:gd name="connsiteY89" fmla="*/ 1164 h 10000"/>
              <a:gd name="connsiteX90" fmla="*/ 157 w 10000"/>
              <a:gd name="connsiteY90" fmla="*/ 1058 h 10000"/>
              <a:gd name="connsiteX91" fmla="*/ 157 w 10000"/>
              <a:gd name="connsiteY91" fmla="*/ 847 h 10000"/>
              <a:gd name="connsiteX92" fmla="*/ 0 w 10000"/>
              <a:gd name="connsiteY92" fmla="*/ 741 h 10000"/>
              <a:gd name="connsiteX93" fmla="*/ 0 w 10000"/>
              <a:gd name="connsiteY93" fmla="*/ 529 h 10000"/>
              <a:gd name="connsiteX94" fmla="*/ 471 w 10000"/>
              <a:gd name="connsiteY94" fmla="*/ 0 h 10000"/>
              <a:gd name="connsiteX95" fmla="*/ 786 w 10000"/>
              <a:gd name="connsiteY95" fmla="*/ 106 h 10000"/>
              <a:gd name="connsiteX96" fmla="*/ 1080 w 10000"/>
              <a:gd name="connsiteY96" fmla="*/ 212 h 10000"/>
              <a:gd name="connsiteX97" fmla="*/ 1395 w 10000"/>
              <a:gd name="connsiteY97" fmla="*/ 317 h 10000"/>
              <a:gd name="connsiteX98" fmla="*/ 1553 w 10000"/>
              <a:gd name="connsiteY98" fmla="*/ 423 h 10000"/>
              <a:gd name="connsiteX99" fmla="*/ 1710 w 10000"/>
              <a:gd name="connsiteY99" fmla="*/ 423 h 10000"/>
              <a:gd name="connsiteX100" fmla="*/ 1710 w 10000"/>
              <a:gd name="connsiteY100" fmla="*/ 635 h 10000"/>
              <a:gd name="connsiteX101" fmla="*/ 1553 w 10000"/>
              <a:gd name="connsiteY101" fmla="*/ 847 h 10000"/>
              <a:gd name="connsiteX102" fmla="*/ 1553 w 10000"/>
              <a:gd name="connsiteY102" fmla="*/ 952 h 10000"/>
              <a:gd name="connsiteX103" fmla="*/ 1553 w 10000"/>
              <a:gd name="connsiteY103" fmla="*/ 1164 h 10000"/>
              <a:gd name="connsiteX104" fmla="*/ 1395 w 10000"/>
              <a:gd name="connsiteY104" fmla="*/ 1362 h 10000"/>
              <a:gd name="connsiteX105" fmla="*/ 1395 w 10000"/>
              <a:gd name="connsiteY105" fmla="*/ 1574 h 10000"/>
              <a:gd name="connsiteX106" fmla="*/ 1395 w 10000"/>
              <a:gd name="connsiteY106" fmla="*/ 1892 h 10000"/>
              <a:gd name="connsiteX107" fmla="*/ 1395 w 10000"/>
              <a:gd name="connsiteY107" fmla="*/ 2315 h 10000"/>
              <a:gd name="connsiteX108" fmla="*/ 1238 w 10000"/>
              <a:gd name="connsiteY108" fmla="*/ 2844 h 10000"/>
              <a:gd name="connsiteX109" fmla="*/ 1238 w 10000"/>
              <a:gd name="connsiteY109" fmla="*/ 3373 h 10000"/>
              <a:gd name="connsiteX110" fmla="*/ 1238 w 10000"/>
              <a:gd name="connsiteY110" fmla="*/ 3373 h 10000"/>
              <a:gd name="connsiteX0" fmla="*/ 1238 w 10000"/>
              <a:gd name="connsiteY0" fmla="*/ 3267 h 9894"/>
              <a:gd name="connsiteX1" fmla="*/ 1238 w 10000"/>
              <a:gd name="connsiteY1" fmla="*/ 3783 h 9894"/>
              <a:gd name="connsiteX2" fmla="*/ 1238 w 10000"/>
              <a:gd name="connsiteY2" fmla="*/ 4206 h 9894"/>
              <a:gd name="connsiteX3" fmla="*/ 1238 w 10000"/>
              <a:gd name="connsiteY3" fmla="*/ 4629 h 9894"/>
              <a:gd name="connsiteX4" fmla="*/ 1238 w 10000"/>
              <a:gd name="connsiteY4" fmla="*/ 5053 h 9894"/>
              <a:gd name="connsiteX5" fmla="*/ 1238 w 10000"/>
              <a:gd name="connsiteY5" fmla="*/ 5476 h 9894"/>
              <a:gd name="connsiteX6" fmla="*/ 1238 w 10000"/>
              <a:gd name="connsiteY6" fmla="*/ 5793 h 9894"/>
              <a:gd name="connsiteX7" fmla="*/ 1238 w 10000"/>
              <a:gd name="connsiteY7" fmla="*/ 6111 h 9894"/>
              <a:gd name="connsiteX8" fmla="*/ 1238 w 10000"/>
              <a:gd name="connsiteY8" fmla="*/ 6309 h 9894"/>
              <a:gd name="connsiteX9" fmla="*/ 1080 w 10000"/>
              <a:gd name="connsiteY9" fmla="*/ 6838 h 9894"/>
              <a:gd name="connsiteX10" fmla="*/ 1080 w 10000"/>
              <a:gd name="connsiteY10" fmla="*/ 7262 h 9894"/>
              <a:gd name="connsiteX11" fmla="*/ 1238 w 10000"/>
              <a:gd name="connsiteY11" fmla="*/ 7579 h 9894"/>
              <a:gd name="connsiteX12" fmla="*/ 1238 w 10000"/>
              <a:gd name="connsiteY12" fmla="*/ 7897 h 9894"/>
              <a:gd name="connsiteX13" fmla="*/ 1395 w 10000"/>
              <a:gd name="connsiteY13" fmla="*/ 8214 h 9894"/>
              <a:gd name="connsiteX14" fmla="*/ 1553 w 10000"/>
              <a:gd name="connsiteY14" fmla="*/ 8532 h 9894"/>
              <a:gd name="connsiteX15" fmla="*/ 1710 w 10000"/>
              <a:gd name="connsiteY15" fmla="*/ 8730 h 9894"/>
              <a:gd name="connsiteX16" fmla="*/ 2024 w 10000"/>
              <a:gd name="connsiteY16" fmla="*/ 8836 h 9894"/>
              <a:gd name="connsiteX17" fmla="*/ 2337 w 10000"/>
              <a:gd name="connsiteY17" fmla="*/ 8942 h 9894"/>
              <a:gd name="connsiteX18" fmla="*/ 2810 w 10000"/>
              <a:gd name="connsiteY18" fmla="*/ 9047 h 9894"/>
              <a:gd name="connsiteX19" fmla="*/ 3438 w 10000"/>
              <a:gd name="connsiteY19" fmla="*/ 9153 h 9894"/>
              <a:gd name="connsiteX20" fmla="*/ 4067 w 10000"/>
              <a:gd name="connsiteY20" fmla="*/ 9153 h 9894"/>
              <a:gd name="connsiteX21" fmla="*/ 4676 w 10000"/>
              <a:gd name="connsiteY21" fmla="*/ 9153 h 9894"/>
              <a:gd name="connsiteX22" fmla="*/ 5304 w 10000"/>
              <a:gd name="connsiteY22" fmla="*/ 9153 h 9894"/>
              <a:gd name="connsiteX23" fmla="*/ 5776 w 10000"/>
              <a:gd name="connsiteY23" fmla="*/ 9153 h 9894"/>
              <a:gd name="connsiteX24" fmla="*/ 6247 w 10000"/>
              <a:gd name="connsiteY24" fmla="*/ 9047 h 9894"/>
              <a:gd name="connsiteX25" fmla="*/ 7034 w 10000"/>
              <a:gd name="connsiteY25" fmla="*/ 8942 h 9894"/>
              <a:gd name="connsiteX26" fmla="*/ 7662 w 10000"/>
              <a:gd name="connsiteY26" fmla="*/ 8836 h 9894"/>
              <a:gd name="connsiteX27" fmla="*/ 7820 w 10000"/>
              <a:gd name="connsiteY27" fmla="*/ 8730 h 9894"/>
              <a:gd name="connsiteX28" fmla="*/ 7977 w 10000"/>
              <a:gd name="connsiteY28" fmla="*/ 8637 h 9894"/>
              <a:gd name="connsiteX29" fmla="*/ 8133 w 10000"/>
              <a:gd name="connsiteY29" fmla="*/ 8532 h 9894"/>
              <a:gd name="connsiteX30" fmla="*/ 8291 w 10000"/>
              <a:gd name="connsiteY30" fmla="*/ 8426 h 9894"/>
              <a:gd name="connsiteX31" fmla="*/ 8428 w 10000"/>
              <a:gd name="connsiteY31" fmla="*/ 8002 h 9894"/>
              <a:gd name="connsiteX32" fmla="*/ 8586 w 10000"/>
              <a:gd name="connsiteY32" fmla="*/ 7579 h 9894"/>
              <a:gd name="connsiteX33" fmla="*/ 8742 w 10000"/>
              <a:gd name="connsiteY33" fmla="*/ 7368 h 9894"/>
              <a:gd name="connsiteX34" fmla="*/ 8742 w 10000"/>
              <a:gd name="connsiteY34" fmla="*/ 7156 h 9894"/>
              <a:gd name="connsiteX35" fmla="*/ 8742 w 10000"/>
              <a:gd name="connsiteY35" fmla="*/ 6944 h 9894"/>
              <a:gd name="connsiteX36" fmla="*/ 8742 w 10000"/>
              <a:gd name="connsiteY36" fmla="*/ 6838 h 9894"/>
              <a:gd name="connsiteX37" fmla="*/ 8899 w 10000"/>
              <a:gd name="connsiteY37" fmla="*/ 6733 h 9894"/>
              <a:gd name="connsiteX38" fmla="*/ 8899 w 10000"/>
              <a:gd name="connsiteY38" fmla="*/ 6627 h 9894"/>
              <a:gd name="connsiteX39" fmla="*/ 8899 w 10000"/>
              <a:gd name="connsiteY39" fmla="*/ 6627 h 9894"/>
              <a:gd name="connsiteX40" fmla="*/ 9057 w 10000"/>
              <a:gd name="connsiteY40" fmla="*/ 6627 h 9894"/>
              <a:gd name="connsiteX41" fmla="*/ 9214 w 10000"/>
              <a:gd name="connsiteY41" fmla="*/ 6627 h 9894"/>
              <a:gd name="connsiteX42" fmla="*/ 9214 w 10000"/>
              <a:gd name="connsiteY42" fmla="*/ 6733 h 9894"/>
              <a:gd name="connsiteX43" fmla="*/ 9371 w 10000"/>
              <a:gd name="connsiteY43" fmla="*/ 6838 h 9894"/>
              <a:gd name="connsiteX44" fmla="*/ 9371 w 10000"/>
              <a:gd name="connsiteY44" fmla="*/ 7050 h 9894"/>
              <a:gd name="connsiteX45" fmla="*/ 9371 w 10000"/>
              <a:gd name="connsiteY45" fmla="*/ 7156 h 9894"/>
              <a:gd name="connsiteX46" fmla="*/ 9371 w 10000"/>
              <a:gd name="connsiteY46" fmla="*/ 7368 h 9894"/>
              <a:gd name="connsiteX47" fmla="*/ 9529 w 10000"/>
              <a:gd name="connsiteY47" fmla="*/ 7791 h 9894"/>
              <a:gd name="connsiteX48" fmla="*/ 9529 w 10000"/>
              <a:gd name="connsiteY48" fmla="*/ 8108 h 9894"/>
              <a:gd name="connsiteX49" fmla="*/ 9685 w 10000"/>
              <a:gd name="connsiteY49" fmla="*/ 8426 h 9894"/>
              <a:gd name="connsiteX50" fmla="*/ 9843 w 10000"/>
              <a:gd name="connsiteY50" fmla="*/ 8637 h 9894"/>
              <a:gd name="connsiteX51" fmla="*/ 10000 w 10000"/>
              <a:gd name="connsiteY51" fmla="*/ 8836 h 9894"/>
              <a:gd name="connsiteX52" fmla="*/ 10000 w 10000"/>
              <a:gd name="connsiteY52" fmla="*/ 9047 h 9894"/>
              <a:gd name="connsiteX53" fmla="*/ 9843 w 10000"/>
              <a:gd name="connsiteY53" fmla="*/ 9259 h 9894"/>
              <a:gd name="connsiteX54" fmla="*/ 9529 w 10000"/>
              <a:gd name="connsiteY54" fmla="*/ 9365 h 9894"/>
              <a:gd name="connsiteX55" fmla="*/ 9214 w 10000"/>
              <a:gd name="connsiteY55" fmla="*/ 9471 h 9894"/>
              <a:gd name="connsiteX56" fmla="*/ 8742 w 10000"/>
              <a:gd name="connsiteY56" fmla="*/ 9577 h 9894"/>
              <a:gd name="connsiteX57" fmla="*/ 8291 w 10000"/>
              <a:gd name="connsiteY57" fmla="*/ 9682 h 9894"/>
              <a:gd name="connsiteX58" fmla="*/ 7820 w 10000"/>
              <a:gd name="connsiteY58" fmla="*/ 9788 h 9894"/>
              <a:gd name="connsiteX59" fmla="*/ 7190 w 10000"/>
              <a:gd name="connsiteY59" fmla="*/ 9788 h 9894"/>
              <a:gd name="connsiteX60" fmla="*/ 6404 w 10000"/>
              <a:gd name="connsiteY60" fmla="*/ 9894 h 9894"/>
              <a:gd name="connsiteX61" fmla="*/ 5618 w 10000"/>
              <a:gd name="connsiteY61" fmla="*/ 9894 h 9894"/>
              <a:gd name="connsiteX62" fmla="*/ 4676 w 10000"/>
              <a:gd name="connsiteY62" fmla="*/ 9894 h 9894"/>
              <a:gd name="connsiteX63" fmla="*/ 3909 w 10000"/>
              <a:gd name="connsiteY63" fmla="*/ 9894 h 9894"/>
              <a:gd name="connsiteX64" fmla="*/ 3123 w 10000"/>
              <a:gd name="connsiteY64" fmla="*/ 9788 h 9894"/>
              <a:gd name="connsiteX65" fmla="*/ 2495 w 10000"/>
              <a:gd name="connsiteY65" fmla="*/ 9788 h 9894"/>
              <a:gd name="connsiteX66" fmla="*/ 2024 w 10000"/>
              <a:gd name="connsiteY66" fmla="*/ 9682 h 9894"/>
              <a:gd name="connsiteX67" fmla="*/ 1553 w 10000"/>
              <a:gd name="connsiteY67" fmla="*/ 9471 h 9894"/>
              <a:gd name="connsiteX68" fmla="*/ 1080 w 10000"/>
              <a:gd name="connsiteY68" fmla="*/ 9365 h 9894"/>
              <a:gd name="connsiteX69" fmla="*/ 786 w 10000"/>
              <a:gd name="connsiteY69" fmla="*/ 9153 h 9894"/>
              <a:gd name="connsiteX70" fmla="*/ 628 w 10000"/>
              <a:gd name="connsiteY70" fmla="*/ 8836 h 9894"/>
              <a:gd name="connsiteX71" fmla="*/ 471 w 10000"/>
              <a:gd name="connsiteY71" fmla="*/ 8532 h 9894"/>
              <a:gd name="connsiteX72" fmla="*/ 315 w 10000"/>
              <a:gd name="connsiteY72" fmla="*/ 8108 h 9894"/>
              <a:gd name="connsiteX73" fmla="*/ 315 w 10000"/>
              <a:gd name="connsiteY73" fmla="*/ 7685 h 9894"/>
              <a:gd name="connsiteX74" fmla="*/ 315 w 10000"/>
              <a:gd name="connsiteY74" fmla="*/ 7156 h 9894"/>
              <a:gd name="connsiteX75" fmla="*/ 315 w 10000"/>
              <a:gd name="connsiteY75" fmla="*/ 6521 h 9894"/>
              <a:gd name="connsiteX76" fmla="*/ 315 w 10000"/>
              <a:gd name="connsiteY76" fmla="*/ 5793 h 9894"/>
              <a:gd name="connsiteX77" fmla="*/ 315 w 10000"/>
              <a:gd name="connsiteY77" fmla="*/ 5370 h 9894"/>
              <a:gd name="connsiteX78" fmla="*/ 315 w 10000"/>
              <a:gd name="connsiteY78" fmla="*/ 4947 h 9894"/>
              <a:gd name="connsiteX79" fmla="*/ 315 w 10000"/>
              <a:gd name="connsiteY79" fmla="*/ 4524 h 9894"/>
              <a:gd name="connsiteX80" fmla="*/ 315 w 10000"/>
              <a:gd name="connsiteY80" fmla="*/ 4100 h 9894"/>
              <a:gd name="connsiteX81" fmla="*/ 315 w 10000"/>
              <a:gd name="connsiteY81" fmla="*/ 3584 h 9894"/>
              <a:gd name="connsiteX82" fmla="*/ 315 w 10000"/>
              <a:gd name="connsiteY82" fmla="*/ 3161 h 9894"/>
              <a:gd name="connsiteX83" fmla="*/ 315 w 10000"/>
              <a:gd name="connsiteY83" fmla="*/ 2844 h 9894"/>
              <a:gd name="connsiteX84" fmla="*/ 315 w 10000"/>
              <a:gd name="connsiteY84" fmla="*/ 2420 h 9894"/>
              <a:gd name="connsiteX85" fmla="*/ 315 w 10000"/>
              <a:gd name="connsiteY85" fmla="*/ 2103 h 9894"/>
              <a:gd name="connsiteX86" fmla="*/ 157 w 10000"/>
              <a:gd name="connsiteY86" fmla="*/ 1786 h 9894"/>
              <a:gd name="connsiteX87" fmla="*/ 157 w 10000"/>
              <a:gd name="connsiteY87" fmla="*/ 1574 h 9894"/>
              <a:gd name="connsiteX88" fmla="*/ 157 w 10000"/>
              <a:gd name="connsiteY88" fmla="*/ 1256 h 9894"/>
              <a:gd name="connsiteX89" fmla="*/ 157 w 10000"/>
              <a:gd name="connsiteY89" fmla="*/ 1058 h 9894"/>
              <a:gd name="connsiteX90" fmla="*/ 157 w 10000"/>
              <a:gd name="connsiteY90" fmla="*/ 952 h 9894"/>
              <a:gd name="connsiteX91" fmla="*/ 157 w 10000"/>
              <a:gd name="connsiteY91" fmla="*/ 741 h 9894"/>
              <a:gd name="connsiteX92" fmla="*/ 0 w 10000"/>
              <a:gd name="connsiteY92" fmla="*/ 635 h 9894"/>
              <a:gd name="connsiteX93" fmla="*/ 0 w 10000"/>
              <a:gd name="connsiteY93" fmla="*/ 423 h 9894"/>
              <a:gd name="connsiteX94" fmla="*/ 786 w 10000"/>
              <a:gd name="connsiteY94" fmla="*/ 0 h 9894"/>
              <a:gd name="connsiteX95" fmla="*/ 1080 w 10000"/>
              <a:gd name="connsiteY95" fmla="*/ 106 h 9894"/>
              <a:gd name="connsiteX96" fmla="*/ 1395 w 10000"/>
              <a:gd name="connsiteY96" fmla="*/ 211 h 9894"/>
              <a:gd name="connsiteX97" fmla="*/ 1553 w 10000"/>
              <a:gd name="connsiteY97" fmla="*/ 317 h 9894"/>
              <a:gd name="connsiteX98" fmla="*/ 1710 w 10000"/>
              <a:gd name="connsiteY98" fmla="*/ 317 h 9894"/>
              <a:gd name="connsiteX99" fmla="*/ 1710 w 10000"/>
              <a:gd name="connsiteY99" fmla="*/ 529 h 9894"/>
              <a:gd name="connsiteX100" fmla="*/ 1553 w 10000"/>
              <a:gd name="connsiteY100" fmla="*/ 741 h 9894"/>
              <a:gd name="connsiteX101" fmla="*/ 1553 w 10000"/>
              <a:gd name="connsiteY101" fmla="*/ 846 h 9894"/>
              <a:gd name="connsiteX102" fmla="*/ 1553 w 10000"/>
              <a:gd name="connsiteY102" fmla="*/ 1058 h 9894"/>
              <a:gd name="connsiteX103" fmla="*/ 1395 w 10000"/>
              <a:gd name="connsiteY103" fmla="*/ 1256 h 9894"/>
              <a:gd name="connsiteX104" fmla="*/ 1395 w 10000"/>
              <a:gd name="connsiteY104" fmla="*/ 1468 h 9894"/>
              <a:gd name="connsiteX105" fmla="*/ 1395 w 10000"/>
              <a:gd name="connsiteY105" fmla="*/ 1786 h 9894"/>
              <a:gd name="connsiteX106" fmla="*/ 1395 w 10000"/>
              <a:gd name="connsiteY106" fmla="*/ 2209 h 9894"/>
              <a:gd name="connsiteX107" fmla="*/ 1238 w 10000"/>
              <a:gd name="connsiteY107" fmla="*/ 2738 h 9894"/>
              <a:gd name="connsiteX108" fmla="*/ 1238 w 10000"/>
              <a:gd name="connsiteY108" fmla="*/ 3267 h 9894"/>
              <a:gd name="connsiteX109" fmla="*/ 1238 w 10000"/>
              <a:gd name="connsiteY109" fmla="*/ 3267 h 9894"/>
              <a:gd name="connsiteX0" fmla="*/ 1238 w 10000"/>
              <a:gd name="connsiteY0" fmla="*/ 3195 h 9893"/>
              <a:gd name="connsiteX1" fmla="*/ 1238 w 10000"/>
              <a:gd name="connsiteY1" fmla="*/ 3717 h 9893"/>
              <a:gd name="connsiteX2" fmla="*/ 1238 w 10000"/>
              <a:gd name="connsiteY2" fmla="*/ 4144 h 9893"/>
              <a:gd name="connsiteX3" fmla="*/ 1238 w 10000"/>
              <a:gd name="connsiteY3" fmla="*/ 4572 h 9893"/>
              <a:gd name="connsiteX4" fmla="*/ 1238 w 10000"/>
              <a:gd name="connsiteY4" fmla="*/ 5000 h 9893"/>
              <a:gd name="connsiteX5" fmla="*/ 1238 w 10000"/>
              <a:gd name="connsiteY5" fmla="*/ 5428 h 9893"/>
              <a:gd name="connsiteX6" fmla="*/ 1238 w 10000"/>
              <a:gd name="connsiteY6" fmla="*/ 5748 h 9893"/>
              <a:gd name="connsiteX7" fmla="*/ 1238 w 10000"/>
              <a:gd name="connsiteY7" fmla="*/ 6069 h 9893"/>
              <a:gd name="connsiteX8" fmla="*/ 1238 w 10000"/>
              <a:gd name="connsiteY8" fmla="*/ 6270 h 9893"/>
              <a:gd name="connsiteX9" fmla="*/ 1080 w 10000"/>
              <a:gd name="connsiteY9" fmla="*/ 6804 h 9893"/>
              <a:gd name="connsiteX10" fmla="*/ 1080 w 10000"/>
              <a:gd name="connsiteY10" fmla="*/ 7233 h 9893"/>
              <a:gd name="connsiteX11" fmla="*/ 1238 w 10000"/>
              <a:gd name="connsiteY11" fmla="*/ 7553 h 9893"/>
              <a:gd name="connsiteX12" fmla="*/ 1238 w 10000"/>
              <a:gd name="connsiteY12" fmla="*/ 7875 h 9893"/>
              <a:gd name="connsiteX13" fmla="*/ 1395 w 10000"/>
              <a:gd name="connsiteY13" fmla="*/ 8195 h 9893"/>
              <a:gd name="connsiteX14" fmla="*/ 1553 w 10000"/>
              <a:gd name="connsiteY14" fmla="*/ 8516 h 9893"/>
              <a:gd name="connsiteX15" fmla="*/ 1710 w 10000"/>
              <a:gd name="connsiteY15" fmla="*/ 8717 h 9893"/>
              <a:gd name="connsiteX16" fmla="*/ 2024 w 10000"/>
              <a:gd name="connsiteY16" fmla="*/ 8824 h 9893"/>
              <a:gd name="connsiteX17" fmla="*/ 2337 w 10000"/>
              <a:gd name="connsiteY17" fmla="*/ 8931 h 9893"/>
              <a:gd name="connsiteX18" fmla="*/ 2810 w 10000"/>
              <a:gd name="connsiteY18" fmla="*/ 9037 h 9893"/>
              <a:gd name="connsiteX19" fmla="*/ 3438 w 10000"/>
              <a:gd name="connsiteY19" fmla="*/ 9144 h 9893"/>
              <a:gd name="connsiteX20" fmla="*/ 4067 w 10000"/>
              <a:gd name="connsiteY20" fmla="*/ 9144 h 9893"/>
              <a:gd name="connsiteX21" fmla="*/ 4676 w 10000"/>
              <a:gd name="connsiteY21" fmla="*/ 9144 h 9893"/>
              <a:gd name="connsiteX22" fmla="*/ 5304 w 10000"/>
              <a:gd name="connsiteY22" fmla="*/ 9144 h 9893"/>
              <a:gd name="connsiteX23" fmla="*/ 5776 w 10000"/>
              <a:gd name="connsiteY23" fmla="*/ 9144 h 9893"/>
              <a:gd name="connsiteX24" fmla="*/ 6247 w 10000"/>
              <a:gd name="connsiteY24" fmla="*/ 9037 h 9893"/>
              <a:gd name="connsiteX25" fmla="*/ 7034 w 10000"/>
              <a:gd name="connsiteY25" fmla="*/ 8931 h 9893"/>
              <a:gd name="connsiteX26" fmla="*/ 7662 w 10000"/>
              <a:gd name="connsiteY26" fmla="*/ 8824 h 9893"/>
              <a:gd name="connsiteX27" fmla="*/ 7820 w 10000"/>
              <a:gd name="connsiteY27" fmla="*/ 8717 h 9893"/>
              <a:gd name="connsiteX28" fmla="*/ 7977 w 10000"/>
              <a:gd name="connsiteY28" fmla="*/ 8623 h 9893"/>
              <a:gd name="connsiteX29" fmla="*/ 8133 w 10000"/>
              <a:gd name="connsiteY29" fmla="*/ 8516 h 9893"/>
              <a:gd name="connsiteX30" fmla="*/ 8291 w 10000"/>
              <a:gd name="connsiteY30" fmla="*/ 8409 h 9893"/>
              <a:gd name="connsiteX31" fmla="*/ 8428 w 10000"/>
              <a:gd name="connsiteY31" fmla="*/ 7981 h 9893"/>
              <a:gd name="connsiteX32" fmla="*/ 8586 w 10000"/>
              <a:gd name="connsiteY32" fmla="*/ 7553 h 9893"/>
              <a:gd name="connsiteX33" fmla="*/ 8742 w 10000"/>
              <a:gd name="connsiteY33" fmla="*/ 7340 h 9893"/>
              <a:gd name="connsiteX34" fmla="*/ 8742 w 10000"/>
              <a:gd name="connsiteY34" fmla="*/ 7126 h 9893"/>
              <a:gd name="connsiteX35" fmla="*/ 8742 w 10000"/>
              <a:gd name="connsiteY35" fmla="*/ 6911 h 9893"/>
              <a:gd name="connsiteX36" fmla="*/ 8742 w 10000"/>
              <a:gd name="connsiteY36" fmla="*/ 6804 h 9893"/>
              <a:gd name="connsiteX37" fmla="*/ 8899 w 10000"/>
              <a:gd name="connsiteY37" fmla="*/ 6698 h 9893"/>
              <a:gd name="connsiteX38" fmla="*/ 8899 w 10000"/>
              <a:gd name="connsiteY38" fmla="*/ 6591 h 9893"/>
              <a:gd name="connsiteX39" fmla="*/ 8899 w 10000"/>
              <a:gd name="connsiteY39" fmla="*/ 6591 h 9893"/>
              <a:gd name="connsiteX40" fmla="*/ 9057 w 10000"/>
              <a:gd name="connsiteY40" fmla="*/ 6591 h 9893"/>
              <a:gd name="connsiteX41" fmla="*/ 9214 w 10000"/>
              <a:gd name="connsiteY41" fmla="*/ 6591 h 9893"/>
              <a:gd name="connsiteX42" fmla="*/ 9214 w 10000"/>
              <a:gd name="connsiteY42" fmla="*/ 6698 h 9893"/>
              <a:gd name="connsiteX43" fmla="*/ 9371 w 10000"/>
              <a:gd name="connsiteY43" fmla="*/ 6804 h 9893"/>
              <a:gd name="connsiteX44" fmla="*/ 9371 w 10000"/>
              <a:gd name="connsiteY44" fmla="*/ 7019 h 9893"/>
              <a:gd name="connsiteX45" fmla="*/ 9371 w 10000"/>
              <a:gd name="connsiteY45" fmla="*/ 7126 h 9893"/>
              <a:gd name="connsiteX46" fmla="*/ 9371 w 10000"/>
              <a:gd name="connsiteY46" fmla="*/ 7340 h 9893"/>
              <a:gd name="connsiteX47" fmla="*/ 9529 w 10000"/>
              <a:gd name="connsiteY47" fmla="*/ 7767 h 9893"/>
              <a:gd name="connsiteX48" fmla="*/ 9529 w 10000"/>
              <a:gd name="connsiteY48" fmla="*/ 8088 h 9893"/>
              <a:gd name="connsiteX49" fmla="*/ 9685 w 10000"/>
              <a:gd name="connsiteY49" fmla="*/ 8409 h 9893"/>
              <a:gd name="connsiteX50" fmla="*/ 9843 w 10000"/>
              <a:gd name="connsiteY50" fmla="*/ 8623 h 9893"/>
              <a:gd name="connsiteX51" fmla="*/ 10000 w 10000"/>
              <a:gd name="connsiteY51" fmla="*/ 8824 h 9893"/>
              <a:gd name="connsiteX52" fmla="*/ 10000 w 10000"/>
              <a:gd name="connsiteY52" fmla="*/ 9037 h 9893"/>
              <a:gd name="connsiteX53" fmla="*/ 9843 w 10000"/>
              <a:gd name="connsiteY53" fmla="*/ 9251 h 9893"/>
              <a:gd name="connsiteX54" fmla="*/ 9529 w 10000"/>
              <a:gd name="connsiteY54" fmla="*/ 9358 h 9893"/>
              <a:gd name="connsiteX55" fmla="*/ 9214 w 10000"/>
              <a:gd name="connsiteY55" fmla="*/ 9465 h 9893"/>
              <a:gd name="connsiteX56" fmla="*/ 8742 w 10000"/>
              <a:gd name="connsiteY56" fmla="*/ 9573 h 9893"/>
              <a:gd name="connsiteX57" fmla="*/ 8291 w 10000"/>
              <a:gd name="connsiteY57" fmla="*/ 9679 h 9893"/>
              <a:gd name="connsiteX58" fmla="*/ 7820 w 10000"/>
              <a:gd name="connsiteY58" fmla="*/ 9786 h 9893"/>
              <a:gd name="connsiteX59" fmla="*/ 7190 w 10000"/>
              <a:gd name="connsiteY59" fmla="*/ 9786 h 9893"/>
              <a:gd name="connsiteX60" fmla="*/ 6404 w 10000"/>
              <a:gd name="connsiteY60" fmla="*/ 9893 h 9893"/>
              <a:gd name="connsiteX61" fmla="*/ 5618 w 10000"/>
              <a:gd name="connsiteY61" fmla="*/ 9893 h 9893"/>
              <a:gd name="connsiteX62" fmla="*/ 4676 w 10000"/>
              <a:gd name="connsiteY62" fmla="*/ 9893 h 9893"/>
              <a:gd name="connsiteX63" fmla="*/ 3909 w 10000"/>
              <a:gd name="connsiteY63" fmla="*/ 9893 h 9893"/>
              <a:gd name="connsiteX64" fmla="*/ 3123 w 10000"/>
              <a:gd name="connsiteY64" fmla="*/ 9786 h 9893"/>
              <a:gd name="connsiteX65" fmla="*/ 2495 w 10000"/>
              <a:gd name="connsiteY65" fmla="*/ 9786 h 9893"/>
              <a:gd name="connsiteX66" fmla="*/ 2024 w 10000"/>
              <a:gd name="connsiteY66" fmla="*/ 9679 h 9893"/>
              <a:gd name="connsiteX67" fmla="*/ 1553 w 10000"/>
              <a:gd name="connsiteY67" fmla="*/ 9465 h 9893"/>
              <a:gd name="connsiteX68" fmla="*/ 1080 w 10000"/>
              <a:gd name="connsiteY68" fmla="*/ 9358 h 9893"/>
              <a:gd name="connsiteX69" fmla="*/ 786 w 10000"/>
              <a:gd name="connsiteY69" fmla="*/ 9144 h 9893"/>
              <a:gd name="connsiteX70" fmla="*/ 628 w 10000"/>
              <a:gd name="connsiteY70" fmla="*/ 8824 h 9893"/>
              <a:gd name="connsiteX71" fmla="*/ 471 w 10000"/>
              <a:gd name="connsiteY71" fmla="*/ 8516 h 9893"/>
              <a:gd name="connsiteX72" fmla="*/ 315 w 10000"/>
              <a:gd name="connsiteY72" fmla="*/ 8088 h 9893"/>
              <a:gd name="connsiteX73" fmla="*/ 315 w 10000"/>
              <a:gd name="connsiteY73" fmla="*/ 7660 h 9893"/>
              <a:gd name="connsiteX74" fmla="*/ 315 w 10000"/>
              <a:gd name="connsiteY74" fmla="*/ 7126 h 9893"/>
              <a:gd name="connsiteX75" fmla="*/ 315 w 10000"/>
              <a:gd name="connsiteY75" fmla="*/ 6484 h 9893"/>
              <a:gd name="connsiteX76" fmla="*/ 315 w 10000"/>
              <a:gd name="connsiteY76" fmla="*/ 5748 h 9893"/>
              <a:gd name="connsiteX77" fmla="*/ 315 w 10000"/>
              <a:gd name="connsiteY77" fmla="*/ 5321 h 9893"/>
              <a:gd name="connsiteX78" fmla="*/ 315 w 10000"/>
              <a:gd name="connsiteY78" fmla="*/ 4893 h 9893"/>
              <a:gd name="connsiteX79" fmla="*/ 315 w 10000"/>
              <a:gd name="connsiteY79" fmla="*/ 4465 h 9893"/>
              <a:gd name="connsiteX80" fmla="*/ 315 w 10000"/>
              <a:gd name="connsiteY80" fmla="*/ 4037 h 9893"/>
              <a:gd name="connsiteX81" fmla="*/ 315 w 10000"/>
              <a:gd name="connsiteY81" fmla="*/ 3515 h 9893"/>
              <a:gd name="connsiteX82" fmla="*/ 315 w 10000"/>
              <a:gd name="connsiteY82" fmla="*/ 3088 h 9893"/>
              <a:gd name="connsiteX83" fmla="*/ 315 w 10000"/>
              <a:gd name="connsiteY83" fmla="*/ 2767 h 9893"/>
              <a:gd name="connsiteX84" fmla="*/ 315 w 10000"/>
              <a:gd name="connsiteY84" fmla="*/ 2339 h 9893"/>
              <a:gd name="connsiteX85" fmla="*/ 315 w 10000"/>
              <a:gd name="connsiteY85" fmla="*/ 2019 h 9893"/>
              <a:gd name="connsiteX86" fmla="*/ 157 w 10000"/>
              <a:gd name="connsiteY86" fmla="*/ 1698 h 9893"/>
              <a:gd name="connsiteX87" fmla="*/ 157 w 10000"/>
              <a:gd name="connsiteY87" fmla="*/ 1484 h 9893"/>
              <a:gd name="connsiteX88" fmla="*/ 157 w 10000"/>
              <a:gd name="connsiteY88" fmla="*/ 1162 h 9893"/>
              <a:gd name="connsiteX89" fmla="*/ 157 w 10000"/>
              <a:gd name="connsiteY89" fmla="*/ 962 h 9893"/>
              <a:gd name="connsiteX90" fmla="*/ 157 w 10000"/>
              <a:gd name="connsiteY90" fmla="*/ 855 h 9893"/>
              <a:gd name="connsiteX91" fmla="*/ 157 w 10000"/>
              <a:gd name="connsiteY91" fmla="*/ 642 h 9893"/>
              <a:gd name="connsiteX92" fmla="*/ 0 w 10000"/>
              <a:gd name="connsiteY92" fmla="*/ 535 h 9893"/>
              <a:gd name="connsiteX93" fmla="*/ 0 w 10000"/>
              <a:gd name="connsiteY93" fmla="*/ 321 h 9893"/>
              <a:gd name="connsiteX94" fmla="*/ 1080 w 10000"/>
              <a:gd name="connsiteY94" fmla="*/ 0 h 9893"/>
              <a:gd name="connsiteX95" fmla="*/ 1395 w 10000"/>
              <a:gd name="connsiteY95" fmla="*/ 106 h 9893"/>
              <a:gd name="connsiteX96" fmla="*/ 1553 w 10000"/>
              <a:gd name="connsiteY96" fmla="*/ 213 h 9893"/>
              <a:gd name="connsiteX97" fmla="*/ 1710 w 10000"/>
              <a:gd name="connsiteY97" fmla="*/ 213 h 9893"/>
              <a:gd name="connsiteX98" fmla="*/ 1710 w 10000"/>
              <a:gd name="connsiteY98" fmla="*/ 428 h 9893"/>
              <a:gd name="connsiteX99" fmla="*/ 1553 w 10000"/>
              <a:gd name="connsiteY99" fmla="*/ 642 h 9893"/>
              <a:gd name="connsiteX100" fmla="*/ 1553 w 10000"/>
              <a:gd name="connsiteY100" fmla="*/ 748 h 9893"/>
              <a:gd name="connsiteX101" fmla="*/ 1553 w 10000"/>
              <a:gd name="connsiteY101" fmla="*/ 962 h 9893"/>
              <a:gd name="connsiteX102" fmla="*/ 1395 w 10000"/>
              <a:gd name="connsiteY102" fmla="*/ 1162 h 9893"/>
              <a:gd name="connsiteX103" fmla="*/ 1395 w 10000"/>
              <a:gd name="connsiteY103" fmla="*/ 1377 h 9893"/>
              <a:gd name="connsiteX104" fmla="*/ 1395 w 10000"/>
              <a:gd name="connsiteY104" fmla="*/ 1698 h 9893"/>
              <a:gd name="connsiteX105" fmla="*/ 1395 w 10000"/>
              <a:gd name="connsiteY105" fmla="*/ 2126 h 9893"/>
              <a:gd name="connsiteX106" fmla="*/ 1238 w 10000"/>
              <a:gd name="connsiteY106" fmla="*/ 2660 h 9893"/>
              <a:gd name="connsiteX107" fmla="*/ 1238 w 10000"/>
              <a:gd name="connsiteY107" fmla="*/ 3195 h 9893"/>
              <a:gd name="connsiteX108" fmla="*/ 1238 w 10000"/>
              <a:gd name="connsiteY108" fmla="*/ 3195 h 9893"/>
              <a:gd name="connsiteX0" fmla="*/ 1238 w 10000"/>
              <a:gd name="connsiteY0" fmla="*/ 3123 h 9893"/>
              <a:gd name="connsiteX1" fmla="*/ 1238 w 10000"/>
              <a:gd name="connsiteY1" fmla="*/ 3650 h 9893"/>
              <a:gd name="connsiteX2" fmla="*/ 1238 w 10000"/>
              <a:gd name="connsiteY2" fmla="*/ 4082 h 9893"/>
              <a:gd name="connsiteX3" fmla="*/ 1238 w 10000"/>
              <a:gd name="connsiteY3" fmla="*/ 4514 h 9893"/>
              <a:gd name="connsiteX4" fmla="*/ 1238 w 10000"/>
              <a:gd name="connsiteY4" fmla="*/ 4947 h 9893"/>
              <a:gd name="connsiteX5" fmla="*/ 1238 w 10000"/>
              <a:gd name="connsiteY5" fmla="*/ 5380 h 9893"/>
              <a:gd name="connsiteX6" fmla="*/ 1238 w 10000"/>
              <a:gd name="connsiteY6" fmla="*/ 5703 h 9893"/>
              <a:gd name="connsiteX7" fmla="*/ 1238 w 10000"/>
              <a:gd name="connsiteY7" fmla="*/ 6028 h 9893"/>
              <a:gd name="connsiteX8" fmla="*/ 1238 w 10000"/>
              <a:gd name="connsiteY8" fmla="*/ 6231 h 9893"/>
              <a:gd name="connsiteX9" fmla="*/ 1080 w 10000"/>
              <a:gd name="connsiteY9" fmla="*/ 6771 h 9893"/>
              <a:gd name="connsiteX10" fmla="*/ 1080 w 10000"/>
              <a:gd name="connsiteY10" fmla="*/ 7204 h 9893"/>
              <a:gd name="connsiteX11" fmla="*/ 1238 w 10000"/>
              <a:gd name="connsiteY11" fmla="*/ 7528 h 9893"/>
              <a:gd name="connsiteX12" fmla="*/ 1238 w 10000"/>
              <a:gd name="connsiteY12" fmla="*/ 7853 h 9893"/>
              <a:gd name="connsiteX13" fmla="*/ 1395 w 10000"/>
              <a:gd name="connsiteY13" fmla="*/ 8177 h 9893"/>
              <a:gd name="connsiteX14" fmla="*/ 1553 w 10000"/>
              <a:gd name="connsiteY14" fmla="*/ 8501 h 9893"/>
              <a:gd name="connsiteX15" fmla="*/ 1710 w 10000"/>
              <a:gd name="connsiteY15" fmla="*/ 8704 h 9893"/>
              <a:gd name="connsiteX16" fmla="*/ 2024 w 10000"/>
              <a:gd name="connsiteY16" fmla="*/ 8812 h 9893"/>
              <a:gd name="connsiteX17" fmla="*/ 2337 w 10000"/>
              <a:gd name="connsiteY17" fmla="*/ 8921 h 9893"/>
              <a:gd name="connsiteX18" fmla="*/ 2810 w 10000"/>
              <a:gd name="connsiteY18" fmla="*/ 9028 h 9893"/>
              <a:gd name="connsiteX19" fmla="*/ 3438 w 10000"/>
              <a:gd name="connsiteY19" fmla="*/ 9136 h 9893"/>
              <a:gd name="connsiteX20" fmla="*/ 4067 w 10000"/>
              <a:gd name="connsiteY20" fmla="*/ 9136 h 9893"/>
              <a:gd name="connsiteX21" fmla="*/ 4676 w 10000"/>
              <a:gd name="connsiteY21" fmla="*/ 9136 h 9893"/>
              <a:gd name="connsiteX22" fmla="*/ 5304 w 10000"/>
              <a:gd name="connsiteY22" fmla="*/ 9136 h 9893"/>
              <a:gd name="connsiteX23" fmla="*/ 5776 w 10000"/>
              <a:gd name="connsiteY23" fmla="*/ 9136 h 9893"/>
              <a:gd name="connsiteX24" fmla="*/ 6247 w 10000"/>
              <a:gd name="connsiteY24" fmla="*/ 9028 h 9893"/>
              <a:gd name="connsiteX25" fmla="*/ 7034 w 10000"/>
              <a:gd name="connsiteY25" fmla="*/ 8921 h 9893"/>
              <a:gd name="connsiteX26" fmla="*/ 7662 w 10000"/>
              <a:gd name="connsiteY26" fmla="*/ 8812 h 9893"/>
              <a:gd name="connsiteX27" fmla="*/ 7820 w 10000"/>
              <a:gd name="connsiteY27" fmla="*/ 8704 h 9893"/>
              <a:gd name="connsiteX28" fmla="*/ 7977 w 10000"/>
              <a:gd name="connsiteY28" fmla="*/ 8609 h 9893"/>
              <a:gd name="connsiteX29" fmla="*/ 8133 w 10000"/>
              <a:gd name="connsiteY29" fmla="*/ 8501 h 9893"/>
              <a:gd name="connsiteX30" fmla="*/ 8291 w 10000"/>
              <a:gd name="connsiteY30" fmla="*/ 8393 h 9893"/>
              <a:gd name="connsiteX31" fmla="*/ 8428 w 10000"/>
              <a:gd name="connsiteY31" fmla="*/ 7960 h 9893"/>
              <a:gd name="connsiteX32" fmla="*/ 8586 w 10000"/>
              <a:gd name="connsiteY32" fmla="*/ 7528 h 9893"/>
              <a:gd name="connsiteX33" fmla="*/ 8742 w 10000"/>
              <a:gd name="connsiteY33" fmla="*/ 7312 h 9893"/>
              <a:gd name="connsiteX34" fmla="*/ 8742 w 10000"/>
              <a:gd name="connsiteY34" fmla="*/ 7096 h 9893"/>
              <a:gd name="connsiteX35" fmla="*/ 8742 w 10000"/>
              <a:gd name="connsiteY35" fmla="*/ 6879 h 9893"/>
              <a:gd name="connsiteX36" fmla="*/ 8742 w 10000"/>
              <a:gd name="connsiteY36" fmla="*/ 6771 h 9893"/>
              <a:gd name="connsiteX37" fmla="*/ 8899 w 10000"/>
              <a:gd name="connsiteY37" fmla="*/ 6663 h 9893"/>
              <a:gd name="connsiteX38" fmla="*/ 8899 w 10000"/>
              <a:gd name="connsiteY38" fmla="*/ 6555 h 9893"/>
              <a:gd name="connsiteX39" fmla="*/ 8899 w 10000"/>
              <a:gd name="connsiteY39" fmla="*/ 6555 h 9893"/>
              <a:gd name="connsiteX40" fmla="*/ 9057 w 10000"/>
              <a:gd name="connsiteY40" fmla="*/ 6555 h 9893"/>
              <a:gd name="connsiteX41" fmla="*/ 9214 w 10000"/>
              <a:gd name="connsiteY41" fmla="*/ 6555 h 9893"/>
              <a:gd name="connsiteX42" fmla="*/ 9214 w 10000"/>
              <a:gd name="connsiteY42" fmla="*/ 6663 h 9893"/>
              <a:gd name="connsiteX43" fmla="*/ 9371 w 10000"/>
              <a:gd name="connsiteY43" fmla="*/ 6771 h 9893"/>
              <a:gd name="connsiteX44" fmla="*/ 9371 w 10000"/>
              <a:gd name="connsiteY44" fmla="*/ 6988 h 9893"/>
              <a:gd name="connsiteX45" fmla="*/ 9371 w 10000"/>
              <a:gd name="connsiteY45" fmla="*/ 7096 h 9893"/>
              <a:gd name="connsiteX46" fmla="*/ 9371 w 10000"/>
              <a:gd name="connsiteY46" fmla="*/ 7312 h 9893"/>
              <a:gd name="connsiteX47" fmla="*/ 9529 w 10000"/>
              <a:gd name="connsiteY47" fmla="*/ 7744 h 9893"/>
              <a:gd name="connsiteX48" fmla="*/ 9529 w 10000"/>
              <a:gd name="connsiteY48" fmla="*/ 8068 h 9893"/>
              <a:gd name="connsiteX49" fmla="*/ 9685 w 10000"/>
              <a:gd name="connsiteY49" fmla="*/ 8393 h 9893"/>
              <a:gd name="connsiteX50" fmla="*/ 9843 w 10000"/>
              <a:gd name="connsiteY50" fmla="*/ 8609 h 9893"/>
              <a:gd name="connsiteX51" fmla="*/ 10000 w 10000"/>
              <a:gd name="connsiteY51" fmla="*/ 8812 h 9893"/>
              <a:gd name="connsiteX52" fmla="*/ 10000 w 10000"/>
              <a:gd name="connsiteY52" fmla="*/ 9028 h 9893"/>
              <a:gd name="connsiteX53" fmla="*/ 9843 w 10000"/>
              <a:gd name="connsiteY53" fmla="*/ 9244 h 9893"/>
              <a:gd name="connsiteX54" fmla="*/ 9529 w 10000"/>
              <a:gd name="connsiteY54" fmla="*/ 9352 h 9893"/>
              <a:gd name="connsiteX55" fmla="*/ 9214 w 10000"/>
              <a:gd name="connsiteY55" fmla="*/ 9460 h 9893"/>
              <a:gd name="connsiteX56" fmla="*/ 8742 w 10000"/>
              <a:gd name="connsiteY56" fmla="*/ 9570 h 9893"/>
              <a:gd name="connsiteX57" fmla="*/ 8291 w 10000"/>
              <a:gd name="connsiteY57" fmla="*/ 9677 h 9893"/>
              <a:gd name="connsiteX58" fmla="*/ 7820 w 10000"/>
              <a:gd name="connsiteY58" fmla="*/ 9785 h 9893"/>
              <a:gd name="connsiteX59" fmla="*/ 7190 w 10000"/>
              <a:gd name="connsiteY59" fmla="*/ 9785 h 9893"/>
              <a:gd name="connsiteX60" fmla="*/ 6404 w 10000"/>
              <a:gd name="connsiteY60" fmla="*/ 9893 h 9893"/>
              <a:gd name="connsiteX61" fmla="*/ 5618 w 10000"/>
              <a:gd name="connsiteY61" fmla="*/ 9893 h 9893"/>
              <a:gd name="connsiteX62" fmla="*/ 4676 w 10000"/>
              <a:gd name="connsiteY62" fmla="*/ 9893 h 9893"/>
              <a:gd name="connsiteX63" fmla="*/ 3909 w 10000"/>
              <a:gd name="connsiteY63" fmla="*/ 9893 h 9893"/>
              <a:gd name="connsiteX64" fmla="*/ 3123 w 10000"/>
              <a:gd name="connsiteY64" fmla="*/ 9785 h 9893"/>
              <a:gd name="connsiteX65" fmla="*/ 2495 w 10000"/>
              <a:gd name="connsiteY65" fmla="*/ 9785 h 9893"/>
              <a:gd name="connsiteX66" fmla="*/ 2024 w 10000"/>
              <a:gd name="connsiteY66" fmla="*/ 9677 h 9893"/>
              <a:gd name="connsiteX67" fmla="*/ 1553 w 10000"/>
              <a:gd name="connsiteY67" fmla="*/ 9460 h 9893"/>
              <a:gd name="connsiteX68" fmla="*/ 1080 w 10000"/>
              <a:gd name="connsiteY68" fmla="*/ 9352 h 9893"/>
              <a:gd name="connsiteX69" fmla="*/ 786 w 10000"/>
              <a:gd name="connsiteY69" fmla="*/ 9136 h 9893"/>
              <a:gd name="connsiteX70" fmla="*/ 628 w 10000"/>
              <a:gd name="connsiteY70" fmla="*/ 8812 h 9893"/>
              <a:gd name="connsiteX71" fmla="*/ 471 w 10000"/>
              <a:gd name="connsiteY71" fmla="*/ 8501 h 9893"/>
              <a:gd name="connsiteX72" fmla="*/ 315 w 10000"/>
              <a:gd name="connsiteY72" fmla="*/ 8068 h 9893"/>
              <a:gd name="connsiteX73" fmla="*/ 315 w 10000"/>
              <a:gd name="connsiteY73" fmla="*/ 7636 h 9893"/>
              <a:gd name="connsiteX74" fmla="*/ 315 w 10000"/>
              <a:gd name="connsiteY74" fmla="*/ 7096 h 9893"/>
              <a:gd name="connsiteX75" fmla="*/ 315 w 10000"/>
              <a:gd name="connsiteY75" fmla="*/ 6447 h 9893"/>
              <a:gd name="connsiteX76" fmla="*/ 315 w 10000"/>
              <a:gd name="connsiteY76" fmla="*/ 5703 h 9893"/>
              <a:gd name="connsiteX77" fmla="*/ 315 w 10000"/>
              <a:gd name="connsiteY77" fmla="*/ 5272 h 9893"/>
              <a:gd name="connsiteX78" fmla="*/ 315 w 10000"/>
              <a:gd name="connsiteY78" fmla="*/ 4839 h 9893"/>
              <a:gd name="connsiteX79" fmla="*/ 315 w 10000"/>
              <a:gd name="connsiteY79" fmla="*/ 4406 h 9893"/>
              <a:gd name="connsiteX80" fmla="*/ 315 w 10000"/>
              <a:gd name="connsiteY80" fmla="*/ 3974 h 9893"/>
              <a:gd name="connsiteX81" fmla="*/ 315 w 10000"/>
              <a:gd name="connsiteY81" fmla="*/ 3446 h 9893"/>
              <a:gd name="connsiteX82" fmla="*/ 315 w 10000"/>
              <a:gd name="connsiteY82" fmla="*/ 3014 h 9893"/>
              <a:gd name="connsiteX83" fmla="*/ 315 w 10000"/>
              <a:gd name="connsiteY83" fmla="*/ 2690 h 9893"/>
              <a:gd name="connsiteX84" fmla="*/ 315 w 10000"/>
              <a:gd name="connsiteY84" fmla="*/ 2257 h 9893"/>
              <a:gd name="connsiteX85" fmla="*/ 315 w 10000"/>
              <a:gd name="connsiteY85" fmla="*/ 1934 h 9893"/>
              <a:gd name="connsiteX86" fmla="*/ 157 w 10000"/>
              <a:gd name="connsiteY86" fmla="*/ 1609 h 9893"/>
              <a:gd name="connsiteX87" fmla="*/ 157 w 10000"/>
              <a:gd name="connsiteY87" fmla="*/ 1393 h 9893"/>
              <a:gd name="connsiteX88" fmla="*/ 157 w 10000"/>
              <a:gd name="connsiteY88" fmla="*/ 1068 h 9893"/>
              <a:gd name="connsiteX89" fmla="*/ 157 w 10000"/>
              <a:gd name="connsiteY89" fmla="*/ 865 h 9893"/>
              <a:gd name="connsiteX90" fmla="*/ 157 w 10000"/>
              <a:gd name="connsiteY90" fmla="*/ 757 h 9893"/>
              <a:gd name="connsiteX91" fmla="*/ 157 w 10000"/>
              <a:gd name="connsiteY91" fmla="*/ 542 h 9893"/>
              <a:gd name="connsiteX92" fmla="*/ 0 w 10000"/>
              <a:gd name="connsiteY92" fmla="*/ 434 h 9893"/>
              <a:gd name="connsiteX93" fmla="*/ 0 w 10000"/>
              <a:gd name="connsiteY93" fmla="*/ 217 h 9893"/>
              <a:gd name="connsiteX94" fmla="*/ 1395 w 10000"/>
              <a:gd name="connsiteY94" fmla="*/ 0 h 9893"/>
              <a:gd name="connsiteX95" fmla="*/ 1553 w 10000"/>
              <a:gd name="connsiteY95" fmla="*/ 108 h 9893"/>
              <a:gd name="connsiteX96" fmla="*/ 1710 w 10000"/>
              <a:gd name="connsiteY96" fmla="*/ 108 h 9893"/>
              <a:gd name="connsiteX97" fmla="*/ 1710 w 10000"/>
              <a:gd name="connsiteY97" fmla="*/ 326 h 9893"/>
              <a:gd name="connsiteX98" fmla="*/ 1553 w 10000"/>
              <a:gd name="connsiteY98" fmla="*/ 542 h 9893"/>
              <a:gd name="connsiteX99" fmla="*/ 1553 w 10000"/>
              <a:gd name="connsiteY99" fmla="*/ 649 h 9893"/>
              <a:gd name="connsiteX100" fmla="*/ 1553 w 10000"/>
              <a:gd name="connsiteY100" fmla="*/ 865 h 9893"/>
              <a:gd name="connsiteX101" fmla="*/ 1395 w 10000"/>
              <a:gd name="connsiteY101" fmla="*/ 1068 h 9893"/>
              <a:gd name="connsiteX102" fmla="*/ 1395 w 10000"/>
              <a:gd name="connsiteY102" fmla="*/ 1285 h 9893"/>
              <a:gd name="connsiteX103" fmla="*/ 1395 w 10000"/>
              <a:gd name="connsiteY103" fmla="*/ 1609 h 9893"/>
              <a:gd name="connsiteX104" fmla="*/ 1395 w 10000"/>
              <a:gd name="connsiteY104" fmla="*/ 2042 h 9893"/>
              <a:gd name="connsiteX105" fmla="*/ 1238 w 10000"/>
              <a:gd name="connsiteY105" fmla="*/ 2582 h 9893"/>
              <a:gd name="connsiteX106" fmla="*/ 1238 w 10000"/>
              <a:gd name="connsiteY106" fmla="*/ 3123 h 9893"/>
              <a:gd name="connsiteX107" fmla="*/ 1238 w 10000"/>
              <a:gd name="connsiteY107" fmla="*/ 3123 h 9893"/>
              <a:gd name="connsiteX0" fmla="*/ 1238 w 10000"/>
              <a:gd name="connsiteY0" fmla="*/ 3048 h 9891"/>
              <a:gd name="connsiteX1" fmla="*/ 1238 w 10000"/>
              <a:gd name="connsiteY1" fmla="*/ 3580 h 9891"/>
              <a:gd name="connsiteX2" fmla="*/ 1238 w 10000"/>
              <a:gd name="connsiteY2" fmla="*/ 4017 h 9891"/>
              <a:gd name="connsiteX3" fmla="*/ 1238 w 10000"/>
              <a:gd name="connsiteY3" fmla="*/ 4454 h 9891"/>
              <a:gd name="connsiteX4" fmla="*/ 1238 w 10000"/>
              <a:gd name="connsiteY4" fmla="*/ 4892 h 9891"/>
              <a:gd name="connsiteX5" fmla="*/ 1238 w 10000"/>
              <a:gd name="connsiteY5" fmla="*/ 5329 h 9891"/>
              <a:gd name="connsiteX6" fmla="*/ 1238 w 10000"/>
              <a:gd name="connsiteY6" fmla="*/ 5656 h 9891"/>
              <a:gd name="connsiteX7" fmla="*/ 1238 w 10000"/>
              <a:gd name="connsiteY7" fmla="*/ 5984 h 9891"/>
              <a:gd name="connsiteX8" fmla="*/ 1238 w 10000"/>
              <a:gd name="connsiteY8" fmla="*/ 6189 h 9891"/>
              <a:gd name="connsiteX9" fmla="*/ 1080 w 10000"/>
              <a:gd name="connsiteY9" fmla="*/ 6735 h 9891"/>
              <a:gd name="connsiteX10" fmla="*/ 1080 w 10000"/>
              <a:gd name="connsiteY10" fmla="*/ 7173 h 9891"/>
              <a:gd name="connsiteX11" fmla="*/ 1238 w 10000"/>
              <a:gd name="connsiteY11" fmla="*/ 7500 h 9891"/>
              <a:gd name="connsiteX12" fmla="*/ 1238 w 10000"/>
              <a:gd name="connsiteY12" fmla="*/ 7829 h 9891"/>
              <a:gd name="connsiteX13" fmla="*/ 1395 w 10000"/>
              <a:gd name="connsiteY13" fmla="*/ 8156 h 9891"/>
              <a:gd name="connsiteX14" fmla="*/ 1553 w 10000"/>
              <a:gd name="connsiteY14" fmla="*/ 8484 h 9891"/>
              <a:gd name="connsiteX15" fmla="*/ 1710 w 10000"/>
              <a:gd name="connsiteY15" fmla="*/ 8689 h 9891"/>
              <a:gd name="connsiteX16" fmla="*/ 2024 w 10000"/>
              <a:gd name="connsiteY16" fmla="*/ 8798 h 9891"/>
              <a:gd name="connsiteX17" fmla="*/ 2337 w 10000"/>
              <a:gd name="connsiteY17" fmla="*/ 8908 h 9891"/>
              <a:gd name="connsiteX18" fmla="*/ 2810 w 10000"/>
              <a:gd name="connsiteY18" fmla="*/ 9017 h 9891"/>
              <a:gd name="connsiteX19" fmla="*/ 3438 w 10000"/>
              <a:gd name="connsiteY19" fmla="*/ 9126 h 9891"/>
              <a:gd name="connsiteX20" fmla="*/ 4067 w 10000"/>
              <a:gd name="connsiteY20" fmla="*/ 9126 h 9891"/>
              <a:gd name="connsiteX21" fmla="*/ 4676 w 10000"/>
              <a:gd name="connsiteY21" fmla="*/ 9126 h 9891"/>
              <a:gd name="connsiteX22" fmla="*/ 5304 w 10000"/>
              <a:gd name="connsiteY22" fmla="*/ 9126 h 9891"/>
              <a:gd name="connsiteX23" fmla="*/ 5776 w 10000"/>
              <a:gd name="connsiteY23" fmla="*/ 9126 h 9891"/>
              <a:gd name="connsiteX24" fmla="*/ 6247 w 10000"/>
              <a:gd name="connsiteY24" fmla="*/ 9017 h 9891"/>
              <a:gd name="connsiteX25" fmla="*/ 7034 w 10000"/>
              <a:gd name="connsiteY25" fmla="*/ 8908 h 9891"/>
              <a:gd name="connsiteX26" fmla="*/ 7662 w 10000"/>
              <a:gd name="connsiteY26" fmla="*/ 8798 h 9891"/>
              <a:gd name="connsiteX27" fmla="*/ 7820 w 10000"/>
              <a:gd name="connsiteY27" fmla="*/ 8689 h 9891"/>
              <a:gd name="connsiteX28" fmla="*/ 7977 w 10000"/>
              <a:gd name="connsiteY28" fmla="*/ 8593 h 9891"/>
              <a:gd name="connsiteX29" fmla="*/ 8133 w 10000"/>
              <a:gd name="connsiteY29" fmla="*/ 8484 h 9891"/>
              <a:gd name="connsiteX30" fmla="*/ 8291 w 10000"/>
              <a:gd name="connsiteY30" fmla="*/ 8375 h 9891"/>
              <a:gd name="connsiteX31" fmla="*/ 8428 w 10000"/>
              <a:gd name="connsiteY31" fmla="*/ 7937 h 9891"/>
              <a:gd name="connsiteX32" fmla="*/ 8586 w 10000"/>
              <a:gd name="connsiteY32" fmla="*/ 7500 h 9891"/>
              <a:gd name="connsiteX33" fmla="*/ 8742 w 10000"/>
              <a:gd name="connsiteY33" fmla="*/ 7282 h 9891"/>
              <a:gd name="connsiteX34" fmla="*/ 8742 w 10000"/>
              <a:gd name="connsiteY34" fmla="*/ 7064 h 9891"/>
              <a:gd name="connsiteX35" fmla="*/ 8742 w 10000"/>
              <a:gd name="connsiteY35" fmla="*/ 6844 h 9891"/>
              <a:gd name="connsiteX36" fmla="*/ 8742 w 10000"/>
              <a:gd name="connsiteY36" fmla="*/ 6735 h 9891"/>
              <a:gd name="connsiteX37" fmla="*/ 8899 w 10000"/>
              <a:gd name="connsiteY37" fmla="*/ 6626 h 9891"/>
              <a:gd name="connsiteX38" fmla="*/ 8899 w 10000"/>
              <a:gd name="connsiteY38" fmla="*/ 6517 h 9891"/>
              <a:gd name="connsiteX39" fmla="*/ 8899 w 10000"/>
              <a:gd name="connsiteY39" fmla="*/ 6517 h 9891"/>
              <a:gd name="connsiteX40" fmla="*/ 9057 w 10000"/>
              <a:gd name="connsiteY40" fmla="*/ 6517 h 9891"/>
              <a:gd name="connsiteX41" fmla="*/ 9214 w 10000"/>
              <a:gd name="connsiteY41" fmla="*/ 6517 h 9891"/>
              <a:gd name="connsiteX42" fmla="*/ 9214 w 10000"/>
              <a:gd name="connsiteY42" fmla="*/ 6626 h 9891"/>
              <a:gd name="connsiteX43" fmla="*/ 9371 w 10000"/>
              <a:gd name="connsiteY43" fmla="*/ 6735 h 9891"/>
              <a:gd name="connsiteX44" fmla="*/ 9371 w 10000"/>
              <a:gd name="connsiteY44" fmla="*/ 6955 h 9891"/>
              <a:gd name="connsiteX45" fmla="*/ 9371 w 10000"/>
              <a:gd name="connsiteY45" fmla="*/ 7064 h 9891"/>
              <a:gd name="connsiteX46" fmla="*/ 9371 w 10000"/>
              <a:gd name="connsiteY46" fmla="*/ 7282 h 9891"/>
              <a:gd name="connsiteX47" fmla="*/ 9529 w 10000"/>
              <a:gd name="connsiteY47" fmla="*/ 7719 h 9891"/>
              <a:gd name="connsiteX48" fmla="*/ 9529 w 10000"/>
              <a:gd name="connsiteY48" fmla="*/ 8046 h 9891"/>
              <a:gd name="connsiteX49" fmla="*/ 9685 w 10000"/>
              <a:gd name="connsiteY49" fmla="*/ 8375 h 9891"/>
              <a:gd name="connsiteX50" fmla="*/ 9843 w 10000"/>
              <a:gd name="connsiteY50" fmla="*/ 8593 h 9891"/>
              <a:gd name="connsiteX51" fmla="*/ 10000 w 10000"/>
              <a:gd name="connsiteY51" fmla="*/ 8798 h 9891"/>
              <a:gd name="connsiteX52" fmla="*/ 10000 w 10000"/>
              <a:gd name="connsiteY52" fmla="*/ 9017 h 9891"/>
              <a:gd name="connsiteX53" fmla="*/ 9843 w 10000"/>
              <a:gd name="connsiteY53" fmla="*/ 9235 h 9891"/>
              <a:gd name="connsiteX54" fmla="*/ 9529 w 10000"/>
              <a:gd name="connsiteY54" fmla="*/ 9344 h 9891"/>
              <a:gd name="connsiteX55" fmla="*/ 9214 w 10000"/>
              <a:gd name="connsiteY55" fmla="*/ 9453 h 9891"/>
              <a:gd name="connsiteX56" fmla="*/ 8742 w 10000"/>
              <a:gd name="connsiteY56" fmla="*/ 9565 h 9891"/>
              <a:gd name="connsiteX57" fmla="*/ 8291 w 10000"/>
              <a:gd name="connsiteY57" fmla="*/ 9673 h 9891"/>
              <a:gd name="connsiteX58" fmla="*/ 7820 w 10000"/>
              <a:gd name="connsiteY58" fmla="*/ 9782 h 9891"/>
              <a:gd name="connsiteX59" fmla="*/ 7190 w 10000"/>
              <a:gd name="connsiteY59" fmla="*/ 9782 h 9891"/>
              <a:gd name="connsiteX60" fmla="*/ 6404 w 10000"/>
              <a:gd name="connsiteY60" fmla="*/ 9891 h 9891"/>
              <a:gd name="connsiteX61" fmla="*/ 5618 w 10000"/>
              <a:gd name="connsiteY61" fmla="*/ 9891 h 9891"/>
              <a:gd name="connsiteX62" fmla="*/ 4676 w 10000"/>
              <a:gd name="connsiteY62" fmla="*/ 9891 h 9891"/>
              <a:gd name="connsiteX63" fmla="*/ 3909 w 10000"/>
              <a:gd name="connsiteY63" fmla="*/ 9891 h 9891"/>
              <a:gd name="connsiteX64" fmla="*/ 3123 w 10000"/>
              <a:gd name="connsiteY64" fmla="*/ 9782 h 9891"/>
              <a:gd name="connsiteX65" fmla="*/ 2495 w 10000"/>
              <a:gd name="connsiteY65" fmla="*/ 9782 h 9891"/>
              <a:gd name="connsiteX66" fmla="*/ 2024 w 10000"/>
              <a:gd name="connsiteY66" fmla="*/ 9673 h 9891"/>
              <a:gd name="connsiteX67" fmla="*/ 1553 w 10000"/>
              <a:gd name="connsiteY67" fmla="*/ 9453 h 9891"/>
              <a:gd name="connsiteX68" fmla="*/ 1080 w 10000"/>
              <a:gd name="connsiteY68" fmla="*/ 9344 h 9891"/>
              <a:gd name="connsiteX69" fmla="*/ 786 w 10000"/>
              <a:gd name="connsiteY69" fmla="*/ 9126 h 9891"/>
              <a:gd name="connsiteX70" fmla="*/ 628 w 10000"/>
              <a:gd name="connsiteY70" fmla="*/ 8798 h 9891"/>
              <a:gd name="connsiteX71" fmla="*/ 471 w 10000"/>
              <a:gd name="connsiteY71" fmla="*/ 8484 h 9891"/>
              <a:gd name="connsiteX72" fmla="*/ 315 w 10000"/>
              <a:gd name="connsiteY72" fmla="*/ 8046 h 9891"/>
              <a:gd name="connsiteX73" fmla="*/ 315 w 10000"/>
              <a:gd name="connsiteY73" fmla="*/ 7610 h 9891"/>
              <a:gd name="connsiteX74" fmla="*/ 315 w 10000"/>
              <a:gd name="connsiteY74" fmla="*/ 7064 h 9891"/>
              <a:gd name="connsiteX75" fmla="*/ 315 w 10000"/>
              <a:gd name="connsiteY75" fmla="*/ 6408 h 9891"/>
              <a:gd name="connsiteX76" fmla="*/ 315 w 10000"/>
              <a:gd name="connsiteY76" fmla="*/ 5656 h 9891"/>
              <a:gd name="connsiteX77" fmla="*/ 315 w 10000"/>
              <a:gd name="connsiteY77" fmla="*/ 5220 h 9891"/>
              <a:gd name="connsiteX78" fmla="*/ 315 w 10000"/>
              <a:gd name="connsiteY78" fmla="*/ 4782 h 9891"/>
              <a:gd name="connsiteX79" fmla="*/ 315 w 10000"/>
              <a:gd name="connsiteY79" fmla="*/ 4345 h 9891"/>
              <a:gd name="connsiteX80" fmla="*/ 315 w 10000"/>
              <a:gd name="connsiteY80" fmla="*/ 3908 h 9891"/>
              <a:gd name="connsiteX81" fmla="*/ 315 w 10000"/>
              <a:gd name="connsiteY81" fmla="*/ 3374 h 9891"/>
              <a:gd name="connsiteX82" fmla="*/ 315 w 10000"/>
              <a:gd name="connsiteY82" fmla="*/ 2938 h 9891"/>
              <a:gd name="connsiteX83" fmla="*/ 315 w 10000"/>
              <a:gd name="connsiteY83" fmla="*/ 2610 h 9891"/>
              <a:gd name="connsiteX84" fmla="*/ 315 w 10000"/>
              <a:gd name="connsiteY84" fmla="*/ 2172 h 9891"/>
              <a:gd name="connsiteX85" fmla="*/ 315 w 10000"/>
              <a:gd name="connsiteY85" fmla="*/ 1846 h 9891"/>
              <a:gd name="connsiteX86" fmla="*/ 157 w 10000"/>
              <a:gd name="connsiteY86" fmla="*/ 1517 h 9891"/>
              <a:gd name="connsiteX87" fmla="*/ 157 w 10000"/>
              <a:gd name="connsiteY87" fmla="*/ 1299 h 9891"/>
              <a:gd name="connsiteX88" fmla="*/ 157 w 10000"/>
              <a:gd name="connsiteY88" fmla="*/ 971 h 9891"/>
              <a:gd name="connsiteX89" fmla="*/ 157 w 10000"/>
              <a:gd name="connsiteY89" fmla="*/ 765 h 9891"/>
              <a:gd name="connsiteX90" fmla="*/ 157 w 10000"/>
              <a:gd name="connsiteY90" fmla="*/ 656 h 9891"/>
              <a:gd name="connsiteX91" fmla="*/ 157 w 10000"/>
              <a:gd name="connsiteY91" fmla="*/ 439 h 9891"/>
              <a:gd name="connsiteX92" fmla="*/ 0 w 10000"/>
              <a:gd name="connsiteY92" fmla="*/ 330 h 9891"/>
              <a:gd name="connsiteX93" fmla="*/ 0 w 10000"/>
              <a:gd name="connsiteY93" fmla="*/ 110 h 9891"/>
              <a:gd name="connsiteX94" fmla="*/ 1553 w 10000"/>
              <a:gd name="connsiteY94" fmla="*/ 0 h 9891"/>
              <a:gd name="connsiteX95" fmla="*/ 1710 w 10000"/>
              <a:gd name="connsiteY95" fmla="*/ 0 h 9891"/>
              <a:gd name="connsiteX96" fmla="*/ 1710 w 10000"/>
              <a:gd name="connsiteY96" fmla="*/ 221 h 9891"/>
              <a:gd name="connsiteX97" fmla="*/ 1553 w 10000"/>
              <a:gd name="connsiteY97" fmla="*/ 439 h 9891"/>
              <a:gd name="connsiteX98" fmla="*/ 1553 w 10000"/>
              <a:gd name="connsiteY98" fmla="*/ 547 h 9891"/>
              <a:gd name="connsiteX99" fmla="*/ 1553 w 10000"/>
              <a:gd name="connsiteY99" fmla="*/ 765 h 9891"/>
              <a:gd name="connsiteX100" fmla="*/ 1395 w 10000"/>
              <a:gd name="connsiteY100" fmla="*/ 971 h 9891"/>
              <a:gd name="connsiteX101" fmla="*/ 1395 w 10000"/>
              <a:gd name="connsiteY101" fmla="*/ 1190 h 9891"/>
              <a:gd name="connsiteX102" fmla="*/ 1395 w 10000"/>
              <a:gd name="connsiteY102" fmla="*/ 1517 h 9891"/>
              <a:gd name="connsiteX103" fmla="*/ 1395 w 10000"/>
              <a:gd name="connsiteY103" fmla="*/ 1955 h 9891"/>
              <a:gd name="connsiteX104" fmla="*/ 1238 w 10000"/>
              <a:gd name="connsiteY104" fmla="*/ 2501 h 9891"/>
              <a:gd name="connsiteX105" fmla="*/ 1238 w 10000"/>
              <a:gd name="connsiteY105" fmla="*/ 3048 h 9891"/>
              <a:gd name="connsiteX106" fmla="*/ 1238 w 10000"/>
              <a:gd name="connsiteY106" fmla="*/ 3048 h 9891"/>
              <a:gd name="connsiteX0" fmla="*/ 1238 w 10000"/>
              <a:gd name="connsiteY0" fmla="*/ 3082 h 10000"/>
              <a:gd name="connsiteX1" fmla="*/ 1238 w 10000"/>
              <a:gd name="connsiteY1" fmla="*/ 3619 h 10000"/>
              <a:gd name="connsiteX2" fmla="*/ 1238 w 10000"/>
              <a:gd name="connsiteY2" fmla="*/ 4061 h 10000"/>
              <a:gd name="connsiteX3" fmla="*/ 1238 w 10000"/>
              <a:gd name="connsiteY3" fmla="*/ 4503 h 10000"/>
              <a:gd name="connsiteX4" fmla="*/ 1238 w 10000"/>
              <a:gd name="connsiteY4" fmla="*/ 4946 h 10000"/>
              <a:gd name="connsiteX5" fmla="*/ 1238 w 10000"/>
              <a:gd name="connsiteY5" fmla="*/ 5388 h 10000"/>
              <a:gd name="connsiteX6" fmla="*/ 1238 w 10000"/>
              <a:gd name="connsiteY6" fmla="*/ 5718 h 10000"/>
              <a:gd name="connsiteX7" fmla="*/ 1238 w 10000"/>
              <a:gd name="connsiteY7" fmla="*/ 6050 h 10000"/>
              <a:gd name="connsiteX8" fmla="*/ 1238 w 10000"/>
              <a:gd name="connsiteY8" fmla="*/ 6257 h 10000"/>
              <a:gd name="connsiteX9" fmla="*/ 1080 w 10000"/>
              <a:gd name="connsiteY9" fmla="*/ 6809 h 10000"/>
              <a:gd name="connsiteX10" fmla="*/ 1080 w 10000"/>
              <a:gd name="connsiteY10" fmla="*/ 7252 h 10000"/>
              <a:gd name="connsiteX11" fmla="*/ 1238 w 10000"/>
              <a:gd name="connsiteY11" fmla="*/ 7583 h 10000"/>
              <a:gd name="connsiteX12" fmla="*/ 1238 w 10000"/>
              <a:gd name="connsiteY12" fmla="*/ 7915 h 10000"/>
              <a:gd name="connsiteX13" fmla="*/ 1395 w 10000"/>
              <a:gd name="connsiteY13" fmla="*/ 8246 h 10000"/>
              <a:gd name="connsiteX14" fmla="*/ 1553 w 10000"/>
              <a:gd name="connsiteY14" fmla="*/ 8577 h 10000"/>
              <a:gd name="connsiteX15" fmla="*/ 1710 w 10000"/>
              <a:gd name="connsiteY15" fmla="*/ 8785 h 10000"/>
              <a:gd name="connsiteX16" fmla="*/ 2024 w 10000"/>
              <a:gd name="connsiteY16" fmla="*/ 8895 h 10000"/>
              <a:gd name="connsiteX17" fmla="*/ 2337 w 10000"/>
              <a:gd name="connsiteY17" fmla="*/ 9006 h 10000"/>
              <a:gd name="connsiteX18" fmla="*/ 2810 w 10000"/>
              <a:gd name="connsiteY18" fmla="*/ 9116 h 10000"/>
              <a:gd name="connsiteX19" fmla="*/ 3438 w 10000"/>
              <a:gd name="connsiteY19" fmla="*/ 9227 h 10000"/>
              <a:gd name="connsiteX20" fmla="*/ 4067 w 10000"/>
              <a:gd name="connsiteY20" fmla="*/ 9227 h 10000"/>
              <a:gd name="connsiteX21" fmla="*/ 4676 w 10000"/>
              <a:gd name="connsiteY21" fmla="*/ 9227 h 10000"/>
              <a:gd name="connsiteX22" fmla="*/ 5304 w 10000"/>
              <a:gd name="connsiteY22" fmla="*/ 9227 h 10000"/>
              <a:gd name="connsiteX23" fmla="*/ 5776 w 10000"/>
              <a:gd name="connsiteY23" fmla="*/ 9227 h 10000"/>
              <a:gd name="connsiteX24" fmla="*/ 6247 w 10000"/>
              <a:gd name="connsiteY24" fmla="*/ 9116 h 10000"/>
              <a:gd name="connsiteX25" fmla="*/ 7034 w 10000"/>
              <a:gd name="connsiteY25" fmla="*/ 9006 h 10000"/>
              <a:gd name="connsiteX26" fmla="*/ 7662 w 10000"/>
              <a:gd name="connsiteY26" fmla="*/ 8895 h 10000"/>
              <a:gd name="connsiteX27" fmla="*/ 7820 w 10000"/>
              <a:gd name="connsiteY27" fmla="*/ 8785 h 10000"/>
              <a:gd name="connsiteX28" fmla="*/ 7977 w 10000"/>
              <a:gd name="connsiteY28" fmla="*/ 8688 h 10000"/>
              <a:gd name="connsiteX29" fmla="*/ 8133 w 10000"/>
              <a:gd name="connsiteY29" fmla="*/ 8577 h 10000"/>
              <a:gd name="connsiteX30" fmla="*/ 8291 w 10000"/>
              <a:gd name="connsiteY30" fmla="*/ 8467 h 10000"/>
              <a:gd name="connsiteX31" fmla="*/ 8428 w 10000"/>
              <a:gd name="connsiteY31" fmla="*/ 8024 h 10000"/>
              <a:gd name="connsiteX32" fmla="*/ 8586 w 10000"/>
              <a:gd name="connsiteY32" fmla="*/ 7583 h 10000"/>
              <a:gd name="connsiteX33" fmla="*/ 8742 w 10000"/>
              <a:gd name="connsiteY33" fmla="*/ 7362 h 10000"/>
              <a:gd name="connsiteX34" fmla="*/ 8742 w 10000"/>
              <a:gd name="connsiteY34" fmla="*/ 7142 h 10000"/>
              <a:gd name="connsiteX35" fmla="*/ 8742 w 10000"/>
              <a:gd name="connsiteY35" fmla="*/ 6919 h 10000"/>
              <a:gd name="connsiteX36" fmla="*/ 8742 w 10000"/>
              <a:gd name="connsiteY36" fmla="*/ 6809 h 10000"/>
              <a:gd name="connsiteX37" fmla="*/ 8899 w 10000"/>
              <a:gd name="connsiteY37" fmla="*/ 6699 h 10000"/>
              <a:gd name="connsiteX38" fmla="*/ 8899 w 10000"/>
              <a:gd name="connsiteY38" fmla="*/ 6589 h 10000"/>
              <a:gd name="connsiteX39" fmla="*/ 8899 w 10000"/>
              <a:gd name="connsiteY39" fmla="*/ 6589 h 10000"/>
              <a:gd name="connsiteX40" fmla="*/ 9057 w 10000"/>
              <a:gd name="connsiteY40" fmla="*/ 6589 h 10000"/>
              <a:gd name="connsiteX41" fmla="*/ 9214 w 10000"/>
              <a:gd name="connsiteY41" fmla="*/ 6589 h 10000"/>
              <a:gd name="connsiteX42" fmla="*/ 9214 w 10000"/>
              <a:gd name="connsiteY42" fmla="*/ 6699 h 10000"/>
              <a:gd name="connsiteX43" fmla="*/ 9371 w 10000"/>
              <a:gd name="connsiteY43" fmla="*/ 6809 h 10000"/>
              <a:gd name="connsiteX44" fmla="*/ 9371 w 10000"/>
              <a:gd name="connsiteY44" fmla="*/ 7032 h 10000"/>
              <a:gd name="connsiteX45" fmla="*/ 9371 w 10000"/>
              <a:gd name="connsiteY45" fmla="*/ 7142 h 10000"/>
              <a:gd name="connsiteX46" fmla="*/ 9371 w 10000"/>
              <a:gd name="connsiteY46" fmla="*/ 7362 h 10000"/>
              <a:gd name="connsiteX47" fmla="*/ 9529 w 10000"/>
              <a:gd name="connsiteY47" fmla="*/ 7804 h 10000"/>
              <a:gd name="connsiteX48" fmla="*/ 9529 w 10000"/>
              <a:gd name="connsiteY48" fmla="*/ 8135 h 10000"/>
              <a:gd name="connsiteX49" fmla="*/ 9685 w 10000"/>
              <a:gd name="connsiteY49" fmla="*/ 8467 h 10000"/>
              <a:gd name="connsiteX50" fmla="*/ 9843 w 10000"/>
              <a:gd name="connsiteY50" fmla="*/ 8688 h 10000"/>
              <a:gd name="connsiteX51" fmla="*/ 10000 w 10000"/>
              <a:gd name="connsiteY51" fmla="*/ 8895 h 10000"/>
              <a:gd name="connsiteX52" fmla="*/ 10000 w 10000"/>
              <a:gd name="connsiteY52" fmla="*/ 9116 h 10000"/>
              <a:gd name="connsiteX53" fmla="*/ 9843 w 10000"/>
              <a:gd name="connsiteY53" fmla="*/ 9337 h 10000"/>
              <a:gd name="connsiteX54" fmla="*/ 9529 w 10000"/>
              <a:gd name="connsiteY54" fmla="*/ 9447 h 10000"/>
              <a:gd name="connsiteX55" fmla="*/ 9214 w 10000"/>
              <a:gd name="connsiteY55" fmla="*/ 9557 h 10000"/>
              <a:gd name="connsiteX56" fmla="*/ 8742 w 10000"/>
              <a:gd name="connsiteY56" fmla="*/ 9670 h 10000"/>
              <a:gd name="connsiteX57" fmla="*/ 8291 w 10000"/>
              <a:gd name="connsiteY57" fmla="*/ 9780 h 10000"/>
              <a:gd name="connsiteX58" fmla="*/ 7820 w 10000"/>
              <a:gd name="connsiteY58" fmla="*/ 9890 h 10000"/>
              <a:gd name="connsiteX59" fmla="*/ 7190 w 10000"/>
              <a:gd name="connsiteY59" fmla="*/ 9890 h 10000"/>
              <a:gd name="connsiteX60" fmla="*/ 6404 w 10000"/>
              <a:gd name="connsiteY60" fmla="*/ 10000 h 10000"/>
              <a:gd name="connsiteX61" fmla="*/ 5618 w 10000"/>
              <a:gd name="connsiteY61" fmla="*/ 10000 h 10000"/>
              <a:gd name="connsiteX62" fmla="*/ 4676 w 10000"/>
              <a:gd name="connsiteY62" fmla="*/ 10000 h 10000"/>
              <a:gd name="connsiteX63" fmla="*/ 3909 w 10000"/>
              <a:gd name="connsiteY63" fmla="*/ 10000 h 10000"/>
              <a:gd name="connsiteX64" fmla="*/ 3123 w 10000"/>
              <a:gd name="connsiteY64" fmla="*/ 9890 h 10000"/>
              <a:gd name="connsiteX65" fmla="*/ 2495 w 10000"/>
              <a:gd name="connsiteY65" fmla="*/ 9890 h 10000"/>
              <a:gd name="connsiteX66" fmla="*/ 2024 w 10000"/>
              <a:gd name="connsiteY66" fmla="*/ 9780 h 10000"/>
              <a:gd name="connsiteX67" fmla="*/ 1553 w 10000"/>
              <a:gd name="connsiteY67" fmla="*/ 9557 h 10000"/>
              <a:gd name="connsiteX68" fmla="*/ 1080 w 10000"/>
              <a:gd name="connsiteY68" fmla="*/ 9447 h 10000"/>
              <a:gd name="connsiteX69" fmla="*/ 786 w 10000"/>
              <a:gd name="connsiteY69" fmla="*/ 9227 h 10000"/>
              <a:gd name="connsiteX70" fmla="*/ 628 w 10000"/>
              <a:gd name="connsiteY70" fmla="*/ 8895 h 10000"/>
              <a:gd name="connsiteX71" fmla="*/ 471 w 10000"/>
              <a:gd name="connsiteY71" fmla="*/ 8577 h 10000"/>
              <a:gd name="connsiteX72" fmla="*/ 315 w 10000"/>
              <a:gd name="connsiteY72" fmla="*/ 8135 h 10000"/>
              <a:gd name="connsiteX73" fmla="*/ 315 w 10000"/>
              <a:gd name="connsiteY73" fmla="*/ 7694 h 10000"/>
              <a:gd name="connsiteX74" fmla="*/ 315 w 10000"/>
              <a:gd name="connsiteY74" fmla="*/ 7142 h 10000"/>
              <a:gd name="connsiteX75" fmla="*/ 315 w 10000"/>
              <a:gd name="connsiteY75" fmla="*/ 6479 h 10000"/>
              <a:gd name="connsiteX76" fmla="*/ 315 w 10000"/>
              <a:gd name="connsiteY76" fmla="*/ 5718 h 10000"/>
              <a:gd name="connsiteX77" fmla="*/ 315 w 10000"/>
              <a:gd name="connsiteY77" fmla="*/ 5278 h 10000"/>
              <a:gd name="connsiteX78" fmla="*/ 315 w 10000"/>
              <a:gd name="connsiteY78" fmla="*/ 4835 h 10000"/>
              <a:gd name="connsiteX79" fmla="*/ 315 w 10000"/>
              <a:gd name="connsiteY79" fmla="*/ 4393 h 10000"/>
              <a:gd name="connsiteX80" fmla="*/ 315 w 10000"/>
              <a:gd name="connsiteY80" fmla="*/ 3951 h 10000"/>
              <a:gd name="connsiteX81" fmla="*/ 315 w 10000"/>
              <a:gd name="connsiteY81" fmla="*/ 3411 h 10000"/>
              <a:gd name="connsiteX82" fmla="*/ 315 w 10000"/>
              <a:gd name="connsiteY82" fmla="*/ 2970 h 10000"/>
              <a:gd name="connsiteX83" fmla="*/ 315 w 10000"/>
              <a:gd name="connsiteY83" fmla="*/ 2639 h 10000"/>
              <a:gd name="connsiteX84" fmla="*/ 315 w 10000"/>
              <a:gd name="connsiteY84" fmla="*/ 2196 h 10000"/>
              <a:gd name="connsiteX85" fmla="*/ 315 w 10000"/>
              <a:gd name="connsiteY85" fmla="*/ 1866 h 10000"/>
              <a:gd name="connsiteX86" fmla="*/ 157 w 10000"/>
              <a:gd name="connsiteY86" fmla="*/ 1534 h 10000"/>
              <a:gd name="connsiteX87" fmla="*/ 157 w 10000"/>
              <a:gd name="connsiteY87" fmla="*/ 1313 h 10000"/>
              <a:gd name="connsiteX88" fmla="*/ 157 w 10000"/>
              <a:gd name="connsiteY88" fmla="*/ 982 h 10000"/>
              <a:gd name="connsiteX89" fmla="*/ 157 w 10000"/>
              <a:gd name="connsiteY89" fmla="*/ 773 h 10000"/>
              <a:gd name="connsiteX90" fmla="*/ 157 w 10000"/>
              <a:gd name="connsiteY90" fmla="*/ 663 h 10000"/>
              <a:gd name="connsiteX91" fmla="*/ 157 w 10000"/>
              <a:gd name="connsiteY91" fmla="*/ 444 h 10000"/>
              <a:gd name="connsiteX92" fmla="*/ 0 w 10000"/>
              <a:gd name="connsiteY92" fmla="*/ 334 h 10000"/>
              <a:gd name="connsiteX93" fmla="*/ 0 w 10000"/>
              <a:gd name="connsiteY93" fmla="*/ 111 h 10000"/>
              <a:gd name="connsiteX94" fmla="*/ 1553 w 10000"/>
              <a:gd name="connsiteY94" fmla="*/ 0 h 10000"/>
              <a:gd name="connsiteX95" fmla="*/ 1710 w 10000"/>
              <a:gd name="connsiteY95" fmla="*/ 223 h 10000"/>
              <a:gd name="connsiteX96" fmla="*/ 1553 w 10000"/>
              <a:gd name="connsiteY96" fmla="*/ 444 h 10000"/>
              <a:gd name="connsiteX97" fmla="*/ 1553 w 10000"/>
              <a:gd name="connsiteY97" fmla="*/ 553 h 10000"/>
              <a:gd name="connsiteX98" fmla="*/ 1553 w 10000"/>
              <a:gd name="connsiteY98" fmla="*/ 773 h 10000"/>
              <a:gd name="connsiteX99" fmla="*/ 1395 w 10000"/>
              <a:gd name="connsiteY99" fmla="*/ 982 h 10000"/>
              <a:gd name="connsiteX100" fmla="*/ 1395 w 10000"/>
              <a:gd name="connsiteY100" fmla="*/ 1203 h 10000"/>
              <a:gd name="connsiteX101" fmla="*/ 1395 w 10000"/>
              <a:gd name="connsiteY101" fmla="*/ 1534 h 10000"/>
              <a:gd name="connsiteX102" fmla="*/ 1395 w 10000"/>
              <a:gd name="connsiteY102" fmla="*/ 1977 h 10000"/>
              <a:gd name="connsiteX103" fmla="*/ 1238 w 10000"/>
              <a:gd name="connsiteY103" fmla="*/ 2529 h 10000"/>
              <a:gd name="connsiteX104" fmla="*/ 1238 w 10000"/>
              <a:gd name="connsiteY104" fmla="*/ 3082 h 10000"/>
              <a:gd name="connsiteX105" fmla="*/ 1238 w 10000"/>
              <a:gd name="connsiteY105" fmla="*/ 3082 h 10000"/>
              <a:gd name="connsiteX0" fmla="*/ 1238 w 10000"/>
              <a:gd name="connsiteY0" fmla="*/ 3082 h 10000"/>
              <a:gd name="connsiteX1" fmla="*/ 1238 w 10000"/>
              <a:gd name="connsiteY1" fmla="*/ 3619 h 10000"/>
              <a:gd name="connsiteX2" fmla="*/ 1238 w 10000"/>
              <a:gd name="connsiteY2" fmla="*/ 4061 h 10000"/>
              <a:gd name="connsiteX3" fmla="*/ 1238 w 10000"/>
              <a:gd name="connsiteY3" fmla="*/ 4503 h 10000"/>
              <a:gd name="connsiteX4" fmla="*/ 1238 w 10000"/>
              <a:gd name="connsiteY4" fmla="*/ 4946 h 10000"/>
              <a:gd name="connsiteX5" fmla="*/ 1238 w 10000"/>
              <a:gd name="connsiteY5" fmla="*/ 5388 h 10000"/>
              <a:gd name="connsiteX6" fmla="*/ 1238 w 10000"/>
              <a:gd name="connsiteY6" fmla="*/ 5718 h 10000"/>
              <a:gd name="connsiteX7" fmla="*/ 1238 w 10000"/>
              <a:gd name="connsiteY7" fmla="*/ 6050 h 10000"/>
              <a:gd name="connsiteX8" fmla="*/ 1238 w 10000"/>
              <a:gd name="connsiteY8" fmla="*/ 6257 h 10000"/>
              <a:gd name="connsiteX9" fmla="*/ 1080 w 10000"/>
              <a:gd name="connsiteY9" fmla="*/ 6809 h 10000"/>
              <a:gd name="connsiteX10" fmla="*/ 1080 w 10000"/>
              <a:gd name="connsiteY10" fmla="*/ 7252 h 10000"/>
              <a:gd name="connsiteX11" fmla="*/ 1238 w 10000"/>
              <a:gd name="connsiteY11" fmla="*/ 7583 h 10000"/>
              <a:gd name="connsiteX12" fmla="*/ 1238 w 10000"/>
              <a:gd name="connsiteY12" fmla="*/ 7915 h 10000"/>
              <a:gd name="connsiteX13" fmla="*/ 1395 w 10000"/>
              <a:gd name="connsiteY13" fmla="*/ 8246 h 10000"/>
              <a:gd name="connsiteX14" fmla="*/ 1553 w 10000"/>
              <a:gd name="connsiteY14" fmla="*/ 8577 h 10000"/>
              <a:gd name="connsiteX15" fmla="*/ 1710 w 10000"/>
              <a:gd name="connsiteY15" fmla="*/ 8785 h 10000"/>
              <a:gd name="connsiteX16" fmla="*/ 2024 w 10000"/>
              <a:gd name="connsiteY16" fmla="*/ 8895 h 10000"/>
              <a:gd name="connsiteX17" fmla="*/ 2337 w 10000"/>
              <a:gd name="connsiteY17" fmla="*/ 9006 h 10000"/>
              <a:gd name="connsiteX18" fmla="*/ 2810 w 10000"/>
              <a:gd name="connsiteY18" fmla="*/ 9116 h 10000"/>
              <a:gd name="connsiteX19" fmla="*/ 3438 w 10000"/>
              <a:gd name="connsiteY19" fmla="*/ 9227 h 10000"/>
              <a:gd name="connsiteX20" fmla="*/ 4067 w 10000"/>
              <a:gd name="connsiteY20" fmla="*/ 9227 h 10000"/>
              <a:gd name="connsiteX21" fmla="*/ 4676 w 10000"/>
              <a:gd name="connsiteY21" fmla="*/ 9227 h 10000"/>
              <a:gd name="connsiteX22" fmla="*/ 5304 w 10000"/>
              <a:gd name="connsiteY22" fmla="*/ 9227 h 10000"/>
              <a:gd name="connsiteX23" fmla="*/ 5776 w 10000"/>
              <a:gd name="connsiteY23" fmla="*/ 9227 h 10000"/>
              <a:gd name="connsiteX24" fmla="*/ 6247 w 10000"/>
              <a:gd name="connsiteY24" fmla="*/ 9116 h 10000"/>
              <a:gd name="connsiteX25" fmla="*/ 7034 w 10000"/>
              <a:gd name="connsiteY25" fmla="*/ 9006 h 10000"/>
              <a:gd name="connsiteX26" fmla="*/ 7662 w 10000"/>
              <a:gd name="connsiteY26" fmla="*/ 8895 h 10000"/>
              <a:gd name="connsiteX27" fmla="*/ 7820 w 10000"/>
              <a:gd name="connsiteY27" fmla="*/ 8785 h 10000"/>
              <a:gd name="connsiteX28" fmla="*/ 7977 w 10000"/>
              <a:gd name="connsiteY28" fmla="*/ 8688 h 10000"/>
              <a:gd name="connsiteX29" fmla="*/ 8133 w 10000"/>
              <a:gd name="connsiteY29" fmla="*/ 8577 h 10000"/>
              <a:gd name="connsiteX30" fmla="*/ 8291 w 10000"/>
              <a:gd name="connsiteY30" fmla="*/ 8467 h 10000"/>
              <a:gd name="connsiteX31" fmla="*/ 8428 w 10000"/>
              <a:gd name="connsiteY31" fmla="*/ 8024 h 10000"/>
              <a:gd name="connsiteX32" fmla="*/ 8586 w 10000"/>
              <a:gd name="connsiteY32" fmla="*/ 7583 h 10000"/>
              <a:gd name="connsiteX33" fmla="*/ 8742 w 10000"/>
              <a:gd name="connsiteY33" fmla="*/ 7362 h 10000"/>
              <a:gd name="connsiteX34" fmla="*/ 8742 w 10000"/>
              <a:gd name="connsiteY34" fmla="*/ 7142 h 10000"/>
              <a:gd name="connsiteX35" fmla="*/ 8742 w 10000"/>
              <a:gd name="connsiteY35" fmla="*/ 6919 h 10000"/>
              <a:gd name="connsiteX36" fmla="*/ 8742 w 10000"/>
              <a:gd name="connsiteY36" fmla="*/ 6809 h 10000"/>
              <a:gd name="connsiteX37" fmla="*/ 8899 w 10000"/>
              <a:gd name="connsiteY37" fmla="*/ 6699 h 10000"/>
              <a:gd name="connsiteX38" fmla="*/ 8899 w 10000"/>
              <a:gd name="connsiteY38" fmla="*/ 6589 h 10000"/>
              <a:gd name="connsiteX39" fmla="*/ 8899 w 10000"/>
              <a:gd name="connsiteY39" fmla="*/ 6589 h 10000"/>
              <a:gd name="connsiteX40" fmla="*/ 9057 w 10000"/>
              <a:gd name="connsiteY40" fmla="*/ 6589 h 10000"/>
              <a:gd name="connsiteX41" fmla="*/ 9214 w 10000"/>
              <a:gd name="connsiteY41" fmla="*/ 6589 h 10000"/>
              <a:gd name="connsiteX42" fmla="*/ 9214 w 10000"/>
              <a:gd name="connsiteY42" fmla="*/ 6699 h 10000"/>
              <a:gd name="connsiteX43" fmla="*/ 9371 w 10000"/>
              <a:gd name="connsiteY43" fmla="*/ 6809 h 10000"/>
              <a:gd name="connsiteX44" fmla="*/ 9371 w 10000"/>
              <a:gd name="connsiteY44" fmla="*/ 7032 h 10000"/>
              <a:gd name="connsiteX45" fmla="*/ 9371 w 10000"/>
              <a:gd name="connsiteY45" fmla="*/ 7142 h 10000"/>
              <a:gd name="connsiteX46" fmla="*/ 9371 w 10000"/>
              <a:gd name="connsiteY46" fmla="*/ 7362 h 10000"/>
              <a:gd name="connsiteX47" fmla="*/ 9529 w 10000"/>
              <a:gd name="connsiteY47" fmla="*/ 7804 h 10000"/>
              <a:gd name="connsiteX48" fmla="*/ 9529 w 10000"/>
              <a:gd name="connsiteY48" fmla="*/ 8135 h 10000"/>
              <a:gd name="connsiteX49" fmla="*/ 9685 w 10000"/>
              <a:gd name="connsiteY49" fmla="*/ 8467 h 10000"/>
              <a:gd name="connsiteX50" fmla="*/ 9843 w 10000"/>
              <a:gd name="connsiteY50" fmla="*/ 8688 h 10000"/>
              <a:gd name="connsiteX51" fmla="*/ 10000 w 10000"/>
              <a:gd name="connsiteY51" fmla="*/ 8895 h 10000"/>
              <a:gd name="connsiteX52" fmla="*/ 10000 w 10000"/>
              <a:gd name="connsiteY52" fmla="*/ 9116 h 10000"/>
              <a:gd name="connsiteX53" fmla="*/ 9843 w 10000"/>
              <a:gd name="connsiteY53" fmla="*/ 9337 h 10000"/>
              <a:gd name="connsiteX54" fmla="*/ 9529 w 10000"/>
              <a:gd name="connsiteY54" fmla="*/ 9447 h 10000"/>
              <a:gd name="connsiteX55" fmla="*/ 9214 w 10000"/>
              <a:gd name="connsiteY55" fmla="*/ 9557 h 10000"/>
              <a:gd name="connsiteX56" fmla="*/ 8742 w 10000"/>
              <a:gd name="connsiteY56" fmla="*/ 9670 h 10000"/>
              <a:gd name="connsiteX57" fmla="*/ 8291 w 10000"/>
              <a:gd name="connsiteY57" fmla="*/ 9780 h 10000"/>
              <a:gd name="connsiteX58" fmla="*/ 7820 w 10000"/>
              <a:gd name="connsiteY58" fmla="*/ 9890 h 10000"/>
              <a:gd name="connsiteX59" fmla="*/ 7190 w 10000"/>
              <a:gd name="connsiteY59" fmla="*/ 9890 h 10000"/>
              <a:gd name="connsiteX60" fmla="*/ 6404 w 10000"/>
              <a:gd name="connsiteY60" fmla="*/ 10000 h 10000"/>
              <a:gd name="connsiteX61" fmla="*/ 5618 w 10000"/>
              <a:gd name="connsiteY61" fmla="*/ 10000 h 10000"/>
              <a:gd name="connsiteX62" fmla="*/ 4676 w 10000"/>
              <a:gd name="connsiteY62" fmla="*/ 10000 h 10000"/>
              <a:gd name="connsiteX63" fmla="*/ 3909 w 10000"/>
              <a:gd name="connsiteY63" fmla="*/ 10000 h 10000"/>
              <a:gd name="connsiteX64" fmla="*/ 3123 w 10000"/>
              <a:gd name="connsiteY64" fmla="*/ 9890 h 10000"/>
              <a:gd name="connsiteX65" fmla="*/ 2495 w 10000"/>
              <a:gd name="connsiteY65" fmla="*/ 9890 h 10000"/>
              <a:gd name="connsiteX66" fmla="*/ 2024 w 10000"/>
              <a:gd name="connsiteY66" fmla="*/ 9780 h 10000"/>
              <a:gd name="connsiteX67" fmla="*/ 1553 w 10000"/>
              <a:gd name="connsiteY67" fmla="*/ 9557 h 10000"/>
              <a:gd name="connsiteX68" fmla="*/ 1080 w 10000"/>
              <a:gd name="connsiteY68" fmla="*/ 9447 h 10000"/>
              <a:gd name="connsiteX69" fmla="*/ 786 w 10000"/>
              <a:gd name="connsiteY69" fmla="*/ 9227 h 10000"/>
              <a:gd name="connsiteX70" fmla="*/ 628 w 10000"/>
              <a:gd name="connsiteY70" fmla="*/ 8895 h 10000"/>
              <a:gd name="connsiteX71" fmla="*/ 471 w 10000"/>
              <a:gd name="connsiteY71" fmla="*/ 8577 h 10000"/>
              <a:gd name="connsiteX72" fmla="*/ 315 w 10000"/>
              <a:gd name="connsiteY72" fmla="*/ 8135 h 10000"/>
              <a:gd name="connsiteX73" fmla="*/ 315 w 10000"/>
              <a:gd name="connsiteY73" fmla="*/ 7694 h 10000"/>
              <a:gd name="connsiteX74" fmla="*/ 315 w 10000"/>
              <a:gd name="connsiteY74" fmla="*/ 7142 h 10000"/>
              <a:gd name="connsiteX75" fmla="*/ 315 w 10000"/>
              <a:gd name="connsiteY75" fmla="*/ 6479 h 10000"/>
              <a:gd name="connsiteX76" fmla="*/ 315 w 10000"/>
              <a:gd name="connsiteY76" fmla="*/ 5718 h 10000"/>
              <a:gd name="connsiteX77" fmla="*/ 315 w 10000"/>
              <a:gd name="connsiteY77" fmla="*/ 5278 h 10000"/>
              <a:gd name="connsiteX78" fmla="*/ 315 w 10000"/>
              <a:gd name="connsiteY78" fmla="*/ 4835 h 10000"/>
              <a:gd name="connsiteX79" fmla="*/ 315 w 10000"/>
              <a:gd name="connsiteY79" fmla="*/ 4393 h 10000"/>
              <a:gd name="connsiteX80" fmla="*/ 315 w 10000"/>
              <a:gd name="connsiteY80" fmla="*/ 3951 h 10000"/>
              <a:gd name="connsiteX81" fmla="*/ 315 w 10000"/>
              <a:gd name="connsiteY81" fmla="*/ 3411 h 10000"/>
              <a:gd name="connsiteX82" fmla="*/ 315 w 10000"/>
              <a:gd name="connsiteY82" fmla="*/ 2970 h 10000"/>
              <a:gd name="connsiteX83" fmla="*/ 315 w 10000"/>
              <a:gd name="connsiteY83" fmla="*/ 2639 h 10000"/>
              <a:gd name="connsiteX84" fmla="*/ 315 w 10000"/>
              <a:gd name="connsiteY84" fmla="*/ 2196 h 10000"/>
              <a:gd name="connsiteX85" fmla="*/ 315 w 10000"/>
              <a:gd name="connsiteY85" fmla="*/ 1866 h 10000"/>
              <a:gd name="connsiteX86" fmla="*/ 157 w 10000"/>
              <a:gd name="connsiteY86" fmla="*/ 1534 h 10000"/>
              <a:gd name="connsiteX87" fmla="*/ 157 w 10000"/>
              <a:gd name="connsiteY87" fmla="*/ 1313 h 10000"/>
              <a:gd name="connsiteX88" fmla="*/ 157 w 10000"/>
              <a:gd name="connsiteY88" fmla="*/ 982 h 10000"/>
              <a:gd name="connsiteX89" fmla="*/ 157 w 10000"/>
              <a:gd name="connsiteY89" fmla="*/ 773 h 10000"/>
              <a:gd name="connsiteX90" fmla="*/ 157 w 10000"/>
              <a:gd name="connsiteY90" fmla="*/ 663 h 10000"/>
              <a:gd name="connsiteX91" fmla="*/ 157 w 10000"/>
              <a:gd name="connsiteY91" fmla="*/ 444 h 10000"/>
              <a:gd name="connsiteX92" fmla="*/ 0 w 10000"/>
              <a:gd name="connsiteY92" fmla="*/ 334 h 10000"/>
              <a:gd name="connsiteX93" fmla="*/ 0 w 10000"/>
              <a:gd name="connsiteY93" fmla="*/ 111 h 10000"/>
              <a:gd name="connsiteX94" fmla="*/ 1553 w 10000"/>
              <a:gd name="connsiteY94" fmla="*/ 0 h 10000"/>
              <a:gd name="connsiteX95" fmla="*/ 1553 w 10000"/>
              <a:gd name="connsiteY95" fmla="*/ 444 h 10000"/>
              <a:gd name="connsiteX96" fmla="*/ 1553 w 10000"/>
              <a:gd name="connsiteY96" fmla="*/ 553 h 10000"/>
              <a:gd name="connsiteX97" fmla="*/ 1553 w 10000"/>
              <a:gd name="connsiteY97" fmla="*/ 773 h 10000"/>
              <a:gd name="connsiteX98" fmla="*/ 1395 w 10000"/>
              <a:gd name="connsiteY98" fmla="*/ 982 h 10000"/>
              <a:gd name="connsiteX99" fmla="*/ 1395 w 10000"/>
              <a:gd name="connsiteY99" fmla="*/ 1203 h 10000"/>
              <a:gd name="connsiteX100" fmla="*/ 1395 w 10000"/>
              <a:gd name="connsiteY100" fmla="*/ 1534 h 10000"/>
              <a:gd name="connsiteX101" fmla="*/ 1395 w 10000"/>
              <a:gd name="connsiteY101" fmla="*/ 1977 h 10000"/>
              <a:gd name="connsiteX102" fmla="*/ 1238 w 10000"/>
              <a:gd name="connsiteY102" fmla="*/ 2529 h 10000"/>
              <a:gd name="connsiteX103" fmla="*/ 1238 w 10000"/>
              <a:gd name="connsiteY103" fmla="*/ 3082 h 10000"/>
              <a:gd name="connsiteX104" fmla="*/ 1238 w 10000"/>
              <a:gd name="connsiteY104" fmla="*/ 3082 h 10000"/>
              <a:gd name="connsiteX0" fmla="*/ 1238 w 10000"/>
              <a:gd name="connsiteY0" fmla="*/ 2971 h 9889"/>
              <a:gd name="connsiteX1" fmla="*/ 1238 w 10000"/>
              <a:gd name="connsiteY1" fmla="*/ 3508 h 9889"/>
              <a:gd name="connsiteX2" fmla="*/ 1238 w 10000"/>
              <a:gd name="connsiteY2" fmla="*/ 3950 h 9889"/>
              <a:gd name="connsiteX3" fmla="*/ 1238 w 10000"/>
              <a:gd name="connsiteY3" fmla="*/ 4392 h 9889"/>
              <a:gd name="connsiteX4" fmla="*/ 1238 w 10000"/>
              <a:gd name="connsiteY4" fmla="*/ 4835 h 9889"/>
              <a:gd name="connsiteX5" fmla="*/ 1238 w 10000"/>
              <a:gd name="connsiteY5" fmla="*/ 5277 h 9889"/>
              <a:gd name="connsiteX6" fmla="*/ 1238 w 10000"/>
              <a:gd name="connsiteY6" fmla="*/ 5607 h 9889"/>
              <a:gd name="connsiteX7" fmla="*/ 1238 w 10000"/>
              <a:gd name="connsiteY7" fmla="*/ 5939 h 9889"/>
              <a:gd name="connsiteX8" fmla="*/ 1238 w 10000"/>
              <a:gd name="connsiteY8" fmla="*/ 6146 h 9889"/>
              <a:gd name="connsiteX9" fmla="*/ 1080 w 10000"/>
              <a:gd name="connsiteY9" fmla="*/ 6698 h 9889"/>
              <a:gd name="connsiteX10" fmla="*/ 1080 w 10000"/>
              <a:gd name="connsiteY10" fmla="*/ 7141 h 9889"/>
              <a:gd name="connsiteX11" fmla="*/ 1238 w 10000"/>
              <a:gd name="connsiteY11" fmla="*/ 7472 h 9889"/>
              <a:gd name="connsiteX12" fmla="*/ 1238 w 10000"/>
              <a:gd name="connsiteY12" fmla="*/ 7804 h 9889"/>
              <a:gd name="connsiteX13" fmla="*/ 1395 w 10000"/>
              <a:gd name="connsiteY13" fmla="*/ 8135 h 9889"/>
              <a:gd name="connsiteX14" fmla="*/ 1553 w 10000"/>
              <a:gd name="connsiteY14" fmla="*/ 8466 h 9889"/>
              <a:gd name="connsiteX15" fmla="*/ 1710 w 10000"/>
              <a:gd name="connsiteY15" fmla="*/ 8674 h 9889"/>
              <a:gd name="connsiteX16" fmla="*/ 2024 w 10000"/>
              <a:gd name="connsiteY16" fmla="*/ 8784 h 9889"/>
              <a:gd name="connsiteX17" fmla="*/ 2337 w 10000"/>
              <a:gd name="connsiteY17" fmla="*/ 8895 h 9889"/>
              <a:gd name="connsiteX18" fmla="*/ 2810 w 10000"/>
              <a:gd name="connsiteY18" fmla="*/ 9005 h 9889"/>
              <a:gd name="connsiteX19" fmla="*/ 3438 w 10000"/>
              <a:gd name="connsiteY19" fmla="*/ 9116 h 9889"/>
              <a:gd name="connsiteX20" fmla="*/ 4067 w 10000"/>
              <a:gd name="connsiteY20" fmla="*/ 9116 h 9889"/>
              <a:gd name="connsiteX21" fmla="*/ 4676 w 10000"/>
              <a:gd name="connsiteY21" fmla="*/ 9116 h 9889"/>
              <a:gd name="connsiteX22" fmla="*/ 5304 w 10000"/>
              <a:gd name="connsiteY22" fmla="*/ 9116 h 9889"/>
              <a:gd name="connsiteX23" fmla="*/ 5776 w 10000"/>
              <a:gd name="connsiteY23" fmla="*/ 9116 h 9889"/>
              <a:gd name="connsiteX24" fmla="*/ 6247 w 10000"/>
              <a:gd name="connsiteY24" fmla="*/ 9005 h 9889"/>
              <a:gd name="connsiteX25" fmla="*/ 7034 w 10000"/>
              <a:gd name="connsiteY25" fmla="*/ 8895 h 9889"/>
              <a:gd name="connsiteX26" fmla="*/ 7662 w 10000"/>
              <a:gd name="connsiteY26" fmla="*/ 8784 h 9889"/>
              <a:gd name="connsiteX27" fmla="*/ 7820 w 10000"/>
              <a:gd name="connsiteY27" fmla="*/ 8674 h 9889"/>
              <a:gd name="connsiteX28" fmla="*/ 7977 w 10000"/>
              <a:gd name="connsiteY28" fmla="*/ 8577 h 9889"/>
              <a:gd name="connsiteX29" fmla="*/ 8133 w 10000"/>
              <a:gd name="connsiteY29" fmla="*/ 8466 h 9889"/>
              <a:gd name="connsiteX30" fmla="*/ 8291 w 10000"/>
              <a:gd name="connsiteY30" fmla="*/ 8356 h 9889"/>
              <a:gd name="connsiteX31" fmla="*/ 8428 w 10000"/>
              <a:gd name="connsiteY31" fmla="*/ 7913 h 9889"/>
              <a:gd name="connsiteX32" fmla="*/ 8586 w 10000"/>
              <a:gd name="connsiteY32" fmla="*/ 7472 h 9889"/>
              <a:gd name="connsiteX33" fmla="*/ 8742 w 10000"/>
              <a:gd name="connsiteY33" fmla="*/ 7251 h 9889"/>
              <a:gd name="connsiteX34" fmla="*/ 8742 w 10000"/>
              <a:gd name="connsiteY34" fmla="*/ 7031 h 9889"/>
              <a:gd name="connsiteX35" fmla="*/ 8742 w 10000"/>
              <a:gd name="connsiteY35" fmla="*/ 6808 h 9889"/>
              <a:gd name="connsiteX36" fmla="*/ 8742 w 10000"/>
              <a:gd name="connsiteY36" fmla="*/ 6698 h 9889"/>
              <a:gd name="connsiteX37" fmla="*/ 8899 w 10000"/>
              <a:gd name="connsiteY37" fmla="*/ 6588 h 9889"/>
              <a:gd name="connsiteX38" fmla="*/ 8899 w 10000"/>
              <a:gd name="connsiteY38" fmla="*/ 6478 h 9889"/>
              <a:gd name="connsiteX39" fmla="*/ 8899 w 10000"/>
              <a:gd name="connsiteY39" fmla="*/ 6478 h 9889"/>
              <a:gd name="connsiteX40" fmla="*/ 9057 w 10000"/>
              <a:gd name="connsiteY40" fmla="*/ 6478 h 9889"/>
              <a:gd name="connsiteX41" fmla="*/ 9214 w 10000"/>
              <a:gd name="connsiteY41" fmla="*/ 6478 h 9889"/>
              <a:gd name="connsiteX42" fmla="*/ 9214 w 10000"/>
              <a:gd name="connsiteY42" fmla="*/ 6588 h 9889"/>
              <a:gd name="connsiteX43" fmla="*/ 9371 w 10000"/>
              <a:gd name="connsiteY43" fmla="*/ 6698 h 9889"/>
              <a:gd name="connsiteX44" fmla="*/ 9371 w 10000"/>
              <a:gd name="connsiteY44" fmla="*/ 6921 h 9889"/>
              <a:gd name="connsiteX45" fmla="*/ 9371 w 10000"/>
              <a:gd name="connsiteY45" fmla="*/ 7031 h 9889"/>
              <a:gd name="connsiteX46" fmla="*/ 9371 w 10000"/>
              <a:gd name="connsiteY46" fmla="*/ 7251 h 9889"/>
              <a:gd name="connsiteX47" fmla="*/ 9529 w 10000"/>
              <a:gd name="connsiteY47" fmla="*/ 7693 h 9889"/>
              <a:gd name="connsiteX48" fmla="*/ 9529 w 10000"/>
              <a:gd name="connsiteY48" fmla="*/ 8024 h 9889"/>
              <a:gd name="connsiteX49" fmla="*/ 9685 w 10000"/>
              <a:gd name="connsiteY49" fmla="*/ 8356 h 9889"/>
              <a:gd name="connsiteX50" fmla="*/ 9843 w 10000"/>
              <a:gd name="connsiteY50" fmla="*/ 8577 h 9889"/>
              <a:gd name="connsiteX51" fmla="*/ 10000 w 10000"/>
              <a:gd name="connsiteY51" fmla="*/ 8784 h 9889"/>
              <a:gd name="connsiteX52" fmla="*/ 10000 w 10000"/>
              <a:gd name="connsiteY52" fmla="*/ 9005 h 9889"/>
              <a:gd name="connsiteX53" fmla="*/ 9843 w 10000"/>
              <a:gd name="connsiteY53" fmla="*/ 9226 h 9889"/>
              <a:gd name="connsiteX54" fmla="*/ 9529 w 10000"/>
              <a:gd name="connsiteY54" fmla="*/ 9336 h 9889"/>
              <a:gd name="connsiteX55" fmla="*/ 9214 w 10000"/>
              <a:gd name="connsiteY55" fmla="*/ 9446 h 9889"/>
              <a:gd name="connsiteX56" fmla="*/ 8742 w 10000"/>
              <a:gd name="connsiteY56" fmla="*/ 9559 h 9889"/>
              <a:gd name="connsiteX57" fmla="*/ 8291 w 10000"/>
              <a:gd name="connsiteY57" fmla="*/ 9669 h 9889"/>
              <a:gd name="connsiteX58" fmla="*/ 7820 w 10000"/>
              <a:gd name="connsiteY58" fmla="*/ 9779 h 9889"/>
              <a:gd name="connsiteX59" fmla="*/ 7190 w 10000"/>
              <a:gd name="connsiteY59" fmla="*/ 9779 h 9889"/>
              <a:gd name="connsiteX60" fmla="*/ 6404 w 10000"/>
              <a:gd name="connsiteY60" fmla="*/ 9889 h 9889"/>
              <a:gd name="connsiteX61" fmla="*/ 5618 w 10000"/>
              <a:gd name="connsiteY61" fmla="*/ 9889 h 9889"/>
              <a:gd name="connsiteX62" fmla="*/ 4676 w 10000"/>
              <a:gd name="connsiteY62" fmla="*/ 9889 h 9889"/>
              <a:gd name="connsiteX63" fmla="*/ 3909 w 10000"/>
              <a:gd name="connsiteY63" fmla="*/ 9889 h 9889"/>
              <a:gd name="connsiteX64" fmla="*/ 3123 w 10000"/>
              <a:gd name="connsiteY64" fmla="*/ 9779 h 9889"/>
              <a:gd name="connsiteX65" fmla="*/ 2495 w 10000"/>
              <a:gd name="connsiteY65" fmla="*/ 9779 h 9889"/>
              <a:gd name="connsiteX66" fmla="*/ 2024 w 10000"/>
              <a:gd name="connsiteY66" fmla="*/ 9669 h 9889"/>
              <a:gd name="connsiteX67" fmla="*/ 1553 w 10000"/>
              <a:gd name="connsiteY67" fmla="*/ 9446 h 9889"/>
              <a:gd name="connsiteX68" fmla="*/ 1080 w 10000"/>
              <a:gd name="connsiteY68" fmla="*/ 9336 h 9889"/>
              <a:gd name="connsiteX69" fmla="*/ 786 w 10000"/>
              <a:gd name="connsiteY69" fmla="*/ 9116 h 9889"/>
              <a:gd name="connsiteX70" fmla="*/ 628 w 10000"/>
              <a:gd name="connsiteY70" fmla="*/ 8784 h 9889"/>
              <a:gd name="connsiteX71" fmla="*/ 471 w 10000"/>
              <a:gd name="connsiteY71" fmla="*/ 8466 h 9889"/>
              <a:gd name="connsiteX72" fmla="*/ 315 w 10000"/>
              <a:gd name="connsiteY72" fmla="*/ 8024 h 9889"/>
              <a:gd name="connsiteX73" fmla="*/ 315 w 10000"/>
              <a:gd name="connsiteY73" fmla="*/ 7583 h 9889"/>
              <a:gd name="connsiteX74" fmla="*/ 315 w 10000"/>
              <a:gd name="connsiteY74" fmla="*/ 7031 h 9889"/>
              <a:gd name="connsiteX75" fmla="*/ 315 w 10000"/>
              <a:gd name="connsiteY75" fmla="*/ 6368 h 9889"/>
              <a:gd name="connsiteX76" fmla="*/ 315 w 10000"/>
              <a:gd name="connsiteY76" fmla="*/ 5607 h 9889"/>
              <a:gd name="connsiteX77" fmla="*/ 315 w 10000"/>
              <a:gd name="connsiteY77" fmla="*/ 5167 h 9889"/>
              <a:gd name="connsiteX78" fmla="*/ 315 w 10000"/>
              <a:gd name="connsiteY78" fmla="*/ 4724 h 9889"/>
              <a:gd name="connsiteX79" fmla="*/ 315 w 10000"/>
              <a:gd name="connsiteY79" fmla="*/ 4282 h 9889"/>
              <a:gd name="connsiteX80" fmla="*/ 315 w 10000"/>
              <a:gd name="connsiteY80" fmla="*/ 3840 h 9889"/>
              <a:gd name="connsiteX81" fmla="*/ 315 w 10000"/>
              <a:gd name="connsiteY81" fmla="*/ 3300 h 9889"/>
              <a:gd name="connsiteX82" fmla="*/ 315 w 10000"/>
              <a:gd name="connsiteY82" fmla="*/ 2859 h 9889"/>
              <a:gd name="connsiteX83" fmla="*/ 315 w 10000"/>
              <a:gd name="connsiteY83" fmla="*/ 2528 h 9889"/>
              <a:gd name="connsiteX84" fmla="*/ 315 w 10000"/>
              <a:gd name="connsiteY84" fmla="*/ 2085 h 9889"/>
              <a:gd name="connsiteX85" fmla="*/ 315 w 10000"/>
              <a:gd name="connsiteY85" fmla="*/ 1755 h 9889"/>
              <a:gd name="connsiteX86" fmla="*/ 157 w 10000"/>
              <a:gd name="connsiteY86" fmla="*/ 1423 h 9889"/>
              <a:gd name="connsiteX87" fmla="*/ 157 w 10000"/>
              <a:gd name="connsiteY87" fmla="*/ 1202 h 9889"/>
              <a:gd name="connsiteX88" fmla="*/ 157 w 10000"/>
              <a:gd name="connsiteY88" fmla="*/ 871 h 9889"/>
              <a:gd name="connsiteX89" fmla="*/ 157 w 10000"/>
              <a:gd name="connsiteY89" fmla="*/ 662 h 9889"/>
              <a:gd name="connsiteX90" fmla="*/ 157 w 10000"/>
              <a:gd name="connsiteY90" fmla="*/ 552 h 9889"/>
              <a:gd name="connsiteX91" fmla="*/ 157 w 10000"/>
              <a:gd name="connsiteY91" fmla="*/ 333 h 9889"/>
              <a:gd name="connsiteX92" fmla="*/ 0 w 10000"/>
              <a:gd name="connsiteY92" fmla="*/ 223 h 9889"/>
              <a:gd name="connsiteX93" fmla="*/ 0 w 10000"/>
              <a:gd name="connsiteY93" fmla="*/ 0 h 9889"/>
              <a:gd name="connsiteX94" fmla="*/ 1553 w 10000"/>
              <a:gd name="connsiteY94" fmla="*/ 333 h 9889"/>
              <a:gd name="connsiteX95" fmla="*/ 1553 w 10000"/>
              <a:gd name="connsiteY95" fmla="*/ 442 h 9889"/>
              <a:gd name="connsiteX96" fmla="*/ 1553 w 10000"/>
              <a:gd name="connsiteY96" fmla="*/ 662 h 9889"/>
              <a:gd name="connsiteX97" fmla="*/ 1395 w 10000"/>
              <a:gd name="connsiteY97" fmla="*/ 871 h 9889"/>
              <a:gd name="connsiteX98" fmla="*/ 1395 w 10000"/>
              <a:gd name="connsiteY98" fmla="*/ 1092 h 9889"/>
              <a:gd name="connsiteX99" fmla="*/ 1395 w 10000"/>
              <a:gd name="connsiteY99" fmla="*/ 1423 h 9889"/>
              <a:gd name="connsiteX100" fmla="*/ 1395 w 10000"/>
              <a:gd name="connsiteY100" fmla="*/ 1866 h 9889"/>
              <a:gd name="connsiteX101" fmla="*/ 1238 w 10000"/>
              <a:gd name="connsiteY101" fmla="*/ 2418 h 9889"/>
              <a:gd name="connsiteX102" fmla="*/ 1238 w 10000"/>
              <a:gd name="connsiteY102" fmla="*/ 2971 h 9889"/>
              <a:gd name="connsiteX103" fmla="*/ 1238 w 10000"/>
              <a:gd name="connsiteY103" fmla="*/ 2971 h 9889"/>
              <a:gd name="connsiteX0" fmla="*/ 1238 w 10000"/>
              <a:gd name="connsiteY0" fmla="*/ 2778 h 9774"/>
              <a:gd name="connsiteX1" fmla="*/ 1238 w 10000"/>
              <a:gd name="connsiteY1" fmla="*/ 3321 h 9774"/>
              <a:gd name="connsiteX2" fmla="*/ 1238 w 10000"/>
              <a:gd name="connsiteY2" fmla="*/ 3768 h 9774"/>
              <a:gd name="connsiteX3" fmla="*/ 1238 w 10000"/>
              <a:gd name="connsiteY3" fmla="*/ 4215 h 9774"/>
              <a:gd name="connsiteX4" fmla="*/ 1238 w 10000"/>
              <a:gd name="connsiteY4" fmla="*/ 4663 h 9774"/>
              <a:gd name="connsiteX5" fmla="*/ 1238 w 10000"/>
              <a:gd name="connsiteY5" fmla="*/ 5110 h 9774"/>
              <a:gd name="connsiteX6" fmla="*/ 1238 w 10000"/>
              <a:gd name="connsiteY6" fmla="*/ 5444 h 9774"/>
              <a:gd name="connsiteX7" fmla="*/ 1238 w 10000"/>
              <a:gd name="connsiteY7" fmla="*/ 5780 h 9774"/>
              <a:gd name="connsiteX8" fmla="*/ 1238 w 10000"/>
              <a:gd name="connsiteY8" fmla="*/ 5989 h 9774"/>
              <a:gd name="connsiteX9" fmla="*/ 1080 w 10000"/>
              <a:gd name="connsiteY9" fmla="*/ 6547 h 9774"/>
              <a:gd name="connsiteX10" fmla="*/ 1080 w 10000"/>
              <a:gd name="connsiteY10" fmla="*/ 6995 h 9774"/>
              <a:gd name="connsiteX11" fmla="*/ 1238 w 10000"/>
              <a:gd name="connsiteY11" fmla="*/ 7330 h 9774"/>
              <a:gd name="connsiteX12" fmla="*/ 1238 w 10000"/>
              <a:gd name="connsiteY12" fmla="*/ 7666 h 9774"/>
              <a:gd name="connsiteX13" fmla="*/ 1395 w 10000"/>
              <a:gd name="connsiteY13" fmla="*/ 8000 h 9774"/>
              <a:gd name="connsiteX14" fmla="*/ 1553 w 10000"/>
              <a:gd name="connsiteY14" fmla="*/ 8335 h 9774"/>
              <a:gd name="connsiteX15" fmla="*/ 1710 w 10000"/>
              <a:gd name="connsiteY15" fmla="*/ 8545 h 9774"/>
              <a:gd name="connsiteX16" fmla="*/ 2024 w 10000"/>
              <a:gd name="connsiteY16" fmla="*/ 8657 h 9774"/>
              <a:gd name="connsiteX17" fmla="*/ 2337 w 10000"/>
              <a:gd name="connsiteY17" fmla="*/ 8769 h 9774"/>
              <a:gd name="connsiteX18" fmla="*/ 2810 w 10000"/>
              <a:gd name="connsiteY18" fmla="*/ 8880 h 9774"/>
              <a:gd name="connsiteX19" fmla="*/ 3438 w 10000"/>
              <a:gd name="connsiteY19" fmla="*/ 8992 h 9774"/>
              <a:gd name="connsiteX20" fmla="*/ 4067 w 10000"/>
              <a:gd name="connsiteY20" fmla="*/ 8992 h 9774"/>
              <a:gd name="connsiteX21" fmla="*/ 4676 w 10000"/>
              <a:gd name="connsiteY21" fmla="*/ 8992 h 9774"/>
              <a:gd name="connsiteX22" fmla="*/ 5304 w 10000"/>
              <a:gd name="connsiteY22" fmla="*/ 8992 h 9774"/>
              <a:gd name="connsiteX23" fmla="*/ 5776 w 10000"/>
              <a:gd name="connsiteY23" fmla="*/ 8992 h 9774"/>
              <a:gd name="connsiteX24" fmla="*/ 6247 w 10000"/>
              <a:gd name="connsiteY24" fmla="*/ 8880 h 9774"/>
              <a:gd name="connsiteX25" fmla="*/ 7034 w 10000"/>
              <a:gd name="connsiteY25" fmla="*/ 8769 h 9774"/>
              <a:gd name="connsiteX26" fmla="*/ 7662 w 10000"/>
              <a:gd name="connsiteY26" fmla="*/ 8657 h 9774"/>
              <a:gd name="connsiteX27" fmla="*/ 7820 w 10000"/>
              <a:gd name="connsiteY27" fmla="*/ 8545 h 9774"/>
              <a:gd name="connsiteX28" fmla="*/ 7977 w 10000"/>
              <a:gd name="connsiteY28" fmla="*/ 8447 h 9774"/>
              <a:gd name="connsiteX29" fmla="*/ 8133 w 10000"/>
              <a:gd name="connsiteY29" fmla="*/ 8335 h 9774"/>
              <a:gd name="connsiteX30" fmla="*/ 8291 w 10000"/>
              <a:gd name="connsiteY30" fmla="*/ 8224 h 9774"/>
              <a:gd name="connsiteX31" fmla="*/ 8428 w 10000"/>
              <a:gd name="connsiteY31" fmla="*/ 7776 h 9774"/>
              <a:gd name="connsiteX32" fmla="*/ 8586 w 10000"/>
              <a:gd name="connsiteY32" fmla="*/ 7330 h 9774"/>
              <a:gd name="connsiteX33" fmla="*/ 8742 w 10000"/>
              <a:gd name="connsiteY33" fmla="*/ 7106 h 9774"/>
              <a:gd name="connsiteX34" fmla="*/ 8742 w 10000"/>
              <a:gd name="connsiteY34" fmla="*/ 6884 h 9774"/>
              <a:gd name="connsiteX35" fmla="*/ 8742 w 10000"/>
              <a:gd name="connsiteY35" fmla="*/ 6658 h 9774"/>
              <a:gd name="connsiteX36" fmla="*/ 8742 w 10000"/>
              <a:gd name="connsiteY36" fmla="*/ 6547 h 9774"/>
              <a:gd name="connsiteX37" fmla="*/ 8899 w 10000"/>
              <a:gd name="connsiteY37" fmla="*/ 6436 h 9774"/>
              <a:gd name="connsiteX38" fmla="*/ 8899 w 10000"/>
              <a:gd name="connsiteY38" fmla="*/ 6325 h 9774"/>
              <a:gd name="connsiteX39" fmla="*/ 8899 w 10000"/>
              <a:gd name="connsiteY39" fmla="*/ 6325 h 9774"/>
              <a:gd name="connsiteX40" fmla="*/ 9057 w 10000"/>
              <a:gd name="connsiteY40" fmla="*/ 6325 h 9774"/>
              <a:gd name="connsiteX41" fmla="*/ 9214 w 10000"/>
              <a:gd name="connsiteY41" fmla="*/ 6325 h 9774"/>
              <a:gd name="connsiteX42" fmla="*/ 9214 w 10000"/>
              <a:gd name="connsiteY42" fmla="*/ 6436 h 9774"/>
              <a:gd name="connsiteX43" fmla="*/ 9371 w 10000"/>
              <a:gd name="connsiteY43" fmla="*/ 6547 h 9774"/>
              <a:gd name="connsiteX44" fmla="*/ 9371 w 10000"/>
              <a:gd name="connsiteY44" fmla="*/ 6773 h 9774"/>
              <a:gd name="connsiteX45" fmla="*/ 9371 w 10000"/>
              <a:gd name="connsiteY45" fmla="*/ 6884 h 9774"/>
              <a:gd name="connsiteX46" fmla="*/ 9371 w 10000"/>
              <a:gd name="connsiteY46" fmla="*/ 7106 h 9774"/>
              <a:gd name="connsiteX47" fmla="*/ 9529 w 10000"/>
              <a:gd name="connsiteY47" fmla="*/ 7553 h 9774"/>
              <a:gd name="connsiteX48" fmla="*/ 9529 w 10000"/>
              <a:gd name="connsiteY48" fmla="*/ 7888 h 9774"/>
              <a:gd name="connsiteX49" fmla="*/ 9685 w 10000"/>
              <a:gd name="connsiteY49" fmla="*/ 8224 h 9774"/>
              <a:gd name="connsiteX50" fmla="*/ 9843 w 10000"/>
              <a:gd name="connsiteY50" fmla="*/ 8447 h 9774"/>
              <a:gd name="connsiteX51" fmla="*/ 10000 w 10000"/>
              <a:gd name="connsiteY51" fmla="*/ 8657 h 9774"/>
              <a:gd name="connsiteX52" fmla="*/ 10000 w 10000"/>
              <a:gd name="connsiteY52" fmla="*/ 8880 h 9774"/>
              <a:gd name="connsiteX53" fmla="*/ 9843 w 10000"/>
              <a:gd name="connsiteY53" fmla="*/ 9104 h 9774"/>
              <a:gd name="connsiteX54" fmla="*/ 9529 w 10000"/>
              <a:gd name="connsiteY54" fmla="*/ 9215 h 9774"/>
              <a:gd name="connsiteX55" fmla="*/ 9214 w 10000"/>
              <a:gd name="connsiteY55" fmla="*/ 9326 h 9774"/>
              <a:gd name="connsiteX56" fmla="*/ 8742 w 10000"/>
              <a:gd name="connsiteY56" fmla="*/ 9440 h 9774"/>
              <a:gd name="connsiteX57" fmla="*/ 8291 w 10000"/>
              <a:gd name="connsiteY57" fmla="*/ 9552 h 9774"/>
              <a:gd name="connsiteX58" fmla="*/ 7820 w 10000"/>
              <a:gd name="connsiteY58" fmla="*/ 9663 h 9774"/>
              <a:gd name="connsiteX59" fmla="*/ 7190 w 10000"/>
              <a:gd name="connsiteY59" fmla="*/ 9663 h 9774"/>
              <a:gd name="connsiteX60" fmla="*/ 6404 w 10000"/>
              <a:gd name="connsiteY60" fmla="*/ 9774 h 9774"/>
              <a:gd name="connsiteX61" fmla="*/ 5618 w 10000"/>
              <a:gd name="connsiteY61" fmla="*/ 9774 h 9774"/>
              <a:gd name="connsiteX62" fmla="*/ 4676 w 10000"/>
              <a:gd name="connsiteY62" fmla="*/ 9774 h 9774"/>
              <a:gd name="connsiteX63" fmla="*/ 3909 w 10000"/>
              <a:gd name="connsiteY63" fmla="*/ 9774 h 9774"/>
              <a:gd name="connsiteX64" fmla="*/ 3123 w 10000"/>
              <a:gd name="connsiteY64" fmla="*/ 9663 h 9774"/>
              <a:gd name="connsiteX65" fmla="*/ 2495 w 10000"/>
              <a:gd name="connsiteY65" fmla="*/ 9663 h 9774"/>
              <a:gd name="connsiteX66" fmla="*/ 2024 w 10000"/>
              <a:gd name="connsiteY66" fmla="*/ 9552 h 9774"/>
              <a:gd name="connsiteX67" fmla="*/ 1553 w 10000"/>
              <a:gd name="connsiteY67" fmla="*/ 9326 h 9774"/>
              <a:gd name="connsiteX68" fmla="*/ 1080 w 10000"/>
              <a:gd name="connsiteY68" fmla="*/ 9215 h 9774"/>
              <a:gd name="connsiteX69" fmla="*/ 786 w 10000"/>
              <a:gd name="connsiteY69" fmla="*/ 8992 h 9774"/>
              <a:gd name="connsiteX70" fmla="*/ 628 w 10000"/>
              <a:gd name="connsiteY70" fmla="*/ 8657 h 9774"/>
              <a:gd name="connsiteX71" fmla="*/ 471 w 10000"/>
              <a:gd name="connsiteY71" fmla="*/ 8335 h 9774"/>
              <a:gd name="connsiteX72" fmla="*/ 315 w 10000"/>
              <a:gd name="connsiteY72" fmla="*/ 7888 h 9774"/>
              <a:gd name="connsiteX73" fmla="*/ 315 w 10000"/>
              <a:gd name="connsiteY73" fmla="*/ 7442 h 9774"/>
              <a:gd name="connsiteX74" fmla="*/ 315 w 10000"/>
              <a:gd name="connsiteY74" fmla="*/ 6884 h 9774"/>
              <a:gd name="connsiteX75" fmla="*/ 315 w 10000"/>
              <a:gd name="connsiteY75" fmla="*/ 6213 h 9774"/>
              <a:gd name="connsiteX76" fmla="*/ 315 w 10000"/>
              <a:gd name="connsiteY76" fmla="*/ 5444 h 9774"/>
              <a:gd name="connsiteX77" fmla="*/ 315 w 10000"/>
              <a:gd name="connsiteY77" fmla="*/ 4999 h 9774"/>
              <a:gd name="connsiteX78" fmla="*/ 315 w 10000"/>
              <a:gd name="connsiteY78" fmla="*/ 4551 h 9774"/>
              <a:gd name="connsiteX79" fmla="*/ 315 w 10000"/>
              <a:gd name="connsiteY79" fmla="*/ 4104 h 9774"/>
              <a:gd name="connsiteX80" fmla="*/ 315 w 10000"/>
              <a:gd name="connsiteY80" fmla="*/ 3657 h 9774"/>
              <a:gd name="connsiteX81" fmla="*/ 315 w 10000"/>
              <a:gd name="connsiteY81" fmla="*/ 3111 h 9774"/>
              <a:gd name="connsiteX82" fmla="*/ 315 w 10000"/>
              <a:gd name="connsiteY82" fmla="*/ 2665 h 9774"/>
              <a:gd name="connsiteX83" fmla="*/ 315 w 10000"/>
              <a:gd name="connsiteY83" fmla="*/ 2330 h 9774"/>
              <a:gd name="connsiteX84" fmla="*/ 315 w 10000"/>
              <a:gd name="connsiteY84" fmla="*/ 1882 h 9774"/>
              <a:gd name="connsiteX85" fmla="*/ 315 w 10000"/>
              <a:gd name="connsiteY85" fmla="*/ 1549 h 9774"/>
              <a:gd name="connsiteX86" fmla="*/ 157 w 10000"/>
              <a:gd name="connsiteY86" fmla="*/ 1213 h 9774"/>
              <a:gd name="connsiteX87" fmla="*/ 157 w 10000"/>
              <a:gd name="connsiteY87" fmla="*/ 989 h 9774"/>
              <a:gd name="connsiteX88" fmla="*/ 157 w 10000"/>
              <a:gd name="connsiteY88" fmla="*/ 655 h 9774"/>
              <a:gd name="connsiteX89" fmla="*/ 157 w 10000"/>
              <a:gd name="connsiteY89" fmla="*/ 443 h 9774"/>
              <a:gd name="connsiteX90" fmla="*/ 157 w 10000"/>
              <a:gd name="connsiteY90" fmla="*/ 332 h 9774"/>
              <a:gd name="connsiteX91" fmla="*/ 157 w 10000"/>
              <a:gd name="connsiteY91" fmla="*/ 111 h 9774"/>
              <a:gd name="connsiteX92" fmla="*/ 0 w 10000"/>
              <a:gd name="connsiteY92" fmla="*/ 0 h 9774"/>
              <a:gd name="connsiteX93" fmla="*/ 1553 w 10000"/>
              <a:gd name="connsiteY93" fmla="*/ 111 h 9774"/>
              <a:gd name="connsiteX94" fmla="*/ 1553 w 10000"/>
              <a:gd name="connsiteY94" fmla="*/ 221 h 9774"/>
              <a:gd name="connsiteX95" fmla="*/ 1553 w 10000"/>
              <a:gd name="connsiteY95" fmla="*/ 443 h 9774"/>
              <a:gd name="connsiteX96" fmla="*/ 1395 w 10000"/>
              <a:gd name="connsiteY96" fmla="*/ 655 h 9774"/>
              <a:gd name="connsiteX97" fmla="*/ 1395 w 10000"/>
              <a:gd name="connsiteY97" fmla="*/ 878 h 9774"/>
              <a:gd name="connsiteX98" fmla="*/ 1395 w 10000"/>
              <a:gd name="connsiteY98" fmla="*/ 1213 h 9774"/>
              <a:gd name="connsiteX99" fmla="*/ 1395 w 10000"/>
              <a:gd name="connsiteY99" fmla="*/ 1661 h 9774"/>
              <a:gd name="connsiteX100" fmla="*/ 1238 w 10000"/>
              <a:gd name="connsiteY100" fmla="*/ 2219 h 9774"/>
              <a:gd name="connsiteX101" fmla="*/ 1238 w 10000"/>
              <a:gd name="connsiteY101" fmla="*/ 2778 h 9774"/>
              <a:gd name="connsiteX102" fmla="*/ 1238 w 10000"/>
              <a:gd name="connsiteY102" fmla="*/ 2778 h 9774"/>
              <a:gd name="connsiteX0" fmla="*/ 1081 w 9843"/>
              <a:gd name="connsiteY0" fmla="*/ 2766 h 9924"/>
              <a:gd name="connsiteX1" fmla="*/ 1081 w 9843"/>
              <a:gd name="connsiteY1" fmla="*/ 3322 h 9924"/>
              <a:gd name="connsiteX2" fmla="*/ 1081 w 9843"/>
              <a:gd name="connsiteY2" fmla="*/ 3779 h 9924"/>
              <a:gd name="connsiteX3" fmla="*/ 1081 w 9843"/>
              <a:gd name="connsiteY3" fmla="*/ 4236 h 9924"/>
              <a:gd name="connsiteX4" fmla="*/ 1081 w 9843"/>
              <a:gd name="connsiteY4" fmla="*/ 4695 h 9924"/>
              <a:gd name="connsiteX5" fmla="*/ 1081 w 9843"/>
              <a:gd name="connsiteY5" fmla="*/ 5152 h 9924"/>
              <a:gd name="connsiteX6" fmla="*/ 1081 w 9843"/>
              <a:gd name="connsiteY6" fmla="*/ 5494 h 9924"/>
              <a:gd name="connsiteX7" fmla="*/ 1081 w 9843"/>
              <a:gd name="connsiteY7" fmla="*/ 5838 h 9924"/>
              <a:gd name="connsiteX8" fmla="*/ 1081 w 9843"/>
              <a:gd name="connsiteY8" fmla="*/ 6051 h 9924"/>
              <a:gd name="connsiteX9" fmla="*/ 923 w 9843"/>
              <a:gd name="connsiteY9" fmla="*/ 6622 h 9924"/>
              <a:gd name="connsiteX10" fmla="*/ 923 w 9843"/>
              <a:gd name="connsiteY10" fmla="*/ 7081 h 9924"/>
              <a:gd name="connsiteX11" fmla="*/ 1081 w 9843"/>
              <a:gd name="connsiteY11" fmla="*/ 7423 h 9924"/>
              <a:gd name="connsiteX12" fmla="*/ 1081 w 9843"/>
              <a:gd name="connsiteY12" fmla="*/ 7767 h 9924"/>
              <a:gd name="connsiteX13" fmla="*/ 1238 w 9843"/>
              <a:gd name="connsiteY13" fmla="*/ 8109 h 9924"/>
              <a:gd name="connsiteX14" fmla="*/ 1396 w 9843"/>
              <a:gd name="connsiteY14" fmla="*/ 8452 h 9924"/>
              <a:gd name="connsiteX15" fmla="*/ 1553 w 9843"/>
              <a:gd name="connsiteY15" fmla="*/ 8667 h 9924"/>
              <a:gd name="connsiteX16" fmla="*/ 1867 w 9843"/>
              <a:gd name="connsiteY16" fmla="*/ 8781 h 9924"/>
              <a:gd name="connsiteX17" fmla="*/ 2180 w 9843"/>
              <a:gd name="connsiteY17" fmla="*/ 8896 h 9924"/>
              <a:gd name="connsiteX18" fmla="*/ 2653 w 9843"/>
              <a:gd name="connsiteY18" fmla="*/ 9009 h 9924"/>
              <a:gd name="connsiteX19" fmla="*/ 3281 w 9843"/>
              <a:gd name="connsiteY19" fmla="*/ 9124 h 9924"/>
              <a:gd name="connsiteX20" fmla="*/ 3910 w 9843"/>
              <a:gd name="connsiteY20" fmla="*/ 9124 h 9924"/>
              <a:gd name="connsiteX21" fmla="*/ 4519 w 9843"/>
              <a:gd name="connsiteY21" fmla="*/ 9124 h 9924"/>
              <a:gd name="connsiteX22" fmla="*/ 5147 w 9843"/>
              <a:gd name="connsiteY22" fmla="*/ 9124 h 9924"/>
              <a:gd name="connsiteX23" fmla="*/ 5619 w 9843"/>
              <a:gd name="connsiteY23" fmla="*/ 9124 h 9924"/>
              <a:gd name="connsiteX24" fmla="*/ 6090 w 9843"/>
              <a:gd name="connsiteY24" fmla="*/ 9009 h 9924"/>
              <a:gd name="connsiteX25" fmla="*/ 6877 w 9843"/>
              <a:gd name="connsiteY25" fmla="*/ 8896 h 9924"/>
              <a:gd name="connsiteX26" fmla="*/ 7505 w 9843"/>
              <a:gd name="connsiteY26" fmla="*/ 8781 h 9924"/>
              <a:gd name="connsiteX27" fmla="*/ 7663 w 9843"/>
              <a:gd name="connsiteY27" fmla="*/ 8667 h 9924"/>
              <a:gd name="connsiteX28" fmla="*/ 7820 w 9843"/>
              <a:gd name="connsiteY28" fmla="*/ 8566 h 9924"/>
              <a:gd name="connsiteX29" fmla="*/ 7976 w 9843"/>
              <a:gd name="connsiteY29" fmla="*/ 8452 h 9924"/>
              <a:gd name="connsiteX30" fmla="*/ 8134 w 9843"/>
              <a:gd name="connsiteY30" fmla="*/ 8338 h 9924"/>
              <a:gd name="connsiteX31" fmla="*/ 8271 w 9843"/>
              <a:gd name="connsiteY31" fmla="*/ 7880 h 9924"/>
              <a:gd name="connsiteX32" fmla="*/ 8429 w 9843"/>
              <a:gd name="connsiteY32" fmla="*/ 7423 h 9924"/>
              <a:gd name="connsiteX33" fmla="*/ 8585 w 9843"/>
              <a:gd name="connsiteY33" fmla="*/ 7194 h 9924"/>
              <a:gd name="connsiteX34" fmla="*/ 8585 w 9843"/>
              <a:gd name="connsiteY34" fmla="*/ 6967 h 9924"/>
              <a:gd name="connsiteX35" fmla="*/ 8585 w 9843"/>
              <a:gd name="connsiteY35" fmla="*/ 6736 h 9924"/>
              <a:gd name="connsiteX36" fmla="*/ 8585 w 9843"/>
              <a:gd name="connsiteY36" fmla="*/ 6622 h 9924"/>
              <a:gd name="connsiteX37" fmla="*/ 8742 w 9843"/>
              <a:gd name="connsiteY37" fmla="*/ 6509 h 9924"/>
              <a:gd name="connsiteX38" fmla="*/ 8742 w 9843"/>
              <a:gd name="connsiteY38" fmla="*/ 6395 h 9924"/>
              <a:gd name="connsiteX39" fmla="*/ 8742 w 9843"/>
              <a:gd name="connsiteY39" fmla="*/ 6395 h 9924"/>
              <a:gd name="connsiteX40" fmla="*/ 8900 w 9843"/>
              <a:gd name="connsiteY40" fmla="*/ 6395 h 9924"/>
              <a:gd name="connsiteX41" fmla="*/ 9057 w 9843"/>
              <a:gd name="connsiteY41" fmla="*/ 6395 h 9924"/>
              <a:gd name="connsiteX42" fmla="*/ 9057 w 9843"/>
              <a:gd name="connsiteY42" fmla="*/ 6509 h 9924"/>
              <a:gd name="connsiteX43" fmla="*/ 9214 w 9843"/>
              <a:gd name="connsiteY43" fmla="*/ 6622 h 9924"/>
              <a:gd name="connsiteX44" fmla="*/ 9214 w 9843"/>
              <a:gd name="connsiteY44" fmla="*/ 6854 h 9924"/>
              <a:gd name="connsiteX45" fmla="*/ 9214 w 9843"/>
              <a:gd name="connsiteY45" fmla="*/ 6967 h 9924"/>
              <a:gd name="connsiteX46" fmla="*/ 9214 w 9843"/>
              <a:gd name="connsiteY46" fmla="*/ 7194 h 9924"/>
              <a:gd name="connsiteX47" fmla="*/ 9372 w 9843"/>
              <a:gd name="connsiteY47" fmla="*/ 7652 h 9924"/>
              <a:gd name="connsiteX48" fmla="*/ 9372 w 9843"/>
              <a:gd name="connsiteY48" fmla="*/ 7994 h 9924"/>
              <a:gd name="connsiteX49" fmla="*/ 9528 w 9843"/>
              <a:gd name="connsiteY49" fmla="*/ 8338 h 9924"/>
              <a:gd name="connsiteX50" fmla="*/ 9686 w 9843"/>
              <a:gd name="connsiteY50" fmla="*/ 8566 h 9924"/>
              <a:gd name="connsiteX51" fmla="*/ 9843 w 9843"/>
              <a:gd name="connsiteY51" fmla="*/ 8781 h 9924"/>
              <a:gd name="connsiteX52" fmla="*/ 9843 w 9843"/>
              <a:gd name="connsiteY52" fmla="*/ 9009 h 9924"/>
              <a:gd name="connsiteX53" fmla="*/ 9686 w 9843"/>
              <a:gd name="connsiteY53" fmla="*/ 9239 h 9924"/>
              <a:gd name="connsiteX54" fmla="*/ 9372 w 9843"/>
              <a:gd name="connsiteY54" fmla="*/ 9352 h 9924"/>
              <a:gd name="connsiteX55" fmla="*/ 9057 w 9843"/>
              <a:gd name="connsiteY55" fmla="*/ 9466 h 9924"/>
              <a:gd name="connsiteX56" fmla="*/ 8585 w 9843"/>
              <a:gd name="connsiteY56" fmla="*/ 9582 h 9924"/>
              <a:gd name="connsiteX57" fmla="*/ 8134 w 9843"/>
              <a:gd name="connsiteY57" fmla="*/ 9697 h 9924"/>
              <a:gd name="connsiteX58" fmla="*/ 7663 w 9843"/>
              <a:gd name="connsiteY58" fmla="*/ 9810 h 9924"/>
              <a:gd name="connsiteX59" fmla="*/ 7033 w 9843"/>
              <a:gd name="connsiteY59" fmla="*/ 9810 h 9924"/>
              <a:gd name="connsiteX60" fmla="*/ 6247 w 9843"/>
              <a:gd name="connsiteY60" fmla="*/ 9924 h 9924"/>
              <a:gd name="connsiteX61" fmla="*/ 5461 w 9843"/>
              <a:gd name="connsiteY61" fmla="*/ 9924 h 9924"/>
              <a:gd name="connsiteX62" fmla="*/ 4519 w 9843"/>
              <a:gd name="connsiteY62" fmla="*/ 9924 h 9924"/>
              <a:gd name="connsiteX63" fmla="*/ 3752 w 9843"/>
              <a:gd name="connsiteY63" fmla="*/ 9924 h 9924"/>
              <a:gd name="connsiteX64" fmla="*/ 2966 w 9843"/>
              <a:gd name="connsiteY64" fmla="*/ 9810 h 9924"/>
              <a:gd name="connsiteX65" fmla="*/ 2338 w 9843"/>
              <a:gd name="connsiteY65" fmla="*/ 9810 h 9924"/>
              <a:gd name="connsiteX66" fmla="*/ 1867 w 9843"/>
              <a:gd name="connsiteY66" fmla="*/ 9697 h 9924"/>
              <a:gd name="connsiteX67" fmla="*/ 1396 w 9843"/>
              <a:gd name="connsiteY67" fmla="*/ 9466 h 9924"/>
              <a:gd name="connsiteX68" fmla="*/ 923 w 9843"/>
              <a:gd name="connsiteY68" fmla="*/ 9352 h 9924"/>
              <a:gd name="connsiteX69" fmla="*/ 629 w 9843"/>
              <a:gd name="connsiteY69" fmla="*/ 9124 h 9924"/>
              <a:gd name="connsiteX70" fmla="*/ 471 w 9843"/>
              <a:gd name="connsiteY70" fmla="*/ 8781 h 9924"/>
              <a:gd name="connsiteX71" fmla="*/ 314 w 9843"/>
              <a:gd name="connsiteY71" fmla="*/ 8452 h 9924"/>
              <a:gd name="connsiteX72" fmla="*/ 158 w 9843"/>
              <a:gd name="connsiteY72" fmla="*/ 7994 h 9924"/>
              <a:gd name="connsiteX73" fmla="*/ 158 w 9843"/>
              <a:gd name="connsiteY73" fmla="*/ 7538 h 9924"/>
              <a:gd name="connsiteX74" fmla="*/ 158 w 9843"/>
              <a:gd name="connsiteY74" fmla="*/ 6967 h 9924"/>
              <a:gd name="connsiteX75" fmla="*/ 158 w 9843"/>
              <a:gd name="connsiteY75" fmla="*/ 6281 h 9924"/>
              <a:gd name="connsiteX76" fmla="*/ 158 w 9843"/>
              <a:gd name="connsiteY76" fmla="*/ 5494 h 9924"/>
              <a:gd name="connsiteX77" fmla="*/ 158 w 9843"/>
              <a:gd name="connsiteY77" fmla="*/ 5039 h 9924"/>
              <a:gd name="connsiteX78" fmla="*/ 158 w 9843"/>
              <a:gd name="connsiteY78" fmla="*/ 4580 h 9924"/>
              <a:gd name="connsiteX79" fmla="*/ 158 w 9843"/>
              <a:gd name="connsiteY79" fmla="*/ 4123 h 9924"/>
              <a:gd name="connsiteX80" fmla="*/ 158 w 9843"/>
              <a:gd name="connsiteY80" fmla="*/ 3666 h 9924"/>
              <a:gd name="connsiteX81" fmla="*/ 158 w 9843"/>
              <a:gd name="connsiteY81" fmla="*/ 3107 h 9924"/>
              <a:gd name="connsiteX82" fmla="*/ 158 w 9843"/>
              <a:gd name="connsiteY82" fmla="*/ 2651 h 9924"/>
              <a:gd name="connsiteX83" fmla="*/ 158 w 9843"/>
              <a:gd name="connsiteY83" fmla="*/ 2308 h 9924"/>
              <a:gd name="connsiteX84" fmla="*/ 158 w 9843"/>
              <a:gd name="connsiteY84" fmla="*/ 1850 h 9924"/>
              <a:gd name="connsiteX85" fmla="*/ 158 w 9843"/>
              <a:gd name="connsiteY85" fmla="*/ 1509 h 9924"/>
              <a:gd name="connsiteX86" fmla="*/ 0 w 9843"/>
              <a:gd name="connsiteY86" fmla="*/ 1165 h 9924"/>
              <a:gd name="connsiteX87" fmla="*/ 0 w 9843"/>
              <a:gd name="connsiteY87" fmla="*/ 936 h 9924"/>
              <a:gd name="connsiteX88" fmla="*/ 0 w 9843"/>
              <a:gd name="connsiteY88" fmla="*/ 594 h 9924"/>
              <a:gd name="connsiteX89" fmla="*/ 0 w 9843"/>
              <a:gd name="connsiteY89" fmla="*/ 377 h 9924"/>
              <a:gd name="connsiteX90" fmla="*/ 0 w 9843"/>
              <a:gd name="connsiteY90" fmla="*/ 264 h 9924"/>
              <a:gd name="connsiteX91" fmla="*/ 0 w 9843"/>
              <a:gd name="connsiteY91" fmla="*/ 38 h 9924"/>
              <a:gd name="connsiteX92" fmla="*/ 1396 w 9843"/>
              <a:gd name="connsiteY92" fmla="*/ 38 h 9924"/>
              <a:gd name="connsiteX93" fmla="*/ 1396 w 9843"/>
              <a:gd name="connsiteY93" fmla="*/ 150 h 9924"/>
              <a:gd name="connsiteX94" fmla="*/ 1396 w 9843"/>
              <a:gd name="connsiteY94" fmla="*/ 377 h 9924"/>
              <a:gd name="connsiteX95" fmla="*/ 1238 w 9843"/>
              <a:gd name="connsiteY95" fmla="*/ 594 h 9924"/>
              <a:gd name="connsiteX96" fmla="*/ 1238 w 9843"/>
              <a:gd name="connsiteY96" fmla="*/ 822 h 9924"/>
              <a:gd name="connsiteX97" fmla="*/ 1238 w 9843"/>
              <a:gd name="connsiteY97" fmla="*/ 1165 h 9924"/>
              <a:gd name="connsiteX98" fmla="*/ 1238 w 9843"/>
              <a:gd name="connsiteY98" fmla="*/ 1623 h 9924"/>
              <a:gd name="connsiteX99" fmla="*/ 1081 w 9843"/>
              <a:gd name="connsiteY99" fmla="*/ 2194 h 9924"/>
              <a:gd name="connsiteX100" fmla="*/ 1081 w 9843"/>
              <a:gd name="connsiteY100" fmla="*/ 2766 h 9924"/>
              <a:gd name="connsiteX101" fmla="*/ 1081 w 9843"/>
              <a:gd name="connsiteY101" fmla="*/ 2766 h 9924"/>
              <a:gd name="connsiteX0" fmla="*/ 1098 w 10000"/>
              <a:gd name="connsiteY0" fmla="*/ 2787 h 10000"/>
              <a:gd name="connsiteX1" fmla="*/ 1098 w 10000"/>
              <a:gd name="connsiteY1" fmla="*/ 3347 h 10000"/>
              <a:gd name="connsiteX2" fmla="*/ 1098 w 10000"/>
              <a:gd name="connsiteY2" fmla="*/ 3808 h 10000"/>
              <a:gd name="connsiteX3" fmla="*/ 1098 w 10000"/>
              <a:gd name="connsiteY3" fmla="*/ 4268 h 10000"/>
              <a:gd name="connsiteX4" fmla="*/ 1098 w 10000"/>
              <a:gd name="connsiteY4" fmla="*/ 4731 h 10000"/>
              <a:gd name="connsiteX5" fmla="*/ 1098 w 10000"/>
              <a:gd name="connsiteY5" fmla="*/ 5191 h 10000"/>
              <a:gd name="connsiteX6" fmla="*/ 1098 w 10000"/>
              <a:gd name="connsiteY6" fmla="*/ 5536 h 10000"/>
              <a:gd name="connsiteX7" fmla="*/ 1098 w 10000"/>
              <a:gd name="connsiteY7" fmla="*/ 5883 h 10000"/>
              <a:gd name="connsiteX8" fmla="*/ 1098 w 10000"/>
              <a:gd name="connsiteY8" fmla="*/ 6097 h 10000"/>
              <a:gd name="connsiteX9" fmla="*/ 938 w 10000"/>
              <a:gd name="connsiteY9" fmla="*/ 6673 h 10000"/>
              <a:gd name="connsiteX10" fmla="*/ 938 w 10000"/>
              <a:gd name="connsiteY10" fmla="*/ 7135 h 10000"/>
              <a:gd name="connsiteX11" fmla="*/ 1098 w 10000"/>
              <a:gd name="connsiteY11" fmla="*/ 7480 h 10000"/>
              <a:gd name="connsiteX12" fmla="*/ 1098 w 10000"/>
              <a:gd name="connsiteY12" fmla="*/ 7826 h 10000"/>
              <a:gd name="connsiteX13" fmla="*/ 1258 w 10000"/>
              <a:gd name="connsiteY13" fmla="*/ 8171 h 10000"/>
              <a:gd name="connsiteX14" fmla="*/ 1418 w 10000"/>
              <a:gd name="connsiteY14" fmla="*/ 8517 h 10000"/>
              <a:gd name="connsiteX15" fmla="*/ 1578 w 10000"/>
              <a:gd name="connsiteY15" fmla="*/ 8733 h 10000"/>
              <a:gd name="connsiteX16" fmla="*/ 1897 w 10000"/>
              <a:gd name="connsiteY16" fmla="*/ 8848 h 10000"/>
              <a:gd name="connsiteX17" fmla="*/ 2215 w 10000"/>
              <a:gd name="connsiteY17" fmla="*/ 8964 h 10000"/>
              <a:gd name="connsiteX18" fmla="*/ 2695 w 10000"/>
              <a:gd name="connsiteY18" fmla="*/ 9078 h 10000"/>
              <a:gd name="connsiteX19" fmla="*/ 3333 w 10000"/>
              <a:gd name="connsiteY19" fmla="*/ 9194 h 10000"/>
              <a:gd name="connsiteX20" fmla="*/ 3972 w 10000"/>
              <a:gd name="connsiteY20" fmla="*/ 9194 h 10000"/>
              <a:gd name="connsiteX21" fmla="*/ 4591 w 10000"/>
              <a:gd name="connsiteY21" fmla="*/ 9194 h 10000"/>
              <a:gd name="connsiteX22" fmla="*/ 5229 w 10000"/>
              <a:gd name="connsiteY22" fmla="*/ 9194 h 10000"/>
              <a:gd name="connsiteX23" fmla="*/ 5709 w 10000"/>
              <a:gd name="connsiteY23" fmla="*/ 9194 h 10000"/>
              <a:gd name="connsiteX24" fmla="*/ 6187 w 10000"/>
              <a:gd name="connsiteY24" fmla="*/ 9078 h 10000"/>
              <a:gd name="connsiteX25" fmla="*/ 6987 w 10000"/>
              <a:gd name="connsiteY25" fmla="*/ 8964 h 10000"/>
              <a:gd name="connsiteX26" fmla="*/ 7625 w 10000"/>
              <a:gd name="connsiteY26" fmla="*/ 8848 h 10000"/>
              <a:gd name="connsiteX27" fmla="*/ 7785 w 10000"/>
              <a:gd name="connsiteY27" fmla="*/ 8733 h 10000"/>
              <a:gd name="connsiteX28" fmla="*/ 7945 w 10000"/>
              <a:gd name="connsiteY28" fmla="*/ 8632 h 10000"/>
              <a:gd name="connsiteX29" fmla="*/ 8103 w 10000"/>
              <a:gd name="connsiteY29" fmla="*/ 8517 h 10000"/>
              <a:gd name="connsiteX30" fmla="*/ 8264 w 10000"/>
              <a:gd name="connsiteY30" fmla="*/ 8402 h 10000"/>
              <a:gd name="connsiteX31" fmla="*/ 8403 w 10000"/>
              <a:gd name="connsiteY31" fmla="*/ 7940 h 10000"/>
              <a:gd name="connsiteX32" fmla="*/ 8563 w 10000"/>
              <a:gd name="connsiteY32" fmla="*/ 7480 h 10000"/>
              <a:gd name="connsiteX33" fmla="*/ 8722 w 10000"/>
              <a:gd name="connsiteY33" fmla="*/ 7249 h 10000"/>
              <a:gd name="connsiteX34" fmla="*/ 8722 w 10000"/>
              <a:gd name="connsiteY34" fmla="*/ 7020 h 10000"/>
              <a:gd name="connsiteX35" fmla="*/ 8722 w 10000"/>
              <a:gd name="connsiteY35" fmla="*/ 6788 h 10000"/>
              <a:gd name="connsiteX36" fmla="*/ 8722 w 10000"/>
              <a:gd name="connsiteY36" fmla="*/ 6673 h 10000"/>
              <a:gd name="connsiteX37" fmla="*/ 8881 w 10000"/>
              <a:gd name="connsiteY37" fmla="*/ 6559 h 10000"/>
              <a:gd name="connsiteX38" fmla="*/ 8881 w 10000"/>
              <a:gd name="connsiteY38" fmla="*/ 6444 h 10000"/>
              <a:gd name="connsiteX39" fmla="*/ 8881 w 10000"/>
              <a:gd name="connsiteY39" fmla="*/ 6444 h 10000"/>
              <a:gd name="connsiteX40" fmla="*/ 9042 w 10000"/>
              <a:gd name="connsiteY40" fmla="*/ 6444 h 10000"/>
              <a:gd name="connsiteX41" fmla="*/ 9201 w 10000"/>
              <a:gd name="connsiteY41" fmla="*/ 6444 h 10000"/>
              <a:gd name="connsiteX42" fmla="*/ 9201 w 10000"/>
              <a:gd name="connsiteY42" fmla="*/ 6559 h 10000"/>
              <a:gd name="connsiteX43" fmla="*/ 9361 w 10000"/>
              <a:gd name="connsiteY43" fmla="*/ 6673 h 10000"/>
              <a:gd name="connsiteX44" fmla="*/ 9361 w 10000"/>
              <a:gd name="connsiteY44" fmla="*/ 6906 h 10000"/>
              <a:gd name="connsiteX45" fmla="*/ 9361 w 10000"/>
              <a:gd name="connsiteY45" fmla="*/ 7020 h 10000"/>
              <a:gd name="connsiteX46" fmla="*/ 9361 w 10000"/>
              <a:gd name="connsiteY46" fmla="*/ 7249 h 10000"/>
              <a:gd name="connsiteX47" fmla="*/ 9521 w 10000"/>
              <a:gd name="connsiteY47" fmla="*/ 7711 h 10000"/>
              <a:gd name="connsiteX48" fmla="*/ 9521 w 10000"/>
              <a:gd name="connsiteY48" fmla="*/ 8055 h 10000"/>
              <a:gd name="connsiteX49" fmla="*/ 9680 w 10000"/>
              <a:gd name="connsiteY49" fmla="*/ 8402 h 10000"/>
              <a:gd name="connsiteX50" fmla="*/ 9840 w 10000"/>
              <a:gd name="connsiteY50" fmla="*/ 8632 h 10000"/>
              <a:gd name="connsiteX51" fmla="*/ 10000 w 10000"/>
              <a:gd name="connsiteY51" fmla="*/ 8848 h 10000"/>
              <a:gd name="connsiteX52" fmla="*/ 10000 w 10000"/>
              <a:gd name="connsiteY52" fmla="*/ 9078 h 10000"/>
              <a:gd name="connsiteX53" fmla="*/ 9840 w 10000"/>
              <a:gd name="connsiteY53" fmla="*/ 9310 h 10000"/>
              <a:gd name="connsiteX54" fmla="*/ 9521 w 10000"/>
              <a:gd name="connsiteY54" fmla="*/ 9424 h 10000"/>
              <a:gd name="connsiteX55" fmla="*/ 9201 w 10000"/>
              <a:gd name="connsiteY55" fmla="*/ 9538 h 10000"/>
              <a:gd name="connsiteX56" fmla="*/ 8722 w 10000"/>
              <a:gd name="connsiteY56" fmla="*/ 9655 h 10000"/>
              <a:gd name="connsiteX57" fmla="*/ 8264 w 10000"/>
              <a:gd name="connsiteY57" fmla="*/ 9771 h 10000"/>
              <a:gd name="connsiteX58" fmla="*/ 7785 w 10000"/>
              <a:gd name="connsiteY58" fmla="*/ 9885 h 10000"/>
              <a:gd name="connsiteX59" fmla="*/ 7145 w 10000"/>
              <a:gd name="connsiteY59" fmla="*/ 9885 h 10000"/>
              <a:gd name="connsiteX60" fmla="*/ 6347 w 10000"/>
              <a:gd name="connsiteY60" fmla="*/ 10000 h 10000"/>
              <a:gd name="connsiteX61" fmla="*/ 5548 w 10000"/>
              <a:gd name="connsiteY61" fmla="*/ 10000 h 10000"/>
              <a:gd name="connsiteX62" fmla="*/ 4591 w 10000"/>
              <a:gd name="connsiteY62" fmla="*/ 10000 h 10000"/>
              <a:gd name="connsiteX63" fmla="*/ 3812 w 10000"/>
              <a:gd name="connsiteY63" fmla="*/ 10000 h 10000"/>
              <a:gd name="connsiteX64" fmla="*/ 3013 w 10000"/>
              <a:gd name="connsiteY64" fmla="*/ 9885 h 10000"/>
              <a:gd name="connsiteX65" fmla="*/ 2375 w 10000"/>
              <a:gd name="connsiteY65" fmla="*/ 9885 h 10000"/>
              <a:gd name="connsiteX66" fmla="*/ 1897 w 10000"/>
              <a:gd name="connsiteY66" fmla="*/ 9771 h 10000"/>
              <a:gd name="connsiteX67" fmla="*/ 1418 w 10000"/>
              <a:gd name="connsiteY67" fmla="*/ 9538 h 10000"/>
              <a:gd name="connsiteX68" fmla="*/ 938 w 10000"/>
              <a:gd name="connsiteY68" fmla="*/ 9424 h 10000"/>
              <a:gd name="connsiteX69" fmla="*/ 639 w 10000"/>
              <a:gd name="connsiteY69" fmla="*/ 9194 h 10000"/>
              <a:gd name="connsiteX70" fmla="*/ 479 w 10000"/>
              <a:gd name="connsiteY70" fmla="*/ 8848 h 10000"/>
              <a:gd name="connsiteX71" fmla="*/ 319 w 10000"/>
              <a:gd name="connsiteY71" fmla="*/ 8517 h 10000"/>
              <a:gd name="connsiteX72" fmla="*/ 161 w 10000"/>
              <a:gd name="connsiteY72" fmla="*/ 8055 h 10000"/>
              <a:gd name="connsiteX73" fmla="*/ 161 w 10000"/>
              <a:gd name="connsiteY73" fmla="*/ 7596 h 10000"/>
              <a:gd name="connsiteX74" fmla="*/ 161 w 10000"/>
              <a:gd name="connsiteY74" fmla="*/ 7020 h 10000"/>
              <a:gd name="connsiteX75" fmla="*/ 161 w 10000"/>
              <a:gd name="connsiteY75" fmla="*/ 6329 h 10000"/>
              <a:gd name="connsiteX76" fmla="*/ 161 w 10000"/>
              <a:gd name="connsiteY76" fmla="*/ 5536 h 10000"/>
              <a:gd name="connsiteX77" fmla="*/ 161 w 10000"/>
              <a:gd name="connsiteY77" fmla="*/ 5078 h 10000"/>
              <a:gd name="connsiteX78" fmla="*/ 161 w 10000"/>
              <a:gd name="connsiteY78" fmla="*/ 4615 h 10000"/>
              <a:gd name="connsiteX79" fmla="*/ 161 w 10000"/>
              <a:gd name="connsiteY79" fmla="*/ 4155 h 10000"/>
              <a:gd name="connsiteX80" fmla="*/ 161 w 10000"/>
              <a:gd name="connsiteY80" fmla="*/ 3694 h 10000"/>
              <a:gd name="connsiteX81" fmla="*/ 161 w 10000"/>
              <a:gd name="connsiteY81" fmla="*/ 3131 h 10000"/>
              <a:gd name="connsiteX82" fmla="*/ 161 w 10000"/>
              <a:gd name="connsiteY82" fmla="*/ 2671 h 10000"/>
              <a:gd name="connsiteX83" fmla="*/ 161 w 10000"/>
              <a:gd name="connsiteY83" fmla="*/ 2326 h 10000"/>
              <a:gd name="connsiteX84" fmla="*/ 161 w 10000"/>
              <a:gd name="connsiteY84" fmla="*/ 1864 h 10000"/>
              <a:gd name="connsiteX85" fmla="*/ 161 w 10000"/>
              <a:gd name="connsiteY85" fmla="*/ 1521 h 10000"/>
              <a:gd name="connsiteX86" fmla="*/ 0 w 10000"/>
              <a:gd name="connsiteY86" fmla="*/ 1174 h 10000"/>
              <a:gd name="connsiteX87" fmla="*/ 0 w 10000"/>
              <a:gd name="connsiteY87" fmla="*/ 943 h 10000"/>
              <a:gd name="connsiteX88" fmla="*/ 0 w 10000"/>
              <a:gd name="connsiteY88" fmla="*/ 599 h 10000"/>
              <a:gd name="connsiteX89" fmla="*/ 0 w 10000"/>
              <a:gd name="connsiteY89" fmla="*/ 380 h 10000"/>
              <a:gd name="connsiteX90" fmla="*/ 0 w 10000"/>
              <a:gd name="connsiteY90" fmla="*/ 38 h 10000"/>
              <a:gd name="connsiteX91" fmla="*/ 1418 w 10000"/>
              <a:gd name="connsiteY91" fmla="*/ 38 h 10000"/>
              <a:gd name="connsiteX92" fmla="*/ 1418 w 10000"/>
              <a:gd name="connsiteY92" fmla="*/ 151 h 10000"/>
              <a:gd name="connsiteX93" fmla="*/ 1418 w 10000"/>
              <a:gd name="connsiteY93" fmla="*/ 380 h 10000"/>
              <a:gd name="connsiteX94" fmla="*/ 1258 w 10000"/>
              <a:gd name="connsiteY94" fmla="*/ 599 h 10000"/>
              <a:gd name="connsiteX95" fmla="*/ 1258 w 10000"/>
              <a:gd name="connsiteY95" fmla="*/ 828 h 10000"/>
              <a:gd name="connsiteX96" fmla="*/ 1258 w 10000"/>
              <a:gd name="connsiteY96" fmla="*/ 1174 h 10000"/>
              <a:gd name="connsiteX97" fmla="*/ 1258 w 10000"/>
              <a:gd name="connsiteY97" fmla="*/ 1635 h 10000"/>
              <a:gd name="connsiteX98" fmla="*/ 1098 w 10000"/>
              <a:gd name="connsiteY98" fmla="*/ 2211 h 10000"/>
              <a:gd name="connsiteX99" fmla="*/ 1098 w 10000"/>
              <a:gd name="connsiteY99" fmla="*/ 2787 h 10000"/>
              <a:gd name="connsiteX100" fmla="*/ 1098 w 10000"/>
              <a:gd name="connsiteY100" fmla="*/ 2787 h 10000"/>
              <a:gd name="connsiteX0" fmla="*/ 1098 w 10000"/>
              <a:gd name="connsiteY0" fmla="*/ 2749 h 9962"/>
              <a:gd name="connsiteX1" fmla="*/ 1098 w 10000"/>
              <a:gd name="connsiteY1" fmla="*/ 3309 h 9962"/>
              <a:gd name="connsiteX2" fmla="*/ 1098 w 10000"/>
              <a:gd name="connsiteY2" fmla="*/ 3770 h 9962"/>
              <a:gd name="connsiteX3" fmla="*/ 1098 w 10000"/>
              <a:gd name="connsiteY3" fmla="*/ 4230 h 9962"/>
              <a:gd name="connsiteX4" fmla="*/ 1098 w 10000"/>
              <a:gd name="connsiteY4" fmla="*/ 4693 h 9962"/>
              <a:gd name="connsiteX5" fmla="*/ 1098 w 10000"/>
              <a:gd name="connsiteY5" fmla="*/ 5153 h 9962"/>
              <a:gd name="connsiteX6" fmla="*/ 1098 w 10000"/>
              <a:gd name="connsiteY6" fmla="*/ 5498 h 9962"/>
              <a:gd name="connsiteX7" fmla="*/ 1098 w 10000"/>
              <a:gd name="connsiteY7" fmla="*/ 5845 h 9962"/>
              <a:gd name="connsiteX8" fmla="*/ 1098 w 10000"/>
              <a:gd name="connsiteY8" fmla="*/ 6059 h 9962"/>
              <a:gd name="connsiteX9" fmla="*/ 938 w 10000"/>
              <a:gd name="connsiteY9" fmla="*/ 6635 h 9962"/>
              <a:gd name="connsiteX10" fmla="*/ 938 w 10000"/>
              <a:gd name="connsiteY10" fmla="*/ 7097 h 9962"/>
              <a:gd name="connsiteX11" fmla="*/ 1098 w 10000"/>
              <a:gd name="connsiteY11" fmla="*/ 7442 h 9962"/>
              <a:gd name="connsiteX12" fmla="*/ 1098 w 10000"/>
              <a:gd name="connsiteY12" fmla="*/ 7788 h 9962"/>
              <a:gd name="connsiteX13" fmla="*/ 1258 w 10000"/>
              <a:gd name="connsiteY13" fmla="*/ 8133 h 9962"/>
              <a:gd name="connsiteX14" fmla="*/ 1418 w 10000"/>
              <a:gd name="connsiteY14" fmla="*/ 8479 h 9962"/>
              <a:gd name="connsiteX15" fmla="*/ 1578 w 10000"/>
              <a:gd name="connsiteY15" fmla="*/ 8695 h 9962"/>
              <a:gd name="connsiteX16" fmla="*/ 1897 w 10000"/>
              <a:gd name="connsiteY16" fmla="*/ 8810 h 9962"/>
              <a:gd name="connsiteX17" fmla="*/ 2215 w 10000"/>
              <a:gd name="connsiteY17" fmla="*/ 8926 h 9962"/>
              <a:gd name="connsiteX18" fmla="*/ 2695 w 10000"/>
              <a:gd name="connsiteY18" fmla="*/ 9040 h 9962"/>
              <a:gd name="connsiteX19" fmla="*/ 3333 w 10000"/>
              <a:gd name="connsiteY19" fmla="*/ 9156 h 9962"/>
              <a:gd name="connsiteX20" fmla="*/ 3972 w 10000"/>
              <a:gd name="connsiteY20" fmla="*/ 9156 h 9962"/>
              <a:gd name="connsiteX21" fmla="*/ 4591 w 10000"/>
              <a:gd name="connsiteY21" fmla="*/ 9156 h 9962"/>
              <a:gd name="connsiteX22" fmla="*/ 5229 w 10000"/>
              <a:gd name="connsiteY22" fmla="*/ 9156 h 9962"/>
              <a:gd name="connsiteX23" fmla="*/ 5709 w 10000"/>
              <a:gd name="connsiteY23" fmla="*/ 9156 h 9962"/>
              <a:gd name="connsiteX24" fmla="*/ 6187 w 10000"/>
              <a:gd name="connsiteY24" fmla="*/ 9040 h 9962"/>
              <a:gd name="connsiteX25" fmla="*/ 6987 w 10000"/>
              <a:gd name="connsiteY25" fmla="*/ 8926 h 9962"/>
              <a:gd name="connsiteX26" fmla="*/ 7625 w 10000"/>
              <a:gd name="connsiteY26" fmla="*/ 8810 h 9962"/>
              <a:gd name="connsiteX27" fmla="*/ 7785 w 10000"/>
              <a:gd name="connsiteY27" fmla="*/ 8695 h 9962"/>
              <a:gd name="connsiteX28" fmla="*/ 7945 w 10000"/>
              <a:gd name="connsiteY28" fmla="*/ 8594 h 9962"/>
              <a:gd name="connsiteX29" fmla="*/ 8103 w 10000"/>
              <a:gd name="connsiteY29" fmla="*/ 8479 h 9962"/>
              <a:gd name="connsiteX30" fmla="*/ 8264 w 10000"/>
              <a:gd name="connsiteY30" fmla="*/ 8364 h 9962"/>
              <a:gd name="connsiteX31" fmla="*/ 8403 w 10000"/>
              <a:gd name="connsiteY31" fmla="*/ 7902 h 9962"/>
              <a:gd name="connsiteX32" fmla="*/ 8563 w 10000"/>
              <a:gd name="connsiteY32" fmla="*/ 7442 h 9962"/>
              <a:gd name="connsiteX33" fmla="*/ 8722 w 10000"/>
              <a:gd name="connsiteY33" fmla="*/ 7211 h 9962"/>
              <a:gd name="connsiteX34" fmla="*/ 8722 w 10000"/>
              <a:gd name="connsiteY34" fmla="*/ 6982 h 9962"/>
              <a:gd name="connsiteX35" fmla="*/ 8722 w 10000"/>
              <a:gd name="connsiteY35" fmla="*/ 6750 h 9962"/>
              <a:gd name="connsiteX36" fmla="*/ 8722 w 10000"/>
              <a:gd name="connsiteY36" fmla="*/ 6635 h 9962"/>
              <a:gd name="connsiteX37" fmla="*/ 8881 w 10000"/>
              <a:gd name="connsiteY37" fmla="*/ 6521 h 9962"/>
              <a:gd name="connsiteX38" fmla="*/ 8881 w 10000"/>
              <a:gd name="connsiteY38" fmla="*/ 6406 h 9962"/>
              <a:gd name="connsiteX39" fmla="*/ 8881 w 10000"/>
              <a:gd name="connsiteY39" fmla="*/ 6406 h 9962"/>
              <a:gd name="connsiteX40" fmla="*/ 9042 w 10000"/>
              <a:gd name="connsiteY40" fmla="*/ 6406 h 9962"/>
              <a:gd name="connsiteX41" fmla="*/ 9201 w 10000"/>
              <a:gd name="connsiteY41" fmla="*/ 6406 h 9962"/>
              <a:gd name="connsiteX42" fmla="*/ 9201 w 10000"/>
              <a:gd name="connsiteY42" fmla="*/ 6521 h 9962"/>
              <a:gd name="connsiteX43" fmla="*/ 9361 w 10000"/>
              <a:gd name="connsiteY43" fmla="*/ 6635 h 9962"/>
              <a:gd name="connsiteX44" fmla="*/ 9361 w 10000"/>
              <a:gd name="connsiteY44" fmla="*/ 6868 h 9962"/>
              <a:gd name="connsiteX45" fmla="*/ 9361 w 10000"/>
              <a:gd name="connsiteY45" fmla="*/ 6982 h 9962"/>
              <a:gd name="connsiteX46" fmla="*/ 9361 w 10000"/>
              <a:gd name="connsiteY46" fmla="*/ 7211 h 9962"/>
              <a:gd name="connsiteX47" fmla="*/ 9521 w 10000"/>
              <a:gd name="connsiteY47" fmla="*/ 7673 h 9962"/>
              <a:gd name="connsiteX48" fmla="*/ 9521 w 10000"/>
              <a:gd name="connsiteY48" fmla="*/ 8017 h 9962"/>
              <a:gd name="connsiteX49" fmla="*/ 9680 w 10000"/>
              <a:gd name="connsiteY49" fmla="*/ 8364 h 9962"/>
              <a:gd name="connsiteX50" fmla="*/ 9840 w 10000"/>
              <a:gd name="connsiteY50" fmla="*/ 8594 h 9962"/>
              <a:gd name="connsiteX51" fmla="*/ 10000 w 10000"/>
              <a:gd name="connsiteY51" fmla="*/ 8810 h 9962"/>
              <a:gd name="connsiteX52" fmla="*/ 10000 w 10000"/>
              <a:gd name="connsiteY52" fmla="*/ 9040 h 9962"/>
              <a:gd name="connsiteX53" fmla="*/ 9840 w 10000"/>
              <a:gd name="connsiteY53" fmla="*/ 9272 h 9962"/>
              <a:gd name="connsiteX54" fmla="*/ 9521 w 10000"/>
              <a:gd name="connsiteY54" fmla="*/ 9386 h 9962"/>
              <a:gd name="connsiteX55" fmla="*/ 9201 w 10000"/>
              <a:gd name="connsiteY55" fmla="*/ 9500 h 9962"/>
              <a:gd name="connsiteX56" fmla="*/ 8722 w 10000"/>
              <a:gd name="connsiteY56" fmla="*/ 9617 h 9962"/>
              <a:gd name="connsiteX57" fmla="*/ 8264 w 10000"/>
              <a:gd name="connsiteY57" fmla="*/ 9733 h 9962"/>
              <a:gd name="connsiteX58" fmla="*/ 7785 w 10000"/>
              <a:gd name="connsiteY58" fmla="*/ 9847 h 9962"/>
              <a:gd name="connsiteX59" fmla="*/ 7145 w 10000"/>
              <a:gd name="connsiteY59" fmla="*/ 9847 h 9962"/>
              <a:gd name="connsiteX60" fmla="*/ 6347 w 10000"/>
              <a:gd name="connsiteY60" fmla="*/ 9962 h 9962"/>
              <a:gd name="connsiteX61" fmla="*/ 5548 w 10000"/>
              <a:gd name="connsiteY61" fmla="*/ 9962 h 9962"/>
              <a:gd name="connsiteX62" fmla="*/ 4591 w 10000"/>
              <a:gd name="connsiteY62" fmla="*/ 9962 h 9962"/>
              <a:gd name="connsiteX63" fmla="*/ 3812 w 10000"/>
              <a:gd name="connsiteY63" fmla="*/ 9962 h 9962"/>
              <a:gd name="connsiteX64" fmla="*/ 3013 w 10000"/>
              <a:gd name="connsiteY64" fmla="*/ 9847 h 9962"/>
              <a:gd name="connsiteX65" fmla="*/ 2375 w 10000"/>
              <a:gd name="connsiteY65" fmla="*/ 9847 h 9962"/>
              <a:gd name="connsiteX66" fmla="*/ 1897 w 10000"/>
              <a:gd name="connsiteY66" fmla="*/ 9733 h 9962"/>
              <a:gd name="connsiteX67" fmla="*/ 1418 w 10000"/>
              <a:gd name="connsiteY67" fmla="*/ 9500 h 9962"/>
              <a:gd name="connsiteX68" fmla="*/ 938 w 10000"/>
              <a:gd name="connsiteY68" fmla="*/ 9386 h 9962"/>
              <a:gd name="connsiteX69" fmla="*/ 639 w 10000"/>
              <a:gd name="connsiteY69" fmla="*/ 9156 h 9962"/>
              <a:gd name="connsiteX70" fmla="*/ 479 w 10000"/>
              <a:gd name="connsiteY70" fmla="*/ 8810 h 9962"/>
              <a:gd name="connsiteX71" fmla="*/ 319 w 10000"/>
              <a:gd name="connsiteY71" fmla="*/ 8479 h 9962"/>
              <a:gd name="connsiteX72" fmla="*/ 161 w 10000"/>
              <a:gd name="connsiteY72" fmla="*/ 8017 h 9962"/>
              <a:gd name="connsiteX73" fmla="*/ 161 w 10000"/>
              <a:gd name="connsiteY73" fmla="*/ 7558 h 9962"/>
              <a:gd name="connsiteX74" fmla="*/ 161 w 10000"/>
              <a:gd name="connsiteY74" fmla="*/ 6982 h 9962"/>
              <a:gd name="connsiteX75" fmla="*/ 161 w 10000"/>
              <a:gd name="connsiteY75" fmla="*/ 6291 h 9962"/>
              <a:gd name="connsiteX76" fmla="*/ 161 w 10000"/>
              <a:gd name="connsiteY76" fmla="*/ 5498 h 9962"/>
              <a:gd name="connsiteX77" fmla="*/ 161 w 10000"/>
              <a:gd name="connsiteY77" fmla="*/ 5040 h 9962"/>
              <a:gd name="connsiteX78" fmla="*/ 161 w 10000"/>
              <a:gd name="connsiteY78" fmla="*/ 4577 h 9962"/>
              <a:gd name="connsiteX79" fmla="*/ 161 w 10000"/>
              <a:gd name="connsiteY79" fmla="*/ 4117 h 9962"/>
              <a:gd name="connsiteX80" fmla="*/ 161 w 10000"/>
              <a:gd name="connsiteY80" fmla="*/ 3656 h 9962"/>
              <a:gd name="connsiteX81" fmla="*/ 161 w 10000"/>
              <a:gd name="connsiteY81" fmla="*/ 3093 h 9962"/>
              <a:gd name="connsiteX82" fmla="*/ 161 w 10000"/>
              <a:gd name="connsiteY82" fmla="*/ 2633 h 9962"/>
              <a:gd name="connsiteX83" fmla="*/ 161 w 10000"/>
              <a:gd name="connsiteY83" fmla="*/ 2288 h 9962"/>
              <a:gd name="connsiteX84" fmla="*/ 161 w 10000"/>
              <a:gd name="connsiteY84" fmla="*/ 1826 h 9962"/>
              <a:gd name="connsiteX85" fmla="*/ 161 w 10000"/>
              <a:gd name="connsiteY85" fmla="*/ 1483 h 9962"/>
              <a:gd name="connsiteX86" fmla="*/ 0 w 10000"/>
              <a:gd name="connsiteY86" fmla="*/ 1136 h 9962"/>
              <a:gd name="connsiteX87" fmla="*/ 0 w 10000"/>
              <a:gd name="connsiteY87" fmla="*/ 905 h 9962"/>
              <a:gd name="connsiteX88" fmla="*/ 0 w 10000"/>
              <a:gd name="connsiteY88" fmla="*/ 561 h 9962"/>
              <a:gd name="connsiteX89" fmla="*/ 0 w 10000"/>
              <a:gd name="connsiteY89" fmla="*/ 342 h 9962"/>
              <a:gd name="connsiteX90" fmla="*/ 1418 w 10000"/>
              <a:gd name="connsiteY90" fmla="*/ 0 h 9962"/>
              <a:gd name="connsiteX91" fmla="*/ 1418 w 10000"/>
              <a:gd name="connsiteY91" fmla="*/ 113 h 9962"/>
              <a:gd name="connsiteX92" fmla="*/ 1418 w 10000"/>
              <a:gd name="connsiteY92" fmla="*/ 342 h 9962"/>
              <a:gd name="connsiteX93" fmla="*/ 1258 w 10000"/>
              <a:gd name="connsiteY93" fmla="*/ 561 h 9962"/>
              <a:gd name="connsiteX94" fmla="*/ 1258 w 10000"/>
              <a:gd name="connsiteY94" fmla="*/ 790 h 9962"/>
              <a:gd name="connsiteX95" fmla="*/ 1258 w 10000"/>
              <a:gd name="connsiteY95" fmla="*/ 1136 h 9962"/>
              <a:gd name="connsiteX96" fmla="*/ 1258 w 10000"/>
              <a:gd name="connsiteY96" fmla="*/ 1597 h 9962"/>
              <a:gd name="connsiteX97" fmla="*/ 1098 w 10000"/>
              <a:gd name="connsiteY97" fmla="*/ 2173 h 9962"/>
              <a:gd name="connsiteX98" fmla="*/ 1098 w 10000"/>
              <a:gd name="connsiteY98" fmla="*/ 2749 h 9962"/>
              <a:gd name="connsiteX99" fmla="*/ 1098 w 10000"/>
              <a:gd name="connsiteY99" fmla="*/ 2749 h 9962"/>
              <a:gd name="connsiteX0" fmla="*/ 1098 w 10000"/>
              <a:gd name="connsiteY0" fmla="*/ 2759 h 10000"/>
              <a:gd name="connsiteX1" fmla="*/ 1098 w 10000"/>
              <a:gd name="connsiteY1" fmla="*/ 3322 h 10000"/>
              <a:gd name="connsiteX2" fmla="*/ 1098 w 10000"/>
              <a:gd name="connsiteY2" fmla="*/ 3784 h 10000"/>
              <a:gd name="connsiteX3" fmla="*/ 1098 w 10000"/>
              <a:gd name="connsiteY3" fmla="*/ 4246 h 10000"/>
              <a:gd name="connsiteX4" fmla="*/ 1098 w 10000"/>
              <a:gd name="connsiteY4" fmla="*/ 4711 h 10000"/>
              <a:gd name="connsiteX5" fmla="*/ 1098 w 10000"/>
              <a:gd name="connsiteY5" fmla="*/ 5173 h 10000"/>
              <a:gd name="connsiteX6" fmla="*/ 1098 w 10000"/>
              <a:gd name="connsiteY6" fmla="*/ 5519 h 10000"/>
              <a:gd name="connsiteX7" fmla="*/ 1098 w 10000"/>
              <a:gd name="connsiteY7" fmla="*/ 5867 h 10000"/>
              <a:gd name="connsiteX8" fmla="*/ 1098 w 10000"/>
              <a:gd name="connsiteY8" fmla="*/ 6082 h 10000"/>
              <a:gd name="connsiteX9" fmla="*/ 938 w 10000"/>
              <a:gd name="connsiteY9" fmla="*/ 6660 h 10000"/>
              <a:gd name="connsiteX10" fmla="*/ 938 w 10000"/>
              <a:gd name="connsiteY10" fmla="*/ 7124 h 10000"/>
              <a:gd name="connsiteX11" fmla="*/ 1098 w 10000"/>
              <a:gd name="connsiteY11" fmla="*/ 7470 h 10000"/>
              <a:gd name="connsiteX12" fmla="*/ 1098 w 10000"/>
              <a:gd name="connsiteY12" fmla="*/ 7818 h 10000"/>
              <a:gd name="connsiteX13" fmla="*/ 1258 w 10000"/>
              <a:gd name="connsiteY13" fmla="*/ 8164 h 10000"/>
              <a:gd name="connsiteX14" fmla="*/ 1418 w 10000"/>
              <a:gd name="connsiteY14" fmla="*/ 8511 h 10000"/>
              <a:gd name="connsiteX15" fmla="*/ 1578 w 10000"/>
              <a:gd name="connsiteY15" fmla="*/ 8728 h 10000"/>
              <a:gd name="connsiteX16" fmla="*/ 1897 w 10000"/>
              <a:gd name="connsiteY16" fmla="*/ 8844 h 10000"/>
              <a:gd name="connsiteX17" fmla="*/ 2215 w 10000"/>
              <a:gd name="connsiteY17" fmla="*/ 8960 h 10000"/>
              <a:gd name="connsiteX18" fmla="*/ 2695 w 10000"/>
              <a:gd name="connsiteY18" fmla="*/ 9074 h 10000"/>
              <a:gd name="connsiteX19" fmla="*/ 3333 w 10000"/>
              <a:gd name="connsiteY19" fmla="*/ 9191 h 10000"/>
              <a:gd name="connsiteX20" fmla="*/ 3972 w 10000"/>
              <a:gd name="connsiteY20" fmla="*/ 9191 h 10000"/>
              <a:gd name="connsiteX21" fmla="*/ 4591 w 10000"/>
              <a:gd name="connsiteY21" fmla="*/ 9191 h 10000"/>
              <a:gd name="connsiteX22" fmla="*/ 5229 w 10000"/>
              <a:gd name="connsiteY22" fmla="*/ 9191 h 10000"/>
              <a:gd name="connsiteX23" fmla="*/ 5709 w 10000"/>
              <a:gd name="connsiteY23" fmla="*/ 9191 h 10000"/>
              <a:gd name="connsiteX24" fmla="*/ 6187 w 10000"/>
              <a:gd name="connsiteY24" fmla="*/ 9074 h 10000"/>
              <a:gd name="connsiteX25" fmla="*/ 6987 w 10000"/>
              <a:gd name="connsiteY25" fmla="*/ 8960 h 10000"/>
              <a:gd name="connsiteX26" fmla="*/ 7625 w 10000"/>
              <a:gd name="connsiteY26" fmla="*/ 8844 h 10000"/>
              <a:gd name="connsiteX27" fmla="*/ 7785 w 10000"/>
              <a:gd name="connsiteY27" fmla="*/ 8728 h 10000"/>
              <a:gd name="connsiteX28" fmla="*/ 7945 w 10000"/>
              <a:gd name="connsiteY28" fmla="*/ 8627 h 10000"/>
              <a:gd name="connsiteX29" fmla="*/ 8103 w 10000"/>
              <a:gd name="connsiteY29" fmla="*/ 8511 h 10000"/>
              <a:gd name="connsiteX30" fmla="*/ 8264 w 10000"/>
              <a:gd name="connsiteY30" fmla="*/ 8396 h 10000"/>
              <a:gd name="connsiteX31" fmla="*/ 8403 w 10000"/>
              <a:gd name="connsiteY31" fmla="*/ 7932 h 10000"/>
              <a:gd name="connsiteX32" fmla="*/ 8563 w 10000"/>
              <a:gd name="connsiteY32" fmla="*/ 7470 h 10000"/>
              <a:gd name="connsiteX33" fmla="*/ 8722 w 10000"/>
              <a:gd name="connsiteY33" fmla="*/ 7239 h 10000"/>
              <a:gd name="connsiteX34" fmla="*/ 8722 w 10000"/>
              <a:gd name="connsiteY34" fmla="*/ 7009 h 10000"/>
              <a:gd name="connsiteX35" fmla="*/ 8722 w 10000"/>
              <a:gd name="connsiteY35" fmla="*/ 6776 h 10000"/>
              <a:gd name="connsiteX36" fmla="*/ 8722 w 10000"/>
              <a:gd name="connsiteY36" fmla="*/ 6660 h 10000"/>
              <a:gd name="connsiteX37" fmla="*/ 8881 w 10000"/>
              <a:gd name="connsiteY37" fmla="*/ 6546 h 10000"/>
              <a:gd name="connsiteX38" fmla="*/ 8881 w 10000"/>
              <a:gd name="connsiteY38" fmla="*/ 6430 h 10000"/>
              <a:gd name="connsiteX39" fmla="*/ 8881 w 10000"/>
              <a:gd name="connsiteY39" fmla="*/ 6430 h 10000"/>
              <a:gd name="connsiteX40" fmla="*/ 9042 w 10000"/>
              <a:gd name="connsiteY40" fmla="*/ 6430 h 10000"/>
              <a:gd name="connsiteX41" fmla="*/ 9201 w 10000"/>
              <a:gd name="connsiteY41" fmla="*/ 6430 h 10000"/>
              <a:gd name="connsiteX42" fmla="*/ 9201 w 10000"/>
              <a:gd name="connsiteY42" fmla="*/ 6546 h 10000"/>
              <a:gd name="connsiteX43" fmla="*/ 9361 w 10000"/>
              <a:gd name="connsiteY43" fmla="*/ 6660 h 10000"/>
              <a:gd name="connsiteX44" fmla="*/ 9361 w 10000"/>
              <a:gd name="connsiteY44" fmla="*/ 6894 h 10000"/>
              <a:gd name="connsiteX45" fmla="*/ 9361 w 10000"/>
              <a:gd name="connsiteY45" fmla="*/ 7009 h 10000"/>
              <a:gd name="connsiteX46" fmla="*/ 9361 w 10000"/>
              <a:gd name="connsiteY46" fmla="*/ 7239 h 10000"/>
              <a:gd name="connsiteX47" fmla="*/ 9521 w 10000"/>
              <a:gd name="connsiteY47" fmla="*/ 7702 h 10000"/>
              <a:gd name="connsiteX48" fmla="*/ 9521 w 10000"/>
              <a:gd name="connsiteY48" fmla="*/ 8048 h 10000"/>
              <a:gd name="connsiteX49" fmla="*/ 9680 w 10000"/>
              <a:gd name="connsiteY49" fmla="*/ 8396 h 10000"/>
              <a:gd name="connsiteX50" fmla="*/ 9840 w 10000"/>
              <a:gd name="connsiteY50" fmla="*/ 8627 h 10000"/>
              <a:gd name="connsiteX51" fmla="*/ 10000 w 10000"/>
              <a:gd name="connsiteY51" fmla="*/ 8844 h 10000"/>
              <a:gd name="connsiteX52" fmla="*/ 10000 w 10000"/>
              <a:gd name="connsiteY52" fmla="*/ 9074 h 10000"/>
              <a:gd name="connsiteX53" fmla="*/ 9840 w 10000"/>
              <a:gd name="connsiteY53" fmla="*/ 9307 h 10000"/>
              <a:gd name="connsiteX54" fmla="*/ 9521 w 10000"/>
              <a:gd name="connsiteY54" fmla="*/ 9422 h 10000"/>
              <a:gd name="connsiteX55" fmla="*/ 9201 w 10000"/>
              <a:gd name="connsiteY55" fmla="*/ 9536 h 10000"/>
              <a:gd name="connsiteX56" fmla="*/ 8722 w 10000"/>
              <a:gd name="connsiteY56" fmla="*/ 9654 h 10000"/>
              <a:gd name="connsiteX57" fmla="*/ 8264 w 10000"/>
              <a:gd name="connsiteY57" fmla="*/ 9770 h 10000"/>
              <a:gd name="connsiteX58" fmla="*/ 7785 w 10000"/>
              <a:gd name="connsiteY58" fmla="*/ 9885 h 10000"/>
              <a:gd name="connsiteX59" fmla="*/ 7145 w 10000"/>
              <a:gd name="connsiteY59" fmla="*/ 9885 h 10000"/>
              <a:gd name="connsiteX60" fmla="*/ 6347 w 10000"/>
              <a:gd name="connsiteY60" fmla="*/ 10000 h 10000"/>
              <a:gd name="connsiteX61" fmla="*/ 5548 w 10000"/>
              <a:gd name="connsiteY61" fmla="*/ 10000 h 10000"/>
              <a:gd name="connsiteX62" fmla="*/ 4591 w 10000"/>
              <a:gd name="connsiteY62" fmla="*/ 10000 h 10000"/>
              <a:gd name="connsiteX63" fmla="*/ 3812 w 10000"/>
              <a:gd name="connsiteY63" fmla="*/ 10000 h 10000"/>
              <a:gd name="connsiteX64" fmla="*/ 3013 w 10000"/>
              <a:gd name="connsiteY64" fmla="*/ 9885 h 10000"/>
              <a:gd name="connsiteX65" fmla="*/ 2375 w 10000"/>
              <a:gd name="connsiteY65" fmla="*/ 9885 h 10000"/>
              <a:gd name="connsiteX66" fmla="*/ 1897 w 10000"/>
              <a:gd name="connsiteY66" fmla="*/ 9770 h 10000"/>
              <a:gd name="connsiteX67" fmla="*/ 1418 w 10000"/>
              <a:gd name="connsiteY67" fmla="*/ 9536 h 10000"/>
              <a:gd name="connsiteX68" fmla="*/ 938 w 10000"/>
              <a:gd name="connsiteY68" fmla="*/ 9422 h 10000"/>
              <a:gd name="connsiteX69" fmla="*/ 639 w 10000"/>
              <a:gd name="connsiteY69" fmla="*/ 9191 h 10000"/>
              <a:gd name="connsiteX70" fmla="*/ 479 w 10000"/>
              <a:gd name="connsiteY70" fmla="*/ 8844 h 10000"/>
              <a:gd name="connsiteX71" fmla="*/ 319 w 10000"/>
              <a:gd name="connsiteY71" fmla="*/ 8511 h 10000"/>
              <a:gd name="connsiteX72" fmla="*/ 161 w 10000"/>
              <a:gd name="connsiteY72" fmla="*/ 8048 h 10000"/>
              <a:gd name="connsiteX73" fmla="*/ 161 w 10000"/>
              <a:gd name="connsiteY73" fmla="*/ 7587 h 10000"/>
              <a:gd name="connsiteX74" fmla="*/ 161 w 10000"/>
              <a:gd name="connsiteY74" fmla="*/ 7009 h 10000"/>
              <a:gd name="connsiteX75" fmla="*/ 161 w 10000"/>
              <a:gd name="connsiteY75" fmla="*/ 6315 h 10000"/>
              <a:gd name="connsiteX76" fmla="*/ 161 w 10000"/>
              <a:gd name="connsiteY76" fmla="*/ 5519 h 10000"/>
              <a:gd name="connsiteX77" fmla="*/ 161 w 10000"/>
              <a:gd name="connsiteY77" fmla="*/ 5059 h 10000"/>
              <a:gd name="connsiteX78" fmla="*/ 161 w 10000"/>
              <a:gd name="connsiteY78" fmla="*/ 4594 h 10000"/>
              <a:gd name="connsiteX79" fmla="*/ 161 w 10000"/>
              <a:gd name="connsiteY79" fmla="*/ 4133 h 10000"/>
              <a:gd name="connsiteX80" fmla="*/ 161 w 10000"/>
              <a:gd name="connsiteY80" fmla="*/ 3670 h 10000"/>
              <a:gd name="connsiteX81" fmla="*/ 161 w 10000"/>
              <a:gd name="connsiteY81" fmla="*/ 3105 h 10000"/>
              <a:gd name="connsiteX82" fmla="*/ 161 w 10000"/>
              <a:gd name="connsiteY82" fmla="*/ 2643 h 10000"/>
              <a:gd name="connsiteX83" fmla="*/ 161 w 10000"/>
              <a:gd name="connsiteY83" fmla="*/ 2297 h 10000"/>
              <a:gd name="connsiteX84" fmla="*/ 161 w 10000"/>
              <a:gd name="connsiteY84" fmla="*/ 1833 h 10000"/>
              <a:gd name="connsiteX85" fmla="*/ 161 w 10000"/>
              <a:gd name="connsiteY85" fmla="*/ 1489 h 10000"/>
              <a:gd name="connsiteX86" fmla="*/ 0 w 10000"/>
              <a:gd name="connsiteY86" fmla="*/ 1140 h 10000"/>
              <a:gd name="connsiteX87" fmla="*/ 0 w 10000"/>
              <a:gd name="connsiteY87" fmla="*/ 908 h 10000"/>
              <a:gd name="connsiteX88" fmla="*/ 0 w 10000"/>
              <a:gd name="connsiteY88" fmla="*/ 563 h 10000"/>
              <a:gd name="connsiteX89" fmla="*/ 0 w 10000"/>
              <a:gd name="connsiteY89" fmla="*/ 343 h 10000"/>
              <a:gd name="connsiteX90" fmla="*/ 1418 w 10000"/>
              <a:gd name="connsiteY90" fmla="*/ 0 h 10000"/>
              <a:gd name="connsiteX91" fmla="*/ 1418 w 10000"/>
              <a:gd name="connsiteY91" fmla="*/ 343 h 10000"/>
              <a:gd name="connsiteX92" fmla="*/ 1258 w 10000"/>
              <a:gd name="connsiteY92" fmla="*/ 563 h 10000"/>
              <a:gd name="connsiteX93" fmla="*/ 1258 w 10000"/>
              <a:gd name="connsiteY93" fmla="*/ 793 h 10000"/>
              <a:gd name="connsiteX94" fmla="*/ 1258 w 10000"/>
              <a:gd name="connsiteY94" fmla="*/ 1140 h 10000"/>
              <a:gd name="connsiteX95" fmla="*/ 1258 w 10000"/>
              <a:gd name="connsiteY95" fmla="*/ 1603 h 10000"/>
              <a:gd name="connsiteX96" fmla="*/ 1098 w 10000"/>
              <a:gd name="connsiteY96" fmla="*/ 2181 h 10000"/>
              <a:gd name="connsiteX97" fmla="*/ 1098 w 10000"/>
              <a:gd name="connsiteY97" fmla="*/ 2759 h 10000"/>
              <a:gd name="connsiteX98" fmla="*/ 1098 w 10000"/>
              <a:gd name="connsiteY98" fmla="*/ 2759 h 10000"/>
              <a:gd name="connsiteX0" fmla="*/ 1098 w 10000"/>
              <a:gd name="connsiteY0" fmla="*/ 2759 h 10000"/>
              <a:gd name="connsiteX1" fmla="*/ 1098 w 10000"/>
              <a:gd name="connsiteY1" fmla="*/ 3322 h 10000"/>
              <a:gd name="connsiteX2" fmla="*/ 1098 w 10000"/>
              <a:gd name="connsiteY2" fmla="*/ 3784 h 10000"/>
              <a:gd name="connsiteX3" fmla="*/ 1098 w 10000"/>
              <a:gd name="connsiteY3" fmla="*/ 4246 h 10000"/>
              <a:gd name="connsiteX4" fmla="*/ 1098 w 10000"/>
              <a:gd name="connsiteY4" fmla="*/ 4711 h 10000"/>
              <a:gd name="connsiteX5" fmla="*/ 1098 w 10000"/>
              <a:gd name="connsiteY5" fmla="*/ 5173 h 10000"/>
              <a:gd name="connsiteX6" fmla="*/ 1098 w 10000"/>
              <a:gd name="connsiteY6" fmla="*/ 5519 h 10000"/>
              <a:gd name="connsiteX7" fmla="*/ 1098 w 10000"/>
              <a:gd name="connsiteY7" fmla="*/ 5867 h 10000"/>
              <a:gd name="connsiteX8" fmla="*/ 1098 w 10000"/>
              <a:gd name="connsiteY8" fmla="*/ 6082 h 10000"/>
              <a:gd name="connsiteX9" fmla="*/ 938 w 10000"/>
              <a:gd name="connsiteY9" fmla="*/ 6660 h 10000"/>
              <a:gd name="connsiteX10" fmla="*/ 938 w 10000"/>
              <a:gd name="connsiteY10" fmla="*/ 7124 h 10000"/>
              <a:gd name="connsiteX11" fmla="*/ 1098 w 10000"/>
              <a:gd name="connsiteY11" fmla="*/ 7470 h 10000"/>
              <a:gd name="connsiteX12" fmla="*/ 1098 w 10000"/>
              <a:gd name="connsiteY12" fmla="*/ 7818 h 10000"/>
              <a:gd name="connsiteX13" fmla="*/ 1258 w 10000"/>
              <a:gd name="connsiteY13" fmla="*/ 8164 h 10000"/>
              <a:gd name="connsiteX14" fmla="*/ 1418 w 10000"/>
              <a:gd name="connsiteY14" fmla="*/ 8511 h 10000"/>
              <a:gd name="connsiteX15" fmla="*/ 1578 w 10000"/>
              <a:gd name="connsiteY15" fmla="*/ 8728 h 10000"/>
              <a:gd name="connsiteX16" fmla="*/ 1897 w 10000"/>
              <a:gd name="connsiteY16" fmla="*/ 8844 h 10000"/>
              <a:gd name="connsiteX17" fmla="*/ 2215 w 10000"/>
              <a:gd name="connsiteY17" fmla="*/ 8960 h 10000"/>
              <a:gd name="connsiteX18" fmla="*/ 2695 w 10000"/>
              <a:gd name="connsiteY18" fmla="*/ 9074 h 10000"/>
              <a:gd name="connsiteX19" fmla="*/ 3333 w 10000"/>
              <a:gd name="connsiteY19" fmla="*/ 9191 h 10000"/>
              <a:gd name="connsiteX20" fmla="*/ 3972 w 10000"/>
              <a:gd name="connsiteY20" fmla="*/ 9191 h 10000"/>
              <a:gd name="connsiteX21" fmla="*/ 4591 w 10000"/>
              <a:gd name="connsiteY21" fmla="*/ 9191 h 10000"/>
              <a:gd name="connsiteX22" fmla="*/ 5229 w 10000"/>
              <a:gd name="connsiteY22" fmla="*/ 9191 h 10000"/>
              <a:gd name="connsiteX23" fmla="*/ 5709 w 10000"/>
              <a:gd name="connsiteY23" fmla="*/ 9191 h 10000"/>
              <a:gd name="connsiteX24" fmla="*/ 6187 w 10000"/>
              <a:gd name="connsiteY24" fmla="*/ 9074 h 10000"/>
              <a:gd name="connsiteX25" fmla="*/ 6987 w 10000"/>
              <a:gd name="connsiteY25" fmla="*/ 8960 h 10000"/>
              <a:gd name="connsiteX26" fmla="*/ 7625 w 10000"/>
              <a:gd name="connsiteY26" fmla="*/ 8844 h 10000"/>
              <a:gd name="connsiteX27" fmla="*/ 7785 w 10000"/>
              <a:gd name="connsiteY27" fmla="*/ 8728 h 10000"/>
              <a:gd name="connsiteX28" fmla="*/ 7945 w 10000"/>
              <a:gd name="connsiteY28" fmla="*/ 8627 h 10000"/>
              <a:gd name="connsiteX29" fmla="*/ 8103 w 10000"/>
              <a:gd name="connsiteY29" fmla="*/ 8511 h 10000"/>
              <a:gd name="connsiteX30" fmla="*/ 8264 w 10000"/>
              <a:gd name="connsiteY30" fmla="*/ 8396 h 10000"/>
              <a:gd name="connsiteX31" fmla="*/ 8403 w 10000"/>
              <a:gd name="connsiteY31" fmla="*/ 7932 h 10000"/>
              <a:gd name="connsiteX32" fmla="*/ 8563 w 10000"/>
              <a:gd name="connsiteY32" fmla="*/ 7470 h 10000"/>
              <a:gd name="connsiteX33" fmla="*/ 8722 w 10000"/>
              <a:gd name="connsiteY33" fmla="*/ 7239 h 10000"/>
              <a:gd name="connsiteX34" fmla="*/ 8722 w 10000"/>
              <a:gd name="connsiteY34" fmla="*/ 7009 h 10000"/>
              <a:gd name="connsiteX35" fmla="*/ 8722 w 10000"/>
              <a:gd name="connsiteY35" fmla="*/ 6776 h 10000"/>
              <a:gd name="connsiteX36" fmla="*/ 8722 w 10000"/>
              <a:gd name="connsiteY36" fmla="*/ 6660 h 10000"/>
              <a:gd name="connsiteX37" fmla="*/ 8881 w 10000"/>
              <a:gd name="connsiteY37" fmla="*/ 6546 h 10000"/>
              <a:gd name="connsiteX38" fmla="*/ 8881 w 10000"/>
              <a:gd name="connsiteY38" fmla="*/ 6430 h 10000"/>
              <a:gd name="connsiteX39" fmla="*/ 8881 w 10000"/>
              <a:gd name="connsiteY39" fmla="*/ 6430 h 10000"/>
              <a:gd name="connsiteX40" fmla="*/ 9042 w 10000"/>
              <a:gd name="connsiteY40" fmla="*/ 6430 h 10000"/>
              <a:gd name="connsiteX41" fmla="*/ 9201 w 10000"/>
              <a:gd name="connsiteY41" fmla="*/ 6430 h 10000"/>
              <a:gd name="connsiteX42" fmla="*/ 9201 w 10000"/>
              <a:gd name="connsiteY42" fmla="*/ 6546 h 10000"/>
              <a:gd name="connsiteX43" fmla="*/ 9361 w 10000"/>
              <a:gd name="connsiteY43" fmla="*/ 6660 h 10000"/>
              <a:gd name="connsiteX44" fmla="*/ 9361 w 10000"/>
              <a:gd name="connsiteY44" fmla="*/ 6894 h 10000"/>
              <a:gd name="connsiteX45" fmla="*/ 9361 w 10000"/>
              <a:gd name="connsiteY45" fmla="*/ 7009 h 10000"/>
              <a:gd name="connsiteX46" fmla="*/ 9361 w 10000"/>
              <a:gd name="connsiteY46" fmla="*/ 7239 h 10000"/>
              <a:gd name="connsiteX47" fmla="*/ 9521 w 10000"/>
              <a:gd name="connsiteY47" fmla="*/ 7702 h 10000"/>
              <a:gd name="connsiteX48" fmla="*/ 9521 w 10000"/>
              <a:gd name="connsiteY48" fmla="*/ 8048 h 10000"/>
              <a:gd name="connsiteX49" fmla="*/ 9680 w 10000"/>
              <a:gd name="connsiteY49" fmla="*/ 8396 h 10000"/>
              <a:gd name="connsiteX50" fmla="*/ 9840 w 10000"/>
              <a:gd name="connsiteY50" fmla="*/ 8627 h 10000"/>
              <a:gd name="connsiteX51" fmla="*/ 10000 w 10000"/>
              <a:gd name="connsiteY51" fmla="*/ 8844 h 10000"/>
              <a:gd name="connsiteX52" fmla="*/ 10000 w 10000"/>
              <a:gd name="connsiteY52" fmla="*/ 9074 h 10000"/>
              <a:gd name="connsiteX53" fmla="*/ 9840 w 10000"/>
              <a:gd name="connsiteY53" fmla="*/ 9307 h 10000"/>
              <a:gd name="connsiteX54" fmla="*/ 9521 w 10000"/>
              <a:gd name="connsiteY54" fmla="*/ 9422 h 10000"/>
              <a:gd name="connsiteX55" fmla="*/ 9201 w 10000"/>
              <a:gd name="connsiteY55" fmla="*/ 9536 h 10000"/>
              <a:gd name="connsiteX56" fmla="*/ 8722 w 10000"/>
              <a:gd name="connsiteY56" fmla="*/ 9654 h 10000"/>
              <a:gd name="connsiteX57" fmla="*/ 8264 w 10000"/>
              <a:gd name="connsiteY57" fmla="*/ 9770 h 10000"/>
              <a:gd name="connsiteX58" fmla="*/ 7785 w 10000"/>
              <a:gd name="connsiteY58" fmla="*/ 9885 h 10000"/>
              <a:gd name="connsiteX59" fmla="*/ 7145 w 10000"/>
              <a:gd name="connsiteY59" fmla="*/ 9885 h 10000"/>
              <a:gd name="connsiteX60" fmla="*/ 6347 w 10000"/>
              <a:gd name="connsiteY60" fmla="*/ 10000 h 10000"/>
              <a:gd name="connsiteX61" fmla="*/ 5548 w 10000"/>
              <a:gd name="connsiteY61" fmla="*/ 10000 h 10000"/>
              <a:gd name="connsiteX62" fmla="*/ 4591 w 10000"/>
              <a:gd name="connsiteY62" fmla="*/ 10000 h 10000"/>
              <a:gd name="connsiteX63" fmla="*/ 3812 w 10000"/>
              <a:gd name="connsiteY63" fmla="*/ 10000 h 10000"/>
              <a:gd name="connsiteX64" fmla="*/ 3013 w 10000"/>
              <a:gd name="connsiteY64" fmla="*/ 9885 h 10000"/>
              <a:gd name="connsiteX65" fmla="*/ 2375 w 10000"/>
              <a:gd name="connsiteY65" fmla="*/ 9885 h 10000"/>
              <a:gd name="connsiteX66" fmla="*/ 1897 w 10000"/>
              <a:gd name="connsiteY66" fmla="*/ 9770 h 10000"/>
              <a:gd name="connsiteX67" fmla="*/ 1418 w 10000"/>
              <a:gd name="connsiteY67" fmla="*/ 9536 h 10000"/>
              <a:gd name="connsiteX68" fmla="*/ 938 w 10000"/>
              <a:gd name="connsiteY68" fmla="*/ 9422 h 10000"/>
              <a:gd name="connsiteX69" fmla="*/ 639 w 10000"/>
              <a:gd name="connsiteY69" fmla="*/ 9191 h 10000"/>
              <a:gd name="connsiteX70" fmla="*/ 479 w 10000"/>
              <a:gd name="connsiteY70" fmla="*/ 8844 h 10000"/>
              <a:gd name="connsiteX71" fmla="*/ 319 w 10000"/>
              <a:gd name="connsiteY71" fmla="*/ 8511 h 10000"/>
              <a:gd name="connsiteX72" fmla="*/ 161 w 10000"/>
              <a:gd name="connsiteY72" fmla="*/ 8048 h 10000"/>
              <a:gd name="connsiteX73" fmla="*/ 161 w 10000"/>
              <a:gd name="connsiteY73" fmla="*/ 7587 h 10000"/>
              <a:gd name="connsiteX74" fmla="*/ 161 w 10000"/>
              <a:gd name="connsiteY74" fmla="*/ 7009 h 10000"/>
              <a:gd name="connsiteX75" fmla="*/ 161 w 10000"/>
              <a:gd name="connsiteY75" fmla="*/ 6315 h 10000"/>
              <a:gd name="connsiteX76" fmla="*/ 161 w 10000"/>
              <a:gd name="connsiteY76" fmla="*/ 5519 h 10000"/>
              <a:gd name="connsiteX77" fmla="*/ 161 w 10000"/>
              <a:gd name="connsiteY77" fmla="*/ 5059 h 10000"/>
              <a:gd name="connsiteX78" fmla="*/ 161 w 10000"/>
              <a:gd name="connsiteY78" fmla="*/ 4594 h 10000"/>
              <a:gd name="connsiteX79" fmla="*/ 161 w 10000"/>
              <a:gd name="connsiteY79" fmla="*/ 4133 h 10000"/>
              <a:gd name="connsiteX80" fmla="*/ 161 w 10000"/>
              <a:gd name="connsiteY80" fmla="*/ 3670 h 10000"/>
              <a:gd name="connsiteX81" fmla="*/ 161 w 10000"/>
              <a:gd name="connsiteY81" fmla="*/ 3105 h 10000"/>
              <a:gd name="connsiteX82" fmla="*/ 161 w 10000"/>
              <a:gd name="connsiteY82" fmla="*/ 2643 h 10000"/>
              <a:gd name="connsiteX83" fmla="*/ 161 w 10000"/>
              <a:gd name="connsiteY83" fmla="*/ 2297 h 10000"/>
              <a:gd name="connsiteX84" fmla="*/ 161 w 10000"/>
              <a:gd name="connsiteY84" fmla="*/ 1833 h 10000"/>
              <a:gd name="connsiteX85" fmla="*/ 161 w 10000"/>
              <a:gd name="connsiteY85" fmla="*/ 1489 h 10000"/>
              <a:gd name="connsiteX86" fmla="*/ 0 w 10000"/>
              <a:gd name="connsiteY86" fmla="*/ 1140 h 10000"/>
              <a:gd name="connsiteX87" fmla="*/ 0 w 10000"/>
              <a:gd name="connsiteY87" fmla="*/ 908 h 10000"/>
              <a:gd name="connsiteX88" fmla="*/ 0 w 10000"/>
              <a:gd name="connsiteY88" fmla="*/ 563 h 10000"/>
              <a:gd name="connsiteX89" fmla="*/ 0 w 10000"/>
              <a:gd name="connsiteY89" fmla="*/ 343 h 10000"/>
              <a:gd name="connsiteX90" fmla="*/ 1418 w 10000"/>
              <a:gd name="connsiteY90" fmla="*/ 0 h 10000"/>
              <a:gd name="connsiteX91" fmla="*/ 1258 w 10000"/>
              <a:gd name="connsiteY91" fmla="*/ 563 h 10000"/>
              <a:gd name="connsiteX92" fmla="*/ 1258 w 10000"/>
              <a:gd name="connsiteY92" fmla="*/ 793 h 10000"/>
              <a:gd name="connsiteX93" fmla="*/ 1258 w 10000"/>
              <a:gd name="connsiteY93" fmla="*/ 1140 h 10000"/>
              <a:gd name="connsiteX94" fmla="*/ 1258 w 10000"/>
              <a:gd name="connsiteY94" fmla="*/ 1603 h 10000"/>
              <a:gd name="connsiteX95" fmla="*/ 1098 w 10000"/>
              <a:gd name="connsiteY95" fmla="*/ 2181 h 10000"/>
              <a:gd name="connsiteX96" fmla="*/ 1098 w 10000"/>
              <a:gd name="connsiteY96" fmla="*/ 2759 h 10000"/>
              <a:gd name="connsiteX97" fmla="*/ 1098 w 10000"/>
              <a:gd name="connsiteY97" fmla="*/ 2759 h 10000"/>
              <a:gd name="connsiteX0" fmla="*/ 1098 w 10000"/>
              <a:gd name="connsiteY0" fmla="*/ 2416 h 9657"/>
              <a:gd name="connsiteX1" fmla="*/ 1098 w 10000"/>
              <a:gd name="connsiteY1" fmla="*/ 2979 h 9657"/>
              <a:gd name="connsiteX2" fmla="*/ 1098 w 10000"/>
              <a:gd name="connsiteY2" fmla="*/ 3441 h 9657"/>
              <a:gd name="connsiteX3" fmla="*/ 1098 w 10000"/>
              <a:gd name="connsiteY3" fmla="*/ 3903 h 9657"/>
              <a:gd name="connsiteX4" fmla="*/ 1098 w 10000"/>
              <a:gd name="connsiteY4" fmla="*/ 4368 h 9657"/>
              <a:gd name="connsiteX5" fmla="*/ 1098 w 10000"/>
              <a:gd name="connsiteY5" fmla="*/ 4830 h 9657"/>
              <a:gd name="connsiteX6" fmla="*/ 1098 w 10000"/>
              <a:gd name="connsiteY6" fmla="*/ 5176 h 9657"/>
              <a:gd name="connsiteX7" fmla="*/ 1098 w 10000"/>
              <a:gd name="connsiteY7" fmla="*/ 5524 h 9657"/>
              <a:gd name="connsiteX8" fmla="*/ 1098 w 10000"/>
              <a:gd name="connsiteY8" fmla="*/ 5739 h 9657"/>
              <a:gd name="connsiteX9" fmla="*/ 938 w 10000"/>
              <a:gd name="connsiteY9" fmla="*/ 6317 h 9657"/>
              <a:gd name="connsiteX10" fmla="*/ 938 w 10000"/>
              <a:gd name="connsiteY10" fmla="*/ 6781 h 9657"/>
              <a:gd name="connsiteX11" fmla="*/ 1098 w 10000"/>
              <a:gd name="connsiteY11" fmla="*/ 7127 h 9657"/>
              <a:gd name="connsiteX12" fmla="*/ 1098 w 10000"/>
              <a:gd name="connsiteY12" fmla="*/ 7475 h 9657"/>
              <a:gd name="connsiteX13" fmla="*/ 1258 w 10000"/>
              <a:gd name="connsiteY13" fmla="*/ 7821 h 9657"/>
              <a:gd name="connsiteX14" fmla="*/ 1418 w 10000"/>
              <a:gd name="connsiteY14" fmla="*/ 8168 h 9657"/>
              <a:gd name="connsiteX15" fmla="*/ 1578 w 10000"/>
              <a:gd name="connsiteY15" fmla="*/ 8385 h 9657"/>
              <a:gd name="connsiteX16" fmla="*/ 1897 w 10000"/>
              <a:gd name="connsiteY16" fmla="*/ 8501 h 9657"/>
              <a:gd name="connsiteX17" fmla="*/ 2215 w 10000"/>
              <a:gd name="connsiteY17" fmla="*/ 8617 h 9657"/>
              <a:gd name="connsiteX18" fmla="*/ 2695 w 10000"/>
              <a:gd name="connsiteY18" fmla="*/ 8731 h 9657"/>
              <a:gd name="connsiteX19" fmla="*/ 3333 w 10000"/>
              <a:gd name="connsiteY19" fmla="*/ 8848 h 9657"/>
              <a:gd name="connsiteX20" fmla="*/ 3972 w 10000"/>
              <a:gd name="connsiteY20" fmla="*/ 8848 h 9657"/>
              <a:gd name="connsiteX21" fmla="*/ 4591 w 10000"/>
              <a:gd name="connsiteY21" fmla="*/ 8848 h 9657"/>
              <a:gd name="connsiteX22" fmla="*/ 5229 w 10000"/>
              <a:gd name="connsiteY22" fmla="*/ 8848 h 9657"/>
              <a:gd name="connsiteX23" fmla="*/ 5709 w 10000"/>
              <a:gd name="connsiteY23" fmla="*/ 8848 h 9657"/>
              <a:gd name="connsiteX24" fmla="*/ 6187 w 10000"/>
              <a:gd name="connsiteY24" fmla="*/ 8731 h 9657"/>
              <a:gd name="connsiteX25" fmla="*/ 6987 w 10000"/>
              <a:gd name="connsiteY25" fmla="*/ 8617 h 9657"/>
              <a:gd name="connsiteX26" fmla="*/ 7625 w 10000"/>
              <a:gd name="connsiteY26" fmla="*/ 8501 h 9657"/>
              <a:gd name="connsiteX27" fmla="*/ 7785 w 10000"/>
              <a:gd name="connsiteY27" fmla="*/ 8385 h 9657"/>
              <a:gd name="connsiteX28" fmla="*/ 7945 w 10000"/>
              <a:gd name="connsiteY28" fmla="*/ 8284 h 9657"/>
              <a:gd name="connsiteX29" fmla="*/ 8103 w 10000"/>
              <a:gd name="connsiteY29" fmla="*/ 8168 h 9657"/>
              <a:gd name="connsiteX30" fmla="*/ 8264 w 10000"/>
              <a:gd name="connsiteY30" fmla="*/ 8053 h 9657"/>
              <a:gd name="connsiteX31" fmla="*/ 8403 w 10000"/>
              <a:gd name="connsiteY31" fmla="*/ 7589 h 9657"/>
              <a:gd name="connsiteX32" fmla="*/ 8563 w 10000"/>
              <a:gd name="connsiteY32" fmla="*/ 7127 h 9657"/>
              <a:gd name="connsiteX33" fmla="*/ 8722 w 10000"/>
              <a:gd name="connsiteY33" fmla="*/ 6896 h 9657"/>
              <a:gd name="connsiteX34" fmla="*/ 8722 w 10000"/>
              <a:gd name="connsiteY34" fmla="*/ 6666 h 9657"/>
              <a:gd name="connsiteX35" fmla="*/ 8722 w 10000"/>
              <a:gd name="connsiteY35" fmla="*/ 6433 h 9657"/>
              <a:gd name="connsiteX36" fmla="*/ 8722 w 10000"/>
              <a:gd name="connsiteY36" fmla="*/ 6317 h 9657"/>
              <a:gd name="connsiteX37" fmla="*/ 8881 w 10000"/>
              <a:gd name="connsiteY37" fmla="*/ 6203 h 9657"/>
              <a:gd name="connsiteX38" fmla="*/ 8881 w 10000"/>
              <a:gd name="connsiteY38" fmla="*/ 6087 h 9657"/>
              <a:gd name="connsiteX39" fmla="*/ 8881 w 10000"/>
              <a:gd name="connsiteY39" fmla="*/ 6087 h 9657"/>
              <a:gd name="connsiteX40" fmla="*/ 9042 w 10000"/>
              <a:gd name="connsiteY40" fmla="*/ 6087 h 9657"/>
              <a:gd name="connsiteX41" fmla="*/ 9201 w 10000"/>
              <a:gd name="connsiteY41" fmla="*/ 6087 h 9657"/>
              <a:gd name="connsiteX42" fmla="*/ 9201 w 10000"/>
              <a:gd name="connsiteY42" fmla="*/ 6203 h 9657"/>
              <a:gd name="connsiteX43" fmla="*/ 9361 w 10000"/>
              <a:gd name="connsiteY43" fmla="*/ 6317 h 9657"/>
              <a:gd name="connsiteX44" fmla="*/ 9361 w 10000"/>
              <a:gd name="connsiteY44" fmla="*/ 6551 h 9657"/>
              <a:gd name="connsiteX45" fmla="*/ 9361 w 10000"/>
              <a:gd name="connsiteY45" fmla="*/ 6666 h 9657"/>
              <a:gd name="connsiteX46" fmla="*/ 9361 w 10000"/>
              <a:gd name="connsiteY46" fmla="*/ 6896 h 9657"/>
              <a:gd name="connsiteX47" fmla="*/ 9521 w 10000"/>
              <a:gd name="connsiteY47" fmla="*/ 7359 h 9657"/>
              <a:gd name="connsiteX48" fmla="*/ 9521 w 10000"/>
              <a:gd name="connsiteY48" fmla="*/ 7705 h 9657"/>
              <a:gd name="connsiteX49" fmla="*/ 9680 w 10000"/>
              <a:gd name="connsiteY49" fmla="*/ 8053 h 9657"/>
              <a:gd name="connsiteX50" fmla="*/ 9840 w 10000"/>
              <a:gd name="connsiteY50" fmla="*/ 8284 h 9657"/>
              <a:gd name="connsiteX51" fmla="*/ 10000 w 10000"/>
              <a:gd name="connsiteY51" fmla="*/ 8501 h 9657"/>
              <a:gd name="connsiteX52" fmla="*/ 10000 w 10000"/>
              <a:gd name="connsiteY52" fmla="*/ 8731 h 9657"/>
              <a:gd name="connsiteX53" fmla="*/ 9840 w 10000"/>
              <a:gd name="connsiteY53" fmla="*/ 8964 h 9657"/>
              <a:gd name="connsiteX54" fmla="*/ 9521 w 10000"/>
              <a:gd name="connsiteY54" fmla="*/ 9079 h 9657"/>
              <a:gd name="connsiteX55" fmla="*/ 9201 w 10000"/>
              <a:gd name="connsiteY55" fmla="*/ 9193 h 9657"/>
              <a:gd name="connsiteX56" fmla="*/ 8722 w 10000"/>
              <a:gd name="connsiteY56" fmla="*/ 9311 h 9657"/>
              <a:gd name="connsiteX57" fmla="*/ 8264 w 10000"/>
              <a:gd name="connsiteY57" fmla="*/ 9427 h 9657"/>
              <a:gd name="connsiteX58" fmla="*/ 7785 w 10000"/>
              <a:gd name="connsiteY58" fmla="*/ 9542 h 9657"/>
              <a:gd name="connsiteX59" fmla="*/ 7145 w 10000"/>
              <a:gd name="connsiteY59" fmla="*/ 9542 h 9657"/>
              <a:gd name="connsiteX60" fmla="*/ 6347 w 10000"/>
              <a:gd name="connsiteY60" fmla="*/ 9657 h 9657"/>
              <a:gd name="connsiteX61" fmla="*/ 5548 w 10000"/>
              <a:gd name="connsiteY61" fmla="*/ 9657 h 9657"/>
              <a:gd name="connsiteX62" fmla="*/ 4591 w 10000"/>
              <a:gd name="connsiteY62" fmla="*/ 9657 h 9657"/>
              <a:gd name="connsiteX63" fmla="*/ 3812 w 10000"/>
              <a:gd name="connsiteY63" fmla="*/ 9657 h 9657"/>
              <a:gd name="connsiteX64" fmla="*/ 3013 w 10000"/>
              <a:gd name="connsiteY64" fmla="*/ 9542 h 9657"/>
              <a:gd name="connsiteX65" fmla="*/ 2375 w 10000"/>
              <a:gd name="connsiteY65" fmla="*/ 9542 h 9657"/>
              <a:gd name="connsiteX66" fmla="*/ 1897 w 10000"/>
              <a:gd name="connsiteY66" fmla="*/ 9427 h 9657"/>
              <a:gd name="connsiteX67" fmla="*/ 1418 w 10000"/>
              <a:gd name="connsiteY67" fmla="*/ 9193 h 9657"/>
              <a:gd name="connsiteX68" fmla="*/ 938 w 10000"/>
              <a:gd name="connsiteY68" fmla="*/ 9079 h 9657"/>
              <a:gd name="connsiteX69" fmla="*/ 639 w 10000"/>
              <a:gd name="connsiteY69" fmla="*/ 8848 h 9657"/>
              <a:gd name="connsiteX70" fmla="*/ 479 w 10000"/>
              <a:gd name="connsiteY70" fmla="*/ 8501 h 9657"/>
              <a:gd name="connsiteX71" fmla="*/ 319 w 10000"/>
              <a:gd name="connsiteY71" fmla="*/ 8168 h 9657"/>
              <a:gd name="connsiteX72" fmla="*/ 161 w 10000"/>
              <a:gd name="connsiteY72" fmla="*/ 7705 h 9657"/>
              <a:gd name="connsiteX73" fmla="*/ 161 w 10000"/>
              <a:gd name="connsiteY73" fmla="*/ 7244 h 9657"/>
              <a:gd name="connsiteX74" fmla="*/ 161 w 10000"/>
              <a:gd name="connsiteY74" fmla="*/ 6666 h 9657"/>
              <a:gd name="connsiteX75" fmla="*/ 161 w 10000"/>
              <a:gd name="connsiteY75" fmla="*/ 5972 h 9657"/>
              <a:gd name="connsiteX76" fmla="*/ 161 w 10000"/>
              <a:gd name="connsiteY76" fmla="*/ 5176 h 9657"/>
              <a:gd name="connsiteX77" fmla="*/ 161 w 10000"/>
              <a:gd name="connsiteY77" fmla="*/ 4716 h 9657"/>
              <a:gd name="connsiteX78" fmla="*/ 161 w 10000"/>
              <a:gd name="connsiteY78" fmla="*/ 4251 h 9657"/>
              <a:gd name="connsiteX79" fmla="*/ 161 w 10000"/>
              <a:gd name="connsiteY79" fmla="*/ 3790 h 9657"/>
              <a:gd name="connsiteX80" fmla="*/ 161 w 10000"/>
              <a:gd name="connsiteY80" fmla="*/ 3327 h 9657"/>
              <a:gd name="connsiteX81" fmla="*/ 161 w 10000"/>
              <a:gd name="connsiteY81" fmla="*/ 2762 h 9657"/>
              <a:gd name="connsiteX82" fmla="*/ 161 w 10000"/>
              <a:gd name="connsiteY82" fmla="*/ 2300 h 9657"/>
              <a:gd name="connsiteX83" fmla="*/ 161 w 10000"/>
              <a:gd name="connsiteY83" fmla="*/ 1954 h 9657"/>
              <a:gd name="connsiteX84" fmla="*/ 161 w 10000"/>
              <a:gd name="connsiteY84" fmla="*/ 1490 h 9657"/>
              <a:gd name="connsiteX85" fmla="*/ 161 w 10000"/>
              <a:gd name="connsiteY85" fmla="*/ 1146 h 9657"/>
              <a:gd name="connsiteX86" fmla="*/ 0 w 10000"/>
              <a:gd name="connsiteY86" fmla="*/ 797 h 9657"/>
              <a:gd name="connsiteX87" fmla="*/ 0 w 10000"/>
              <a:gd name="connsiteY87" fmla="*/ 565 h 9657"/>
              <a:gd name="connsiteX88" fmla="*/ 0 w 10000"/>
              <a:gd name="connsiteY88" fmla="*/ 220 h 9657"/>
              <a:gd name="connsiteX89" fmla="*/ 0 w 10000"/>
              <a:gd name="connsiteY89" fmla="*/ 0 h 9657"/>
              <a:gd name="connsiteX90" fmla="*/ 1258 w 10000"/>
              <a:gd name="connsiteY90" fmla="*/ 220 h 9657"/>
              <a:gd name="connsiteX91" fmla="*/ 1258 w 10000"/>
              <a:gd name="connsiteY91" fmla="*/ 450 h 9657"/>
              <a:gd name="connsiteX92" fmla="*/ 1258 w 10000"/>
              <a:gd name="connsiteY92" fmla="*/ 797 h 9657"/>
              <a:gd name="connsiteX93" fmla="*/ 1258 w 10000"/>
              <a:gd name="connsiteY93" fmla="*/ 1260 h 9657"/>
              <a:gd name="connsiteX94" fmla="*/ 1098 w 10000"/>
              <a:gd name="connsiteY94" fmla="*/ 1838 h 9657"/>
              <a:gd name="connsiteX95" fmla="*/ 1098 w 10000"/>
              <a:gd name="connsiteY95" fmla="*/ 2416 h 9657"/>
              <a:gd name="connsiteX96" fmla="*/ 1098 w 10000"/>
              <a:gd name="connsiteY96" fmla="*/ 2416 h 9657"/>
              <a:gd name="connsiteX0" fmla="*/ 1098 w 10000"/>
              <a:gd name="connsiteY0" fmla="*/ 2274 h 9772"/>
              <a:gd name="connsiteX1" fmla="*/ 1098 w 10000"/>
              <a:gd name="connsiteY1" fmla="*/ 2857 h 9772"/>
              <a:gd name="connsiteX2" fmla="*/ 1098 w 10000"/>
              <a:gd name="connsiteY2" fmla="*/ 3335 h 9772"/>
              <a:gd name="connsiteX3" fmla="*/ 1098 w 10000"/>
              <a:gd name="connsiteY3" fmla="*/ 3814 h 9772"/>
              <a:gd name="connsiteX4" fmla="*/ 1098 w 10000"/>
              <a:gd name="connsiteY4" fmla="*/ 4295 h 9772"/>
              <a:gd name="connsiteX5" fmla="*/ 1098 w 10000"/>
              <a:gd name="connsiteY5" fmla="*/ 4774 h 9772"/>
              <a:gd name="connsiteX6" fmla="*/ 1098 w 10000"/>
              <a:gd name="connsiteY6" fmla="*/ 5132 h 9772"/>
              <a:gd name="connsiteX7" fmla="*/ 1098 w 10000"/>
              <a:gd name="connsiteY7" fmla="*/ 5492 h 9772"/>
              <a:gd name="connsiteX8" fmla="*/ 1098 w 10000"/>
              <a:gd name="connsiteY8" fmla="*/ 5715 h 9772"/>
              <a:gd name="connsiteX9" fmla="*/ 938 w 10000"/>
              <a:gd name="connsiteY9" fmla="*/ 6313 h 9772"/>
              <a:gd name="connsiteX10" fmla="*/ 938 w 10000"/>
              <a:gd name="connsiteY10" fmla="*/ 6794 h 9772"/>
              <a:gd name="connsiteX11" fmla="*/ 1098 w 10000"/>
              <a:gd name="connsiteY11" fmla="*/ 7152 h 9772"/>
              <a:gd name="connsiteX12" fmla="*/ 1098 w 10000"/>
              <a:gd name="connsiteY12" fmla="*/ 7512 h 9772"/>
              <a:gd name="connsiteX13" fmla="*/ 1258 w 10000"/>
              <a:gd name="connsiteY13" fmla="*/ 7871 h 9772"/>
              <a:gd name="connsiteX14" fmla="*/ 1418 w 10000"/>
              <a:gd name="connsiteY14" fmla="*/ 8230 h 9772"/>
              <a:gd name="connsiteX15" fmla="*/ 1578 w 10000"/>
              <a:gd name="connsiteY15" fmla="*/ 8455 h 9772"/>
              <a:gd name="connsiteX16" fmla="*/ 1897 w 10000"/>
              <a:gd name="connsiteY16" fmla="*/ 8575 h 9772"/>
              <a:gd name="connsiteX17" fmla="*/ 2215 w 10000"/>
              <a:gd name="connsiteY17" fmla="*/ 8695 h 9772"/>
              <a:gd name="connsiteX18" fmla="*/ 2695 w 10000"/>
              <a:gd name="connsiteY18" fmla="*/ 8813 h 9772"/>
              <a:gd name="connsiteX19" fmla="*/ 3333 w 10000"/>
              <a:gd name="connsiteY19" fmla="*/ 8934 h 9772"/>
              <a:gd name="connsiteX20" fmla="*/ 3972 w 10000"/>
              <a:gd name="connsiteY20" fmla="*/ 8934 h 9772"/>
              <a:gd name="connsiteX21" fmla="*/ 4591 w 10000"/>
              <a:gd name="connsiteY21" fmla="*/ 8934 h 9772"/>
              <a:gd name="connsiteX22" fmla="*/ 5229 w 10000"/>
              <a:gd name="connsiteY22" fmla="*/ 8934 h 9772"/>
              <a:gd name="connsiteX23" fmla="*/ 5709 w 10000"/>
              <a:gd name="connsiteY23" fmla="*/ 8934 h 9772"/>
              <a:gd name="connsiteX24" fmla="*/ 6187 w 10000"/>
              <a:gd name="connsiteY24" fmla="*/ 8813 h 9772"/>
              <a:gd name="connsiteX25" fmla="*/ 6987 w 10000"/>
              <a:gd name="connsiteY25" fmla="*/ 8695 h 9772"/>
              <a:gd name="connsiteX26" fmla="*/ 7625 w 10000"/>
              <a:gd name="connsiteY26" fmla="*/ 8575 h 9772"/>
              <a:gd name="connsiteX27" fmla="*/ 7785 w 10000"/>
              <a:gd name="connsiteY27" fmla="*/ 8455 h 9772"/>
              <a:gd name="connsiteX28" fmla="*/ 7945 w 10000"/>
              <a:gd name="connsiteY28" fmla="*/ 8350 h 9772"/>
              <a:gd name="connsiteX29" fmla="*/ 8103 w 10000"/>
              <a:gd name="connsiteY29" fmla="*/ 8230 h 9772"/>
              <a:gd name="connsiteX30" fmla="*/ 8264 w 10000"/>
              <a:gd name="connsiteY30" fmla="*/ 8111 h 9772"/>
              <a:gd name="connsiteX31" fmla="*/ 8403 w 10000"/>
              <a:gd name="connsiteY31" fmla="*/ 7631 h 9772"/>
              <a:gd name="connsiteX32" fmla="*/ 8563 w 10000"/>
              <a:gd name="connsiteY32" fmla="*/ 7152 h 9772"/>
              <a:gd name="connsiteX33" fmla="*/ 8722 w 10000"/>
              <a:gd name="connsiteY33" fmla="*/ 6913 h 9772"/>
              <a:gd name="connsiteX34" fmla="*/ 8722 w 10000"/>
              <a:gd name="connsiteY34" fmla="*/ 6675 h 9772"/>
              <a:gd name="connsiteX35" fmla="*/ 8722 w 10000"/>
              <a:gd name="connsiteY35" fmla="*/ 6433 h 9772"/>
              <a:gd name="connsiteX36" fmla="*/ 8722 w 10000"/>
              <a:gd name="connsiteY36" fmla="*/ 6313 h 9772"/>
              <a:gd name="connsiteX37" fmla="*/ 8881 w 10000"/>
              <a:gd name="connsiteY37" fmla="*/ 6195 h 9772"/>
              <a:gd name="connsiteX38" fmla="*/ 8881 w 10000"/>
              <a:gd name="connsiteY38" fmla="*/ 6075 h 9772"/>
              <a:gd name="connsiteX39" fmla="*/ 8881 w 10000"/>
              <a:gd name="connsiteY39" fmla="*/ 6075 h 9772"/>
              <a:gd name="connsiteX40" fmla="*/ 9042 w 10000"/>
              <a:gd name="connsiteY40" fmla="*/ 6075 h 9772"/>
              <a:gd name="connsiteX41" fmla="*/ 9201 w 10000"/>
              <a:gd name="connsiteY41" fmla="*/ 6075 h 9772"/>
              <a:gd name="connsiteX42" fmla="*/ 9201 w 10000"/>
              <a:gd name="connsiteY42" fmla="*/ 6195 h 9772"/>
              <a:gd name="connsiteX43" fmla="*/ 9361 w 10000"/>
              <a:gd name="connsiteY43" fmla="*/ 6313 h 9772"/>
              <a:gd name="connsiteX44" fmla="*/ 9361 w 10000"/>
              <a:gd name="connsiteY44" fmla="*/ 6556 h 9772"/>
              <a:gd name="connsiteX45" fmla="*/ 9361 w 10000"/>
              <a:gd name="connsiteY45" fmla="*/ 6675 h 9772"/>
              <a:gd name="connsiteX46" fmla="*/ 9361 w 10000"/>
              <a:gd name="connsiteY46" fmla="*/ 6913 h 9772"/>
              <a:gd name="connsiteX47" fmla="*/ 9521 w 10000"/>
              <a:gd name="connsiteY47" fmla="*/ 7392 h 9772"/>
              <a:gd name="connsiteX48" fmla="*/ 9521 w 10000"/>
              <a:gd name="connsiteY48" fmla="*/ 7751 h 9772"/>
              <a:gd name="connsiteX49" fmla="*/ 9680 w 10000"/>
              <a:gd name="connsiteY49" fmla="*/ 8111 h 9772"/>
              <a:gd name="connsiteX50" fmla="*/ 9840 w 10000"/>
              <a:gd name="connsiteY50" fmla="*/ 8350 h 9772"/>
              <a:gd name="connsiteX51" fmla="*/ 10000 w 10000"/>
              <a:gd name="connsiteY51" fmla="*/ 8575 h 9772"/>
              <a:gd name="connsiteX52" fmla="*/ 10000 w 10000"/>
              <a:gd name="connsiteY52" fmla="*/ 8813 h 9772"/>
              <a:gd name="connsiteX53" fmla="*/ 9840 w 10000"/>
              <a:gd name="connsiteY53" fmla="*/ 9054 h 9772"/>
              <a:gd name="connsiteX54" fmla="*/ 9521 w 10000"/>
              <a:gd name="connsiteY54" fmla="*/ 9173 h 9772"/>
              <a:gd name="connsiteX55" fmla="*/ 9201 w 10000"/>
              <a:gd name="connsiteY55" fmla="*/ 9292 h 9772"/>
              <a:gd name="connsiteX56" fmla="*/ 8722 w 10000"/>
              <a:gd name="connsiteY56" fmla="*/ 9414 h 9772"/>
              <a:gd name="connsiteX57" fmla="*/ 8264 w 10000"/>
              <a:gd name="connsiteY57" fmla="*/ 9534 h 9772"/>
              <a:gd name="connsiteX58" fmla="*/ 7785 w 10000"/>
              <a:gd name="connsiteY58" fmla="*/ 9653 h 9772"/>
              <a:gd name="connsiteX59" fmla="*/ 7145 w 10000"/>
              <a:gd name="connsiteY59" fmla="*/ 9653 h 9772"/>
              <a:gd name="connsiteX60" fmla="*/ 6347 w 10000"/>
              <a:gd name="connsiteY60" fmla="*/ 9772 h 9772"/>
              <a:gd name="connsiteX61" fmla="*/ 5548 w 10000"/>
              <a:gd name="connsiteY61" fmla="*/ 9772 h 9772"/>
              <a:gd name="connsiteX62" fmla="*/ 4591 w 10000"/>
              <a:gd name="connsiteY62" fmla="*/ 9772 h 9772"/>
              <a:gd name="connsiteX63" fmla="*/ 3812 w 10000"/>
              <a:gd name="connsiteY63" fmla="*/ 9772 h 9772"/>
              <a:gd name="connsiteX64" fmla="*/ 3013 w 10000"/>
              <a:gd name="connsiteY64" fmla="*/ 9653 h 9772"/>
              <a:gd name="connsiteX65" fmla="*/ 2375 w 10000"/>
              <a:gd name="connsiteY65" fmla="*/ 9653 h 9772"/>
              <a:gd name="connsiteX66" fmla="*/ 1897 w 10000"/>
              <a:gd name="connsiteY66" fmla="*/ 9534 h 9772"/>
              <a:gd name="connsiteX67" fmla="*/ 1418 w 10000"/>
              <a:gd name="connsiteY67" fmla="*/ 9292 h 9772"/>
              <a:gd name="connsiteX68" fmla="*/ 938 w 10000"/>
              <a:gd name="connsiteY68" fmla="*/ 9173 h 9772"/>
              <a:gd name="connsiteX69" fmla="*/ 639 w 10000"/>
              <a:gd name="connsiteY69" fmla="*/ 8934 h 9772"/>
              <a:gd name="connsiteX70" fmla="*/ 479 w 10000"/>
              <a:gd name="connsiteY70" fmla="*/ 8575 h 9772"/>
              <a:gd name="connsiteX71" fmla="*/ 319 w 10000"/>
              <a:gd name="connsiteY71" fmla="*/ 8230 h 9772"/>
              <a:gd name="connsiteX72" fmla="*/ 161 w 10000"/>
              <a:gd name="connsiteY72" fmla="*/ 7751 h 9772"/>
              <a:gd name="connsiteX73" fmla="*/ 161 w 10000"/>
              <a:gd name="connsiteY73" fmla="*/ 7273 h 9772"/>
              <a:gd name="connsiteX74" fmla="*/ 161 w 10000"/>
              <a:gd name="connsiteY74" fmla="*/ 6675 h 9772"/>
              <a:gd name="connsiteX75" fmla="*/ 161 w 10000"/>
              <a:gd name="connsiteY75" fmla="*/ 5956 h 9772"/>
              <a:gd name="connsiteX76" fmla="*/ 161 w 10000"/>
              <a:gd name="connsiteY76" fmla="*/ 5132 h 9772"/>
              <a:gd name="connsiteX77" fmla="*/ 161 w 10000"/>
              <a:gd name="connsiteY77" fmla="*/ 4656 h 9772"/>
              <a:gd name="connsiteX78" fmla="*/ 161 w 10000"/>
              <a:gd name="connsiteY78" fmla="*/ 4174 h 9772"/>
              <a:gd name="connsiteX79" fmla="*/ 161 w 10000"/>
              <a:gd name="connsiteY79" fmla="*/ 3697 h 9772"/>
              <a:gd name="connsiteX80" fmla="*/ 161 w 10000"/>
              <a:gd name="connsiteY80" fmla="*/ 3217 h 9772"/>
              <a:gd name="connsiteX81" fmla="*/ 161 w 10000"/>
              <a:gd name="connsiteY81" fmla="*/ 2632 h 9772"/>
              <a:gd name="connsiteX82" fmla="*/ 161 w 10000"/>
              <a:gd name="connsiteY82" fmla="*/ 2154 h 9772"/>
              <a:gd name="connsiteX83" fmla="*/ 161 w 10000"/>
              <a:gd name="connsiteY83" fmla="*/ 1795 h 9772"/>
              <a:gd name="connsiteX84" fmla="*/ 161 w 10000"/>
              <a:gd name="connsiteY84" fmla="*/ 1315 h 9772"/>
              <a:gd name="connsiteX85" fmla="*/ 161 w 10000"/>
              <a:gd name="connsiteY85" fmla="*/ 959 h 9772"/>
              <a:gd name="connsiteX86" fmla="*/ 0 w 10000"/>
              <a:gd name="connsiteY86" fmla="*/ 597 h 9772"/>
              <a:gd name="connsiteX87" fmla="*/ 0 w 10000"/>
              <a:gd name="connsiteY87" fmla="*/ 357 h 9772"/>
              <a:gd name="connsiteX88" fmla="*/ 0 w 10000"/>
              <a:gd name="connsiteY88" fmla="*/ 0 h 9772"/>
              <a:gd name="connsiteX89" fmla="*/ 1258 w 10000"/>
              <a:gd name="connsiteY89" fmla="*/ 0 h 9772"/>
              <a:gd name="connsiteX90" fmla="*/ 1258 w 10000"/>
              <a:gd name="connsiteY90" fmla="*/ 238 h 9772"/>
              <a:gd name="connsiteX91" fmla="*/ 1258 w 10000"/>
              <a:gd name="connsiteY91" fmla="*/ 597 h 9772"/>
              <a:gd name="connsiteX92" fmla="*/ 1258 w 10000"/>
              <a:gd name="connsiteY92" fmla="*/ 1077 h 9772"/>
              <a:gd name="connsiteX93" fmla="*/ 1098 w 10000"/>
              <a:gd name="connsiteY93" fmla="*/ 1675 h 9772"/>
              <a:gd name="connsiteX94" fmla="*/ 1098 w 10000"/>
              <a:gd name="connsiteY94" fmla="*/ 2274 h 9772"/>
              <a:gd name="connsiteX95" fmla="*/ 1098 w 10000"/>
              <a:gd name="connsiteY95" fmla="*/ 2274 h 9772"/>
              <a:gd name="connsiteX0" fmla="*/ 1098 w 10000"/>
              <a:gd name="connsiteY0" fmla="*/ 2327 h 10000"/>
              <a:gd name="connsiteX1" fmla="*/ 1098 w 10000"/>
              <a:gd name="connsiteY1" fmla="*/ 2924 h 10000"/>
              <a:gd name="connsiteX2" fmla="*/ 1098 w 10000"/>
              <a:gd name="connsiteY2" fmla="*/ 3413 h 10000"/>
              <a:gd name="connsiteX3" fmla="*/ 1098 w 10000"/>
              <a:gd name="connsiteY3" fmla="*/ 3903 h 10000"/>
              <a:gd name="connsiteX4" fmla="*/ 1098 w 10000"/>
              <a:gd name="connsiteY4" fmla="*/ 4395 h 10000"/>
              <a:gd name="connsiteX5" fmla="*/ 1098 w 10000"/>
              <a:gd name="connsiteY5" fmla="*/ 4885 h 10000"/>
              <a:gd name="connsiteX6" fmla="*/ 1098 w 10000"/>
              <a:gd name="connsiteY6" fmla="*/ 5252 h 10000"/>
              <a:gd name="connsiteX7" fmla="*/ 1098 w 10000"/>
              <a:gd name="connsiteY7" fmla="*/ 5620 h 10000"/>
              <a:gd name="connsiteX8" fmla="*/ 1098 w 10000"/>
              <a:gd name="connsiteY8" fmla="*/ 5848 h 10000"/>
              <a:gd name="connsiteX9" fmla="*/ 938 w 10000"/>
              <a:gd name="connsiteY9" fmla="*/ 6460 h 10000"/>
              <a:gd name="connsiteX10" fmla="*/ 938 w 10000"/>
              <a:gd name="connsiteY10" fmla="*/ 6953 h 10000"/>
              <a:gd name="connsiteX11" fmla="*/ 1098 w 10000"/>
              <a:gd name="connsiteY11" fmla="*/ 7319 h 10000"/>
              <a:gd name="connsiteX12" fmla="*/ 1098 w 10000"/>
              <a:gd name="connsiteY12" fmla="*/ 7687 h 10000"/>
              <a:gd name="connsiteX13" fmla="*/ 1258 w 10000"/>
              <a:gd name="connsiteY13" fmla="*/ 8055 h 10000"/>
              <a:gd name="connsiteX14" fmla="*/ 1418 w 10000"/>
              <a:gd name="connsiteY14" fmla="*/ 8422 h 10000"/>
              <a:gd name="connsiteX15" fmla="*/ 1578 w 10000"/>
              <a:gd name="connsiteY15" fmla="*/ 8652 h 10000"/>
              <a:gd name="connsiteX16" fmla="*/ 1897 w 10000"/>
              <a:gd name="connsiteY16" fmla="*/ 8775 h 10000"/>
              <a:gd name="connsiteX17" fmla="*/ 2215 w 10000"/>
              <a:gd name="connsiteY17" fmla="*/ 8898 h 10000"/>
              <a:gd name="connsiteX18" fmla="*/ 2695 w 10000"/>
              <a:gd name="connsiteY18" fmla="*/ 9019 h 10000"/>
              <a:gd name="connsiteX19" fmla="*/ 3333 w 10000"/>
              <a:gd name="connsiteY19" fmla="*/ 9142 h 10000"/>
              <a:gd name="connsiteX20" fmla="*/ 3972 w 10000"/>
              <a:gd name="connsiteY20" fmla="*/ 9142 h 10000"/>
              <a:gd name="connsiteX21" fmla="*/ 4591 w 10000"/>
              <a:gd name="connsiteY21" fmla="*/ 9142 h 10000"/>
              <a:gd name="connsiteX22" fmla="*/ 5229 w 10000"/>
              <a:gd name="connsiteY22" fmla="*/ 9142 h 10000"/>
              <a:gd name="connsiteX23" fmla="*/ 5709 w 10000"/>
              <a:gd name="connsiteY23" fmla="*/ 9142 h 10000"/>
              <a:gd name="connsiteX24" fmla="*/ 6187 w 10000"/>
              <a:gd name="connsiteY24" fmla="*/ 9019 h 10000"/>
              <a:gd name="connsiteX25" fmla="*/ 6987 w 10000"/>
              <a:gd name="connsiteY25" fmla="*/ 8898 h 10000"/>
              <a:gd name="connsiteX26" fmla="*/ 7625 w 10000"/>
              <a:gd name="connsiteY26" fmla="*/ 8775 h 10000"/>
              <a:gd name="connsiteX27" fmla="*/ 7785 w 10000"/>
              <a:gd name="connsiteY27" fmla="*/ 8652 h 10000"/>
              <a:gd name="connsiteX28" fmla="*/ 7945 w 10000"/>
              <a:gd name="connsiteY28" fmla="*/ 8545 h 10000"/>
              <a:gd name="connsiteX29" fmla="*/ 8103 w 10000"/>
              <a:gd name="connsiteY29" fmla="*/ 8422 h 10000"/>
              <a:gd name="connsiteX30" fmla="*/ 8264 w 10000"/>
              <a:gd name="connsiteY30" fmla="*/ 8300 h 10000"/>
              <a:gd name="connsiteX31" fmla="*/ 8403 w 10000"/>
              <a:gd name="connsiteY31" fmla="*/ 7809 h 10000"/>
              <a:gd name="connsiteX32" fmla="*/ 8563 w 10000"/>
              <a:gd name="connsiteY32" fmla="*/ 7319 h 10000"/>
              <a:gd name="connsiteX33" fmla="*/ 8722 w 10000"/>
              <a:gd name="connsiteY33" fmla="*/ 7074 h 10000"/>
              <a:gd name="connsiteX34" fmla="*/ 8722 w 10000"/>
              <a:gd name="connsiteY34" fmla="*/ 6831 h 10000"/>
              <a:gd name="connsiteX35" fmla="*/ 8722 w 10000"/>
              <a:gd name="connsiteY35" fmla="*/ 6583 h 10000"/>
              <a:gd name="connsiteX36" fmla="*/ 8722 w 10000"/>
              <a:gd name="connsiteY36" fmla="*/ 6460 h 10000"/>
              <a:gd name="connsiteX37" fmla="*/ 8881 w 10000"/>
              <a:gd name="connsiteY37" fmla="*/ 6340 h 10000"/>
              <a:gd name="connsiteX38" fmla="*/ 8881 w 10000"/>
              <a:gd name="connsiteY38" fmla="*/ 6217 h 10000"/>
              <a:gd name="connsiteX39" fmla="*/ 8881 w 10000"/>
              <a:gd name="connsiteY39" fmla="*/ 6217 h 10000"/>
              <a:gd name="connsiteX40" fmla="*/ 9042 w 10000"/>
              <a:gd name="connsiteY40" fmla="*/ 6217 h 10000"/>
              <a:gd name="connsiteX41" fmla="*/ 9201 w 10000"/>
              <a:gd name="connsiteY41" fmla="*/ 6217 h 10000"/>
              <a:gd name="connsiteX42" fmla="*/ 9201 w 10000"/>
              <a:gd name="connsiteY42" fmla="*/ 6340 h 10000"/>
              <a:gd name="connsiteX43" fmla="*/ 9361 w 10000"/>
              <a:gd name="connsiteY43" fmla="*/ 6460 h 10000"/>
              <a:gd name="connsiteX44" fmla="*/ 9361 w 10000"/>
              <a:gd name="connsiteY44" fmla="*/ 6709 h 10000"/>
              <a:gd name="connsiteX45" fmla="*/ 9361 w 10000"/>
              <a:gd name="connsiteY45" fmla="*/ 6831 h 10000"/>
              <a:gd name="connsiteX46" fmla="*/ 9361 w 10000"/>
              <a:gd name="connsiteY46" fmla="*/ 7074 h 10000"/>
              <a:gd name="connsiteX47" fmla="*/ 9521 w 10000"/>
              <a:gd name="connsiteY47" fmla="*/ 7564 h 10000"/>
              <a:gd name="connsiteX48" fmla="*/ 9521 w 10000"/>
              <a:gd name="connsiteY48" fmla="*/ 7932 h 10000"/>
              <a:gd name="connsiteX49" fmla="*/ 9680 w 10000"/>
              <a:gd name="connsiteY49" fmla="*/ 8300 h 10000"/>
              <a:gd name="connsiteX50" fmla="*/ 9840 w 10000"/>
              <a:gd name="connsiteY50" fmla="*/ 8545 h 10000"/>
              <a:gd name="connsiteX51" fmla="*/ 10000 w 10000"/>
              <a:gd name="connsiteY51" fmla="*/ 8775 h 10000"/>
              <a:gd name="connsiteX52" fmla="*/ 10000 w 10000"/>
              <a:gd name="connsiteY52" fmla="*/ 9019 h 10000"/>
              <a:gd name="connsiteX53" fmla="*/ 9840 w 10000"/>
              <a:gd name="connsiteY53" fmla="*/ 9265 h 10000"/>
              <a:gd name="connsiteX54" fmla="*/ 9521 w 10000"/>
              <a:gd name="connsiteY54" fmla="*/ 9387 h 10000"/>
              <a:gd name="connsiteX55" fmla="*/ 9201 w 10000"/>
              <a:gd name="connsiteY55" fmla="*/ 9509 h 10000"/>
              <a:gd name="connsiteX56" fmla="*/ 8722 w 10000"/>
              <a:gd name="connsiteY56" fmla="*/ 9634 h 10000"/>
              <a:gd name="connsiteX57" fmla="*/ 8264 w 10000"/>
              <a:gd name="connsiteY57" fmla="*/ 9756 h 10000"/>
              <a:gd name="connsiteX58" fmla="*/ 7785 w 10000"/>
              <a:gd name="connsiteY58" fmla="*/ 9878 h 10000"/>
              <a:gd name="connsiteX59" fmla="*/ 7145 w 10000"/>
              <a:gd name="connsiteY59" fmla="*/ 9878 h 10000"/>
              <a:gd name="connsiteX60" fmla="*/ 6347 w 10000"/>
              <a:gd name="connsiteY60" fmla="*/ 10000 h 10000"/>
              <a:gd name="connsiteX61" fmla="*/ 5548 w 10000"/>
              <a:gd name="connsiteY61" fmla="*/ 10000 h 10000"/>
              <a:gd name="connsiteX62" fmla="*/ 4591 w 10000"/>
              <a:gd name="connsiteY62" fmla="*/ 10000 h 10000"/>
              <a:gd name="connsiteX63" fmla="*/ 3812 w 10000"/>
              <a:gd name="connsiteY63" fmla="*/ 10000 h 10000"/>
              <a:gd name="connsiteX64" fmla="*/ 3013 w 10000"/>
              <a:gd name="connsiteY64" fmla="*/ 9878 h 10000"/>
              <a:gd name="connsiteX65" fmla="*/ 2375 w 10000"/>
              <a:gd name="connsiteY65" fmla="*/ 9878 h 10000"/>
              <a:gd name="connsiteX66" fmla="*/ 1897 w 10000"/>
              <a:gd name="connsiteY66" fmla="*/ 9756 h 10000"/>
              <a:gd name="connsiteX67" fmla="*/ 1418 w 10000"/>
              <a:gd name="connsiteY67" fmla="*/ 9509 h 10000"/>
              <a:gd name="connsiteX68" fmla="*/ 938 w 10000"/>
              <a:gd name="connsiteY68" fmla="*/ 9387 h 10000"/>
              <a:gd name="connsiteX69" fmla="*/ 639 w 10000"/>
              <a:gd name="connsiteY69" fmla="*/ 9142 h 10000"/>
              <a:gd name="connsiteX70" fmla="*/ 479 w 10000"/>
              <a:gd name="connsiteY70" fmla="*/ 8775 h 10000"/>
              <a:gd name="connsiteX71" fmla="*/ 319 w 10000"/>
              <a:gd name="connsiteY71" fmla="*/ 8422 h 10000"/>
              <a:gd name="connsiteX72" fmla="*/ 161 w 10000"/>
              <a:gd name="connsiteY72" fmla="*/ 7932 h 10000"/>
              <a:gd name="connsiteX73" fmla="*/ 161 w 10000"/>
              <a:gd name="connsiteY73" fmla="*/ 7443 h 10000"/>
              <a:gd name="connsiteX74" fmla="*/ 161 w 10000"/>
              <a:gd name="connsiteY74" fmla="*/ 6831 h 10000"/>
              <a:gd name="connsiteX75" fmla="*/ 161 w 10000"/>
              <a:gd name="connsiteY75" fmla="*/ 6095 h 10000"/>
              <a:gd name="connsiteX76" fmla="*/ 161 w 10000"/>
              <a:gd name="connsiteY76" fmla="*/ 5252 h 10000"/>
              <a:gd name="connsiteX77" fmla="*/ 161 w 10000"/>
              <a:gd name="connsiteY77" fmla="*/ 4765 h 10000"/>
              <a:gd name="connsiteX78" fmla="*/ 161 w 10000"/>
              <a:gd name="connsiteY78" fmla="*/ 4271 h 10000"/>
              <a:gd name="connsiteX79" fmla="*/ 161 w 10000"/>
              <a:gd name="connsiteY79" fmla="*/ 3783 h 10000"/>
              <a:gd name="connsiteX80" fmla="*/ 161 w 10000"/>
              <a:gd name="connsiteY80" fmla="*/ 3292 h 10000"/>
              <a:gd name="connsiteX81" fmla="*/ 161 w 10000"/>
              <a:gd name="connsiteY81" fmla="*/ 2693 h 10000"/>
              <a:gd name="connsiteX82" fmla="*/ 161 w 10000"/>
              <a:gd name="connsiteY82" fmla="*/ 2204 h 10000"/>
              <a:gd name="connsiteX83" fmla="*/ 161 w 10000"/>
              <a:gd name="connsiteY83" fmla="*/ 1837 h 10000"/>
              <a:gd name="connsiteX84" fmla="*/ 161 w 10000"/>
              <a:gd name="connsiteY84" fmla="*/ 1346 h 10000"/>
              <a:gd name="connsiteX85" fmla="*/ 161 w 10000"/>
              <a:gd name="connsiteY85" fmla="*/ 981 h 10000"/>
              <a:gd name="connsiteX86" fmla="*/ 0 w 10000"/>
              <a:gd name="connsiteY86" fmla="*/ 611 h 10000"/>
              <a:gd name="connsiteX87" fmla="*/ 0 w 10000"/>
              <a:gd name="connsiteY87" fmla="*/ 365 h 10000"/>
              <a:gd name="connsiteX88" fmla="*/ 1258 w 10000"/>
              <a:gd name="connsiteY88" fmla="*/ 0 h 10000"/>
              <a:gd name="connsiteX89" fmla="*/ 1258 w 10000"/>
              <a:gd name="connsiteY89" fmla="*/ 244 h 10000"/>
              <a:gd name="connsiteX90" fmla="*/ 1258 w 10000"/>
              <a:gd name="connsiteY90" fmla="*/ 611 h 10000"/>
              <a:gd name="connsiteX91" fmla="*/ 1258 w 10000"/>
              <a:gd name="connsiteY91" fmla="*/ 1102 h 10000"/>
              <a:gd name="connsiteX92" fmla="*/ 1098 w 10000"/>
              <a:gd name="connsiteY92" fmla="*/ 1714 h 10000"/>
              <a:gd name="connsiteX93" fmla="*/ 1098 w 10000"/>
              <a:gd name="connsiteY93" fmla="*/ 2327 h 10000"/>
              <a:gd name="connsiteX94" fmla="*/ 1098 w 10000"/>
              <a:gd name="connsiteY94" fmla="*/ 2327 h 10000"/>
              <a:gd name="connsiteX0" fmla="*/ 1098 w 10000"/>
              <a:gd name="connsiteY0" fmla="*/ 2327 h 10000"/>
              <a:gd name="connsiteX1" fmla="*/ 1098 w 10000"/>
              <a:gd name="connsiteY1" fmla="*/ 2924 h 10000"/>
              <a:gd name="connsiteX2" fmla="*/ 1098 w 10000"/>
              <a:gd name="connsiteY2" fmla="*/ 3413 h 10000"/>
              <a:gd name="connsiteX3" fmla="*/ 1098 w 10000"/>
              <a:gd name="connsiteY3" fmla="*/ 3903 h 10000"/>
              <a:gd name="connsiteX4" fmla="*/ 1098 w 10000"/>
              <a:gd name="connsiteY4" fmla="*/ 4395 h 10000"/>
              <a:gd name="connsiteX5" fmla="*/ 1098 w 10000"/>
              <a:gd name="connsiteY5" fmla="*/ 4885 h 10000"/>
              <a:gd name="connsiteX6" fmla="*/ 1098 w 10000"/>
              <a:gd name="connsiteY6" fmla="*/ 5252 h 10000"/>
              <a:gd name="connsiteX7" fmla="*/ 1098 w 10000"/>
              <a:gd name="connsiteY7" fmla="*/ 5620 h 10000"/>
              <a:gd name="connsiteX8" fmla="*/ 1098 w 10000"/>
              <a:gd name="connsiteY8" fmla="*/ 5848 h 10000"/>
              <a:gd name="connsiteX9" fmla="*/ 938 w 10000"/>
              <a:gd name="connsiteY9" fmla="*/ 6460 h 10000"/>
              <a:gd name="connsiteX10" fmla="*/ 938 w 10000"/>
              <a:gd name="connsiteY10" fmla="*/ 6953 h 10000"/>
              <a:gd name="connsiteX11" fmla="*/ 1098 w 10000"/>
              <a:gd name="connsiteY11" fmla="*/ 7319 h 10000"/>
              <a:gd name="connsiteX12" fmla="*/ 1098 w 10000"/>
              <a:gd name="connsiteY12" fmla="*/ 7687 h 10000"/>
              <a:gd name="connsiteX13" fmla="*/ 1258 w 10000"/>
              <a:gd name="connsiteY13" fmla="*/ 8055 h 10000"/>
              <a:gd name="connsiteX14" fmla="*/ 1418 w 10000"/>
              <a:gd name="connsiteY14" fmla="*/ 8422 h 10000"/>
              <a:gd name="connsiteX15" fmla="*/ 1578 w 10000"/>
              <a:gd name="connsiteY15" fmla="*/ 8652 h 10000"/>
              <a:gd name="connsiteX16" fmla="*/ 1897 w 10000"/>
              <a:gd name="connsiteY16" fmla="*/ 8775 h 10000"/>
              <a:gd name="connsiteX17" fmla="*/ 2215 w 10000"/>
              <a:gd name="connsiteY17" fmla="*/ 8898 h 10000"/>
              <a:gd name="connsiteX18" fmla="*/ 2695 w 10000"/>
              <a:gd name="connsiteY18" fmla="*/ 9019 h 10000"/>
              <a:gd name="connsiteX19" fmla="*/ 3333 w 10000"/>
              <a:gd name="connsiteY19" fmla="*/ 9142 h 10000"/>
              <a:gd name="connsiteX20" fmla="*/ 3972 w 10000"/>
              <a:gd name="connsiteY20" fmla="*/ 9142 h 10000"/>
              <a:gd name="connsiteX21" fmla="*/ 4591 w 10000"/>
              <a:gd name="connsiteY21" fmla="*/ 9142 h 10000"/>
              <a:gd name="connsiteX22" fmla="*/ 5229 w 10000"/>
              <a:gd name="connsiteY22" fmla="*/ 9142 h 10000"/>
              <a:gd name="connsiteX23" fmla="*/ 5709 w 10000"/>
              <a:gd name="connsiteY23" fmla="*/ 9142 h 10000"/>
              <a:gd name="connsiteX24" fmla="*/ 6187 w 10000"/>
              <a:gd name="connsiteY24" fmla="*/ 9019 h 10000"/>
              <a:gd name="connsiteX25" fmla="*/ 6987 w 10000"/>
              <a:gd name="connsiteY25" fmla="*/ 8898 h 10000"/>
              <a:gd name="connsiteX26" fmla="*/ 7625 w 10000"/>
              <a:gd name="connsiteY26" fmla="*/ 8775 h 10000"/>
              <a:gd name="connsiteX27" fmla="*/ 7785 w 10000"/>
              <a:gd name="connsiteY27" fmla="*/ 8652 h 10000"/>
              <a:gd name="connsiteX28" fmla="*/ 7945 w 10000"/>
              <a:gd name="connsiteY28" fmla="*/ 8545 h 10000"/>
              <a:gd name="connsiteX29" fmla="*/ 8103 w 10000"/>
              <a:gd name="connsiteY29" fmla="*/ 8422 h 10000"/>
              <a:gd name="connsiteX30" fmla="*/ 8264 w 10000"/>
              <a:gd name="connsiteY30" fmla="*/ 8300 h 10000"/>
              <a:gd name="connsiteX31" fmla="*/ 8403 w 10000"/>
              <a:gd name="connsiteY31" fmla="*/ 7809 h 10000"/>
              <a:gd name="connsiteX32" fmla="*/ 8563 w 10000"/>
              <a:gd name="connsiteY32" fmla="*/ 7319 h 10000"/>
              <a:gd name="connsiteX33" fmla="*/ 8722 w 10000"/>
              <a:gd name="connsiteY33" fmla="*/ 7074 h 10000"/>
              <a:gd name="connsiteX34" fmla="*/ 8722 w 10000"/>
              <a:gd name="connsiteY34" fmla="*/ 6831 h 10000"/>
              <a:gd name="connsiteX35" fmla="*/ 8722 w 10000"/>
              <a:gd name="connsiteY35" fmla="*/ 6583 h 10000"/>
              <a:gd name="connsiteX36" fmla="*/ 8722 w 10000"/>
              <a:gd name="connsiteY36" fmla="*/ 6460 h 10000"/>
              <a:gd name="connsiteX37" fmla="*/ 8881 w 10000"/>
              <a:gd name="connsiteY37" fmla="*/ 6340 h 10000"/>
              <a:gd name="connsiteX38" fmla="*/ 8881 w 10000"/>
              <a:gd name="connsiteY38" fmla="*/ 6217 h 10000"/>
              <a:gd name="connsiteX39" fmla="*/ 8881 w 10000"/>
              <a:gd name="connsiteY39" fmla="*/ 6217 h 10000"/>
              <a:gd name="connsiteX40" fmla="*/ 9042 w 10000"/>
              <a:gd name="connsiteY40" fmla="*/ 6217 h 10000"/>
              <a:gd name="connsiteX41" fmla="*/ 9201 w 10000"/>
              <a:gd name="connsiteY41" fmla="*/ 6217 h 10000"/>
              <a:gd name="connsiteX42" fmla="*/ 9201 w 10000"/>
              <a:gd name="connsiteY42" fmla="*/ 6340 h 10000"/>
              <a:gd name="connsiteX43" fmla="*/ 9361 w 10000"/>
              <a:gd name="connsiteY43" fmla="*/ 6460 h 10000"/>
              <a:gd name="connsiteX44" fmla="*/ 9361 w 10000"/>
              <a:gd name="connsiteY44" fmla="*/ 6709 h 10000"/>
              <a:gd name="connsiteX45" fmla="*/ 9361 w 10000"/>
              <a:gd name="connsiteY45" fmla="*/ 6831 h 10000"/>
              <a:gd name="connsiteX46" fmla="*/ 9361 w 10000"/>
              <a:gd name="connsiteY46" fmla="*/ 7074 h 10000"/>
              <a:gd name="connsiteX47" fmla="*/ 9521 w 10000"/>
              <a:gd name="connsiteY47" fmla="*/ 7564 h 10000"/>
              <a:gd name="connsiteX48" fmla="*/ 9521 w 10000"/>
              <a:gd name="connsiteY48" fmla="*/ 7932 h 10000"/>
              <a:gd name="connsiteX49" fmla="*/ 9680 w 10000"/>
              <a:gd name="connsiteY49" fmla="*/ 8300 h 10000"/>
              <a:gd name="connsiteX50" fmla="*/ 9840 w 10000"/>
              <a:gd name="connsiteY50" fmla="*/ 8545 h 10000"/>
              <a:gd name="connsiteX51" fmla="*/ 10000 w 10000"/>
              <a:gd name="connsiteY51" fmla="*/ 8775 h 10000"/>
              <a:gd name="connsiteX52" fmla="*/ 10000 w 10000"/>
              <a:gd name="connsiteY52" fmla="*/ 9019 h 10000"/>
              <a:gd name="connsiteX53" fmla="*/ 9840 w 10000"/>
              <a:gd name="connsiteY53" fmla="*/ 9265 h 10000"/>
              <a:gd name="connsiteX54" fmla="*/ 9521 w 10000"/>
              <a:gd name="connsiteY54" fmla="*/ 9387 h 10000"/>
              <a:gd name="connsiteX55" fmla="*/ 9201 w 10000"/>
              <a:gd name="connsiteY55" fmla="*/ 9509 h 10000"/>
              <a:gd name="connsiteX56" fmla="*/ 8722 w 10000"/>
              <a:gd name="connsiteY56" fmla="*/ 9634 h 10000"/>
              <a:gd name="connsiteX57" fmla="*/ 8264 w 10000"/>
              <a:gd name="connsiteY57" fmla="*/ 9756 h 10000"/>
              <a:gd name="connsiteX58" fmla="*/ 7785 w 10000"/>
              <a:gd name="connsiteY58" fmla="*/ 9878 h 10000"/>
              <a:gd name="connsiteX59" fmla="*/ 7145 w 10000"/>
              <a:gd name="connsiteY59" fmla="*/ 9878 h 10000"/>
              <a:gd name="connsiteX60" fmla="*/ 6347 w 10000"/>
              <a:gd name="connsiteY60" fmla="*/ 10000 h 10000"/>
              <a:gd name="connsiteX61" fmla="*/ 5548 w 10000"/>
              <a:gd name="connsiteY61" fmla="*/ 10000 h 10000"/>
              <a:gd name="connsiteX62" fmla="*/ 4591 w 10000"/>
              <a:gd name="connsiteY62" fmla="*/ 10000 h 10000"/>
              <a:gd name="connsiteX63" fmla="*/ 3812 w 10000"/>
              <a:gd name="connsiteY63" fmla="*/ 10000 h 10000"/>
              <a:gd name="connsiteX64" fmla="*/ 3013 w 10000"/>
              <a:gd name="connsiteY64" fmla="*/ 9878 h 10000"/>
              <a:gd name="connsiteX65" fmla="*/ 2375 w 10000"/>
              <a:gd name="connsiteY65" fmla="*/ 9878 h 10000"/>
              <a:gd name="connsiteX66" fmla="*/ 1897 w 10000"/>
              <a:gd name="connsiteY66" fmla="*/ 9756 h 10000"/>
              <a:gd name="connsiteX67" fmla="*/ 1418 w 10000"/>
              <a:gd name="connsiteY67" fmla="*/ 9509 h 10000"/>
              <a:gd name="connsiteX68" fmla="*/ 938 w 10000"/>
              <a:gd name="connsiteY68" fmla="*/ 9387 h 10000"/>
              <a:gd name="connsiteX69" fmla="*/ 639 w 10000"/>
              <a:gd name="connsiteY69" fmla="*/ 9142 h 10000"/>
              <a:gd name="connsiteX70" fmla="*/ 479 w 10000"/>
              <a:gd name="connsiteY70" fmla="*/ 8775 h 10000"/>
              <a:gd name="connsiteX71" fmla="*/ 319 w 10000"/>
              <a:gd name="connsiteY71" fmla="*/ 8422 h 10000"/>
              <a:gd name="connsiteX72" fmla="*/ 161 w 10000"/>
              <a:gd name="connsiteY72" fmla="*/ 7932 h 10000"/>
              <a:gd name="connsiteX73" fmla="*/ 161 w 10000"/>
              <a:gd name="connsiteY73" fmla="*/ 7443 h 10000"/>
              <a:gd name="connsiteX74" fmla="*/ 161 w 10000"/>
              <a:gd name="connsiteY74" fmla="*/ 6831 h 10000"/>
              <a:gd name="connsiteX75" fmla="*/ 161 w 10000"/>
              <a:gd name="connsiteY75" fmla="*/ 6095 h 10000"/>
              <a:gd name="connsiteX76" fmla="*/ 161 w 10000"/>
              <a:gd name="connsiteY76" fmla="*/ 5252 h 10000"/>
              <a:gd name="connsiteX77" fmla="*/ 161 w 10000"/>
              <a:gd name="connsiteY77" fmla="*/ 4765 h 10000"/>
              <a:gd name="connsiteX78" fmla="*/ 161 w 10000"/>
              <a:gd name="connsiteY78" fmla="*/ 4271 h 10000"/>
              <a:gd name="connsiteX79" fmla="*/ 161 w 10000"/>
              <a:gd name="connsiteY79" fmla="*/ 3783 h 10000"/>
              <a:gd name="connsiteX80" fmla="*/ 161 w 10000"/>
              <a:gd name="connsiteY80" fmla="*/ 3292 h 10000"/>
              <a:gd name="connsiteX81" fmla="*/ 161 w 10000"/>
              <a:gd name="connsiteY81" fmla="*/ 2693 h 10000"/>
              <a:gd name="connsiteX82" fmla="*/ 161 w 10000"/>
              <a:gd name="connsiteY82" fmla="*/ 2204 h 10000"/>
              <a:gd name="connsiteX83" fmla="*/ 161 w 10000"/>
              <a:gd name="connsiteY83" fmla="*/ 1837 h 10000"/>
              <a:gd name="connsiteX84" fmla="*/ 161 w 10000"/>
              <a:gd name="connsiteY84" fmla="*/ 1346 h 10000"/>
              <a:gd name="connsiteX85" fmla="*/ 161 w 10000"/>
              <a:gd name="connsiteY85" fmla="*/ 981 h 10000"/>
              <a:gd name="connsiteX86" fmla="*/ 0 w 10000"/>
              <a:gd name="connsiteY86" fmla="*/ 611 h 10000"/>
              <a:gd name="connsiteX87" fmla="*/ 1258 w 10000"/>
              <a:gd name="connsiteY87" fmla="*/ 0 h 10000"/>
              <a:gd name="connsiteX88" fmla="*/ 1258 w 10000"/>
              <a:gd name="connsiteY88" fmla="*/ 244 h 10000"/>
              <a:gd name="connsiteX89" fmla="*/ 1258 w 10000"/>
              <a:gd name="connsiteY89" fmla="*/ 611 h 10000"/>
              <a:gd name="connsiteX90" fmla="*/ 1258 w 10000"/>
              <a:gd name="connsiteY90" fmla="*/ 1102 h 10000"/>
              <a:gd name="connsiteX91" fmla="*/ 1098 w 10000"/>
              <a:gd name="connsiteY91" fmla="*/ 1714 h 10000"/>
              <a:gd name="connsiteX92" fmla="*/ 1098 w 10000"/>
              <a:gd name="connsiteY92" fmla="*/ 2327 h 10000"/>
              <a:gd name="connsiteX93" fmla="*/ 1098 w 10000"/>
              <a:gd name="connsiteY93" fmla="*/ 2327 h 10000"/>
              <a:gd name="connsiteX0" fmla="*/ 1098 w 10000"/>
              <a:gd name="connsiteY0" fmla="*/ 2083 h 9756"/>
              <a:gd name="connsiteX1" fmla="*/ 1098 w 10000"/>
              <a:gd name="connsiteY1" fmla="*/ 2680 h 9756"/>
              <a:gd name="connsiteX2" fmla="*/ 1098 w 10000"/>
              <a:gd name="connsiteY2" fmla="*/ 3169 h 9756"/>
              <a:gd name="connsiteX3" fmla="*/ 1098 w 10000"/>
              <a:gd name="connsiteY3" fmla="*/ 3659 h 9756"/>
              <a:gd name="connsiteX4" fmla="*/ 1098 w 10000"/>
              <a:gd name="connsiteY4" fmla="*/ 4151 h 9756"/>
              <a:gd name="connsiteX5" fmla="*/ 1098 w 10000"/>
              <a:gd name="connsiteY5" fmla="*/ 4641 h 9756"/>
              <a:gd name="connsiteX6" fmla="*/ 1098 w 10000"/>
              <a:gd name="connsiteY6" fmla="*/ 5008 h 9756"/>
              <a:gd name="connsiteX7" fmla="*/ 1098 w 10000"/>
              <a:gd name="connsiteY7" fmla="*/ 5376 h 9756"/>
              <a:gd name="connsiteX8" fmla="*/ 1098 w 10000"/>
              <a:gd name="connsiteY8" fmla="*/ 5604 h 9756"/>
              <a:gd name="connsiteX9" fmla="*/ 938 w 10000"/>
              <a:gd name="connsiteY9" fmla="*/ 6216 h 9756"/>
              <a:gd name="connsiteX10" fmla="*/ 938 w 10000"/>
              <a:gd name="connsiteY10" fmla="*/ 6709 h 9756"/>
              <a:gd name="connsiteX11" fmla="*/ 1098 w 10000"/>
              <a:gd name="connsiteY11" fmla="*/ 7075 h 9756"/>
              <a:gd name="connsiteX12" fmla="*/ 1098 w 10000"/>
              <a:gd name="connsiteY12" fmla="*/ 7443 h 9756"/>
              <a:gd name="connsiteX13" fmla="*/ 1258 w 10000"/>
              <a:gd name="connsiteY13" fmla="*/ 7811 h 9756"/>
              <a:gd name="connsiteX14" fmla="*/ 1418 w 10000"/>
              <a:gd name="connsiteY14" fmla="*/ 8178 h 9756"/>
              <a:gd name="connsiteX15" fmla="*/ 1578 w 10000"/>
              <a:gd name="connsiteY15" fmla="*/ 8408 h 9756"/>
              <a:gd name="connsiteX16" fmla="*/ 1897 w 10000"/>
              <a:gd name="connsiteY16" fmla="*/ 8531 h 9756"/>
              <a:gd name="connsiteX17" fmla="*/ 2215 w 10000"/>
              <a:gd name="connsiteY17" fmla="*/ 8654 h 9756"/>
              <a:gd name="connsiteX18" fmla="*/ 2695 w 10000"/>
              <a:gd name="connsiteY18" fmla="*/ 8775 h 9756"/>
              <a:gd name="connsiteX19" fmla="*/ 3333 w 10000"/>
              <a:gd name="connsiteY19" fmla="*/ 8898 h 9756"/>
              <a:gd name="connsiteX20" fmla="*/ 3972 w 10000"/>
              <a:gd name="connsiteY20" fmla="*/ 8898 h 9756"/>
              <a:gd name="connsiteX21" fmla="*/ 4591 w 10000"/>
              <a:gd name="connsiteY21" fmla="*/ 8898 h 9756"/>
              <a:gd name="connsiteX22" fmla="*/ 5229 w 10000"/>
              <a:gd name="connsiteY22" fmla="*/ 8898 h 9756"/>
              <a:gd name="connsiteX23" fmla="*/ 5709 w 10000"/>
              <a:gd name="connsiteY23" fmla="*/ 8898 h 9756"/>
              <a:gd name="connsiteX24" fmla="*/ 6187 w 10000"/>
              <a:gd name="connsiteY24" fmla="*/ 8775 h 9756"/>
              <a:gd name="connsiteX25" fmla="*/ 6987 w 10000"/>
              <a:gd name="connsiteY25" fmla="*/ 8654 h 9756"/>
              <a:gd name="connsiteX26" fmla="*/ 7625 w 10000"/>
              <a:gd name="connsiteY26" fmla="*/ 8531 h 9756"/>
              <a:gd name="connsiteX27" fmla="*/ 7785 w 10000"/>
              <a:gd name="connsiteY27" fmla="*/ 8408 h 9756"/>
              <a:gd name="connsiteX28" fmla="*/ 7945 w 10000"/>
              <a:gd name="connsiteY28" fmla="*/ 8301 h 9756"/>
              <a:gd name="connsiteX29" fmla="*/ 8103 w 10000"/>
              <a:gd name="connsiteY29" fmla="*/ 8178 h 9756"/>
              <a:gd name="connsiteX30" fmla="*/ 8264 w 10000"/>
              <a:gd name="connsiteY30" fmla="*/ 8056 h 9756"/>
              <a:gd name="connsiteX31" fmla="*/ 8403 w 10000"/>
              <a:gd name="connsiteY31" fmla="*/ 7565 h 9756"/>
              <a:gd name="connsiteX32" fmla="*/ 8563 w 10000"/>
              <a:gd name="connsiteY32" fmla="*/ 7075 h 9756"/>
              <a:gd name="connsiteX33" fmla="*/ 8722 w 10000"/>
              <a:gd name="connsiteY33" fmla="*/ 6830 h 9756"/>
              <a:gd name="connsiteX34" fmla="*/ 8722 w 10000"/>
              <a:gd name="connsiteY34" fmla="*/ 6587 h 9756"/>
              <a:gd name="connsiteX35" fmla="*/ 8722 w 10000"/>
              <a:gd name="connsiteY35" fmla="*/ 6339 h 9756"/>
              <a:gd name="connsiteX36" fmla="*/ 8722 w 10000"/>
              <a:gd name="connsiteY36" fmla="*/ 6216 h 9756"/>
              <a:gd name="connsiteX37" fmla="*/ 8881 w 10000"/>
              <a:gd name="connsiteY37" fmla="*/ 6096 h 9756"/>
              <a:gd name="connsiteX38" fmla="*/ 8881 w 10000"/>
              <a:gd name="connsiteY38" fmla="*/ 5973 h 9756"/>
              <a:gd name="connsiteX39" fmla="*/ 8881 w 10000"/>
              <a:gd name="connsiteY39" fmla="*/ 5973 h 9756"/>
              <a:gd name="connsiteX40" fmla="*/ 9042 w 10000"/>
              <a:gd name="connsiteY40" fmla="*/ 5973 h 9756"/>
              <a:gd name="connsiteX41" fmla="*/ 9201 w 10000"/>
              <a:gd name="connsiteY41" fmla="*/ 5973 h 9756"/>
              <a:gd name="connsiteX42" fmla="*/ 9201 w 10000"/>
              <a:gd name="connsiteY42" fmla="*/ 6096 h 9756"/>
              <a:gd name="connsiteX43" fmla="*/ 9361 w 10000"/>
              <a:gd name="connsiteY43" fmla="*/ 6216 h 9756"/>
              <a:gd name="connsiteX44" fmla="*/ 9361 w 10000"/>
              <a:gd name="connsiteY44" fmla="*/ 6465 h 9756"/>
              <a:gd name="connsiteX45" fmla="*/ 9361 w 10000"/>
              <a:gd name="connsiteY45" fmla="*/ 6587 h 9756"/>
              <a:gd name="connsiteX46" fmla="*/ 9361 w 10000"/>
              <a:gd name="connsiteY46" fmla="*/ 6830 h 9756"/>
              <a:gd name="connsiteX47" fmla="*/ 9521 w 10000"/>
              <a:gd name="connsiteY47" fmla="*/ 7320 h 9756"/>
              <a:gd name="connsiteX48" fmla="*/ 9521 w 10000"/>
              <a:gd name="connsiteY48" fmla="*/ 7688 h 9756"/>
              <a:gd name="connsiteX49" fmla="*/ 9680 w 10000"/>
              <a:gd name="connsiteY49" fmla="*/ 8056 h 9756"/>
              <a:gd name="connsiteX50" fmla="*/ 9840 w 10000"/>
              <a:gd name="connsiteY50" fmla="*/ 8301 h 9756"/>
              <a:gd name="connsiteX51" fmla="*/ 10000 w 10000"/>
              <a:gd name="connsiteY51" fmla="*/ 8531 h 9756"/>
              <a:gd name="connsiteX52" fmla="*/ 10000 w 10000"/>
              <a:gd name="connsiteY52" fmla="*/ 8775 h 9756"/>
              <a:gd name="connsiteX53" fmla="*/ 9840 w 10000"/>
              <a:gd name="connsiteY53" fmla="*/ 9021 h 9756"/>
              <a:gd name="connsiteX54" fmla="*/ 9521 w 10000"/>
              <a:gd name="connsiteY54" fmla="*/ 9143 h 9756"/>
              <a:gd name="connsiteX55" fmla="*/ 9201 w 10000"/>
              <a:gd name="connsiteY55" fmla="*/ 9265 h 9756"/>
              <a:gd name="connsiteX56" fmla="*/ 8722 w 10000"/>
              <a:gd name="connsiteY56" fmla="*/ 9390 h 9756"/>
              <a:gd name="connsiteX57" fmla="*/ 8264 w 10000"/>
              <a:gd name="connsiteY57" fmla="*/ 9512 h 9756"/>
              <a:gd name="connsiteX58" fmla="*/ 7785 w 10000"/>
              <a:gd name="connsiteY58" fmla="*/ 9634 h 9756"/>
              <a:gd name="connsiteX59" fmla="*/ 7145 w 10000"/>
              <a:gd name="connsiteY59" fmla="*/ 9634 h 9756"/>
              <a:gd name="connsiteX60" fmla="*/ 6347 w 10000"/>
              <a:gd name="connsiteY60" fmla="*/ 9756 h 9756"/>
              <a:gd name="connsiteX61" fmla="*/ 5548 w 10000"/>
              <a:gd name="connsiteY61" fmla="*/ 9756 h 9756"/>
              <a:gd name="connsiteX62" fmla="*/ 4591 w 10000"/>
              <a:gd name="connsiteY62" fmla="*/ 9756 h 9756"/>
              <a:gd name="connsiteX63" fmla="*/ 3812 w 10000"/>
              <a:gd name="connsiteY63" fmla="*/ 9756 h 9756"/>
              <a:gd name="connsiteX64" fmla="*/ 3013 w 10000"/>
              <a:gd name="connsiteY64" fmla="*/ 9634 h 9756"/>
              <a:gd name="connsiteX65" fmla="*/ 2375 w 10000"/>
              <a:gd name="connsiteY65" fmla="*/ 9634 h 9756"/>
              <a:gd name="connsiteX66" fmla="*/ 1897 w 10000"/>
              <a:gd name="connsiteY66" fmla="*/ 9512 h 9756"/>
              <a:gd name="connsiteX67" fmla="*/ 1418 w 10000"/>
              <a:gd name="connsiteY67" fmla="*/ 9265 h 9756"/>
              <a:gd name="connsiteX68" fmla="*/ 938 w 10000"/>
              <a:gd name="connsiteY68" fmla="*/ 9143 h 9756"/>
              <a:gd name="connsiteX69" fmla="*/ 639 w 10000"/>
              <a:gd name="connsiteY69" fmla="*/ 8898 h 9756"/>
              <a:gd name="connsiteX70" fmla="*/ 479 w 10000"/>
              <a:gd name="connsiteY70" fmla="*/ 8531 h 9756"/>
              <a:gd name="connsiteX71" fmla="*/ 319 w 10000"/>
              <a:gd name="connsiteY71" fmla="*/ 8178 h 9756"/>
              <a:gd name="connsiteX72" fmla="*/ 161 w 10000"/>
              <a:gd name="connsiteY72" fmla="*/ 7688 h 9756"/>
              <a:gd name="connsiteX73" fmla="*/ 161 w 10000"/>
              <a:gd name="connsiteY73" fmla="*/ 7199 h 9756"/>
              <a:gd name="connsiteX74" fmla="*/ 161 w 10000"/>
              <a:gd name="connsiteY74" fmla="*/ 6587 h 9756"/>
              <a:gd name="connsiteX75" fmla="*/ 161 w 10000"/>
              <a:gd name="connsiteY75" fmla="*/ 5851 h 9756"/>
              <a:gd name="connsiteX76" fmla="*/ 161 w 10000"/>
              <a:gd name="connsiteY76" fmla="*/ 5008 h 9756"/>
              <a:gd name="connsiteX77" fmla="*/ 161 w 10000"/>
              <a:gd name="connsiteY77" fmla="*/ 4521 h 9756"/>
              <a:gd name="connsiteX78" fmla="*/ 161 w 10000"/>
              <a:gd name="connsiteY78" fmla="*/ 4027 h 9756"/>
              <a:gd name="connsiteX79" fmla="*/ 161 w 10000"/>
              <a:gd name="connsiteY79" fmla="*/ 3539 h 9756"/>
              <a:gd name="connsiteX80" fmla="*/ 161 w 10000"/>
              <a:gd name="connsiteY80" fmla="*/ 3048 h 9756"/>
              <a:gd name="connsiteX81" fmla="*/ 161 w 10000"/>
              <a:gd name="connsiteY81" fmla="*/ 2449 h 9756"/>
              <a:gd name="connsiteX82" fmla="*/ 161 w 10000"/>
              <a:gd name="connsiteY82" fmla="*/ 1960 h 9756"/>
              <a:gd name="connsiteX83" fmla="*/ 161 w 10000"/>
              <a:gd name="connsiteY83" fmla="*/ 1593 h 9756"/>
              <a:gd name="connsiteX84" fmla="*/ 161 w 10000"/>
              <a:gd name="connsiteY84" fmla="*/ 1102 h 9756"/>
              <a:gd name="connsiteX85" fmla="*/ 161 w 10000"/>
              <a:gd name="connsiteY85" fmla="*/ 737 h 9756"/>
              <a:gd name="connsiteX86" fmla="*/ 0 w 10000"/>
              <a:gd name="connsiteY86" fmla="*/ 367 h 9756"/>
              <a:gd name="connsiteX87" fmla="*/ 1258 w 10000"/>
              <a:gd name="connsiteY87" fmla="*/ 0 h 9756"/>
              <a:gd name="connsiteX88" fmla="*/ 1258 w 10000"/>
              <a:gd name="connsiteY88" fmla="*/ 367 h 9756"/>
              <a:gd name="connsiteX89" fmla="*/ 1258 w 10000"/>
              <a:gd name="connsiteY89" fmla="*/ 858 h 9756"/>
              <a:gd name="connsiteX90" fmla="*/ 1098 w 10000"/>
              <a:gd name="connsiteY90" fmla="*/ 1470 h 9756"/>
              <a:gd name="connsiteX91" fmla="*/ 1098 w 10000"/>
              <a:gd name="connsiteY91" fmla="*/ 2083 h 9756"/>
              <a:gd name="connsiteX92" fmla="*/ 1098 w 10000"/>
              <a:gd name="connsiteY92" fmla="*/ 2083 h 9756"/>
              <a:gd name="connsiteX0" fmla="*/ 1098 w 10000"/>
              <a:gd name="connsiteY0" fmla="*/ 1759 h 9624"/>
              <a:gd name="connsiteX1" fmla="*/ 1098 w 10000"/>
              <a:gd name="connsiteY1" fmla="*/ 2371 h 9624"/>
              <a:gd name="connsiteX2" fmla="*/ 1098 w 10000"/>
              <a:gd name="connsiteY2" fmla="*/ 2872 h 9624"/>
              <a:gd name="connsiteX3" fmla="*/ 1098 w 10000"/>
              <a:gd name="connsiteY3" fmla="*/ 3375 h 9624"/>
              <a:gd name="connsiteX4" fmla="*/ 1098 w 10000"/>
              <a:gd name="connsiteY4" fmla="*/ 3879 h 9624"/>
              <a:gd name="connsiteX5" fmla="*/ 1098 w 10000"/>
              <a:gd name="connsiteY5" fmla="*/ 4381 h 9624"/>
              <a:gd name="connsiteX6" fmla="*/ 1098 w 10000"/>
              <a:gd name="connsiteY6" fmla="*/ 4757 h 9624"/>
              <a:gd name="connsiteX7" fmla="*/ 1098 w 10000"/>
              <a:gd name="connsiteY7" fmla="*/ 5134 h 9624"/>
              <a:gd name="connsiteX8" fmla="*/ 1098 w 10000"/>
              <a:gd name="connsiteY8" fmla="*/ 5368 h 9624"/>
              <a:gd name="connsiteX9" fmla="*/ 938 w 10000"/>
              <a:gd name="connsiteY9" fmla="*/ 5995 h 9624"/>
              <a:gd name="connsiteX10" fmla="*/ 938 w 10000"/>
              <a:gd name="connsiteY10" fmla="*/ 6501 h 9624"/>
              <a:gd name="connsiteX11" fmla="*/ 1098 w 10000"/>
              <a:gd name="connsiteY11" fmla="*/ 6876 h 9624"/>
              <a:gd name="connsiteX12" fmla="*/ 1098 w 10000"/>
              <a:gd name="connsiteY12" fmla="*/ 7253 h 9624"/>
              <a:gd name="connsiteX13" fmla="*/ 1258 w 10000"/>
              <a:gd name="connsiteY13" fmla="*/ 7630 h 9624"/>
              <a:gd name="connsiteX14" fmla="*/ 1418 w 10000"/>
              <a:gd name="connsiteY14" fmla="*/ 8007 h 9624"/>
              <a:gd name="connsiteX15" fmla="*/ 1578 w 10000"/>
              <a:gd name="connsiteY15" fmla="*/ 8242 h 9624"/>
              <a:gd name="connsiteX16" fmla="*/ 1897 w 10000"/>
              <a:gd name="connsiteY16" fmla="*/ 8368 h 9624"/>
              <a:gd name="connsiteX17" fmla="*/ 2215 w 10000"/>
              <a:gd name="connsiteY17" fmla="*/ 8494 h 9624"/>
              <a:gd name="connsiteX18" fmla="*/ 2695 w 10000"/>
              <a:gd name="connsiteY18" fmla="*/ 8618 h 9624"/>
              <a:gd name="connsiteX19" fmla="*/ 3333 w 10000"/>
              <a:gd name="connsiteY19" fmla="*/ 8745 h 9624"/>
              <a:gd name="connsiteX20" fmla="*/ 3972 w 10000"/>
              <a:gd name="connsiteY20" fmla="*/ 8745 h 9624"/>
              <a:gd name="connsiteX21" fmla="*/ 4591 w 10000"/>
              <a:gd name="connsiteY21" fmla="*/ 8745 h 9624"/>
              <a:gd name="connsiteX22" fmla="*/ 5229 w 10000"/>
              <a:gd name="connsiteY22" fmla="*/ 8745 h 9624"/>
              <a:gd name="connsiteX23" fmla="*/ 5709 w 10000"/>
              <a:gd name="connsiteY23" fmla="*/ 8745 h 9624"/>
              <a:gd name="connsiteX24" fmla="*/ 6187 w 10000"/>
              <a:gd name="connsiteY24" fmla="*/ 8618 h 9624"/>
              <a:gd name="connsiteX25" fmla="*/ 6987 w 10000"/>
              <a:gd name="connsiteY25" fmla="*/ 8494 h 9624"/>
              <a:gd name="connsiteX26" fmla="*/ 7625 w 10000"/>
              <a:gd name="connsiteY26" fmla="*/ 8368 h 9624"/>
              <a:gd name="connsiteX27" fmla="*/ 7785 w 10000"/>
              <a:gd name="connsiteY27" fmla="*/ 8242 h 9624"/>
              <a:gd name="connsiteX28" fmla="*/ 7945 w 10000"/>
              <a:gd name="connsiteY28" fmla="*/ 8133 h 9624"/>
              <a:gd name="connsiteX29" fmla="*/ 8103 w 10000"/>
              <a:gd name="connsiteY29" fmla="*/ 8007 h 9624"/>
              <a:gd name="connsiteX30" fmla="*/ 8264 w 10000"/>
              <a:gd name="connsiteY30" fmla="*/ 7881 h 9624"/>
              <a:gd name="connsiteX31" fmla="*/ 8403 w 10000"/>
              <a:gd name="connsiteY31" fmla="*/ 7378 h 9624"/>
              <a:gd name="connsiteX32" fmla="*/ 8563 w 10000"/>
              <a:gd name="connsiteY32" fmla="*/ 6876 h 9624"/>
              <a:gd name="connsiteX33" fmla="*/ 8722 w 10000"/>
              <a:gd name="connsiteY33" fmla="*/ 6625 h 9624"/>
              <a:gd name="connsiteX34" fmla="*/ 8722 w 10000"/>
              <a:gd name="connsiteY34" fmla="*/ 6376 h 9624"/>
              <a:gd name="connsiteX35" fmla="*/ 8722 w 10000"/>
              <a:gd name="connsiteY35" fmla="*/ 6122 h 9624"/>
              <a:gd name="connsiteX36" fmla="*/ 8722 w 10000"/>
              <a:gd name="connsiteY36" fmla="*/ 5995 h 9624"/>
              <a:gd name="connsiteX37" fmla="*/ 8881 w 10000"/>
              <a:gd name="connsiteY37" fmla="*/ 5872 h 9624"/>
              <a:gd name="connsiteX38" fmla="*/ 8881 w 10000"/>
              <a:gd name="connsiteY38" fmla="*/ 5746 h 9624"/>
              <a:gd name="connsiteX39" fmla="*/ 8881 w 10000"/>
              <a:gd name="connsiteY39" fmla="*/ 5746 h 9624"/>
              <a:gd name="connsiteX40" fmla="*/ 9042 w 10000"/>
              <a:gd name="connsiteY40" fmla="*/ 5746 h 9624"/>
              <a:gd name="connsiteX41" fmla="*/ 9201 w 10000"/>
              <a:gd name="connsiteY41" fmla="*/ 5746 h 9624"/>
              <a:gd name="connsiteX42" fmla="*/ 9201 w 10000"/>
              <a:gd name="connsiteY42" fmla="*/ 5872 h 9624"/>
              <a:gd name="connsiteX43" fmla="*/ 9361 w 10000"/>
              <a:gd name="connsiteY43" fmla="*/ 5995 h 9624"/>
              <a:gd name="connsiteX44" fmla="*/ 9361 w 10000"/>
              <a:gd name="connsiteY44" fmla="*/ 6251 h 9624"/>
              <a:gd name="connsiteX45" fmla="*/ 9361 w 10000"/>
              <a:gd name="connsiteY45" fmla="*/ 6376 h 9624"/>
              <a:gd name="connsiteX46" fmla="*/ 9361 w 10000"/>
              <a:gd name="connsiteY46" fmla="*/ 6625 h 9624"/>
              <a:gd name="connsiteX47" fmla="*/ 9521 w 10000"/>
              <a:gd name="connsiteY47" fmla="*/ 7127 h 9624"/>
              <a:gd name="connsiteX48" fmla="*/ 9521 w 10000"/>
              <a:gd name="connsiteY48" fmla="*/ 7504 h 9624"/>
              <a:gd name="connsiteX49" fmla="*/ 9680 w 10000"/>
              <a:gd name="connsiteY49" fmla="*/ 7881 h 9624"/>
              <a:gd name="connsiteX50" fmla="*/ 9840 w 10000"/>
              <a:gd name="connsiteY50" fmla="*/ 8133 h 9624"/>
              <a:gd name="connsiteX51" fmla="*/ 10000 w 10000"/>
              <a:gd name="connsiteY51" fmla="*/ 8368 h 9624"/>
              <a:gd name="connsiteX52" fmla="*/ 10000 w 10000"/>
              <a:gd name="connsiteY52" fmla="*/ 8618 h 9624"/>
              <a:gd name="connsiteX53" fmla="*/ 9840 w 10000"/>
              <a:gd name="connsiteY53" fmla="*/ 8871 h 9624"/>
              <a:gd name="connsiteX54" fmla="*/ 9521 w 10000"/>
              <a:gd name="connsiteY54" fmla="*/ 8996 h 9624"/>
              <a:gd name="connsiteX55" fmla="*/ 9201 w 10000"/>
              <a:gd name="connsiteY55" fmla="*/ 9121 h 9624"/>
              <a:gd name="connsiteX56" fmla="*/ 8722 w 10000"/>
              <a:gd name="connsiteY56" fmla="*/ 9249 h 9624"/>
              <a:gd name="connsiteX57" fmla="*/ 8264 w 10000"/>
              <a:gd name="connsiteY57" fmla="*/ 9374 h 9624"/>
              <a:gd name="connsiteX58" fmla="*/ 7785 w 10000"/>
              <a:gd name="connsiteY58" fmla="*/ 9499 h 9624"/>
              <a:gd name="connsiteX59" fmla="*/ 7145 w 10000"/>
              <a:gd name="connsiteY59" fmla="*/ 9499 h 9624"/>
              <a:gd name="connsiteX60" fmla="*/ 6347 w 10000"/>
              <a:gd name="connsiteY60" fmla="*/ 9624 h 9624"/>
              <a:gd name="connsiteX61" fmla="*/ 5548 w 10000"/>
              <a:gd name="connsiteY61" fmla="*/ 9624 h 9624"/>
              <a:gd name="connsiteX62" fmla="*/ 4591 w 10000"/>
              <a:gd name="connsiteY62" fmla="*/ 9624 h 9624"/>
              <a:gd name="connsiteX63" fmla="*/ 3812 w 10000"/>
              <a:gd name="connsiteY63" fmla="*/ 9624 h 9624"/>
              <a:gd name="connsiteX64" fmla="*/ 3013 w 10000"/>
              <a:gd name="connsiteY64" fmla="*/ 9499 h 9624"/>
              <a:gd name="connsiteX65" fmla="*/ 2375 w 10000"/>
              <a:gd name="connsiteY65" fmla="*/ 9499 h 9624"/>
              <a:gd name="connsiteX66" fmla="*/ 1897 w 10000"/>
              <a:gd name="connsiteY66" fmla="*/ 9374 h 9624"/>
              <a:gd name="connsiteX67" fmla="*/ 1418 w 10000"/>
              <a:gd name="connsiteY67" fmla="*/ 9121 h 9624"/>
              <a:gd name="connsiteX68" fmla="*/ 938 w 10000"/>
              <a:gd name="connsiteY68" fmla="*/ 8996 h 9624"/>
              <a:gd name="connsiteX69" fmla="*/ 639 w 10000"/>
              <a:gd name="connsiteY69" fmla="*/ 8745 h 9624"/>
              <a:gd name="connsiteX70" fmla="*/ 479 w 10000"/>
              <a:gd name="connsiteY70" fmla="*/ 8368 h 9624"/>
              <a:gd name="connsiteX71" fmla="*/ 319 w 10000"/>
              <a:gd name="connsiteY71" fmla="*/ 8007 h 9624"/>
              <a:gd name="connsiteX72" fmla="*/ 161 w 10000"/>
              <a:gd name="connsiteY72" fmla="*/ 7504 h 9624"/>
              <a:gd name="connsiteX73" fmla="*/ 161 w 10000"/>
              <a:gd name="connsiteY73" fmla="*/ 7003 h 9624"/>
              <a:gd name="connsiteX74" fmla="*/ 161 w 10000"/>
              <a:gd name="connsiteY74" fmla="*/ 6376 h 9624"/>
              <a:gd name="connsiteX75" fmla="*/ 161 w 10000"/>
              <a:gd name="connsiteY75" fmla="*/ 5621 h 9624"/>
              <a:gd name="connsiteX76" fmla="*/ 161 w 10000"/>
              <a:gd name="connsiteY76" fmla="*/ 4757 h 9624"/>
              <a:gd name="connsiteX77" fmla="*/ 161 w 10000"/>
              <a:gd name="connsiteY77" fmla="*/ 4258 h 9624"/>
              <a:gd name="connsiteX78" fmla="*/ 161 w 10000"/>
              <a:gd name="connsiteY78" fmla="*/ 3752 h 9624"/>
              <a:gd name="connsiteX79" fmla="*/ 161 w 10000"/>
              <a:gd name="connsiteY79" fmla="*/ 3252 h 9624"/>
              <a:gd name="connsiteX80" fmla="*/ 161 w 10000"/>
              <a:gd name="connsiteY80" fmla="*/ 2748 h 9624"/>
              <a:gd name="connsiteX81" fmla="*/ 161 w 10000"/>
              <a:gd name="connsiteY81" fmla="*/ 2134 h 9624"/>
              <a:gd name="connsiteX82" fmla="*/ 161 w 10000"/>
              <a:gd name="connsiteY82" fmla="*/ 1633 h 9624"/>
              <a:gd name="connsiteX83" fmla="*/ 161 w 10000"/>
              <a:gd name="connsiteY83" fmla="*/ 1257 h 9624"/>
              <a:gd name="connsiteX84" fmla="*/ 161 w 10000"/>
              <a:gd name="connsiteY84" fmla="*/ 754 h 9624"/>
              <a:gd name="connsiteX85" fmla="*/ 161 w 10000"/>
              <a:gd name="connsiteY85" fmla="*/ 379 h 9624"/>
              <a:gd name="connsiteX86" fmla="*/ 0 w 10000"/>
              <a:gd name="connsiteY86" fmla="*/ 0 h 9624"/>
              <a:gd name="connsiteX87" fmla="*/ 1258 w 10000"/>
              <a:gd name="connsiteY87" fmla="*/ 0 h 9624"/>
              <a:gd name="connsiteX88" fmla="*/ 1258 w 10000"/>
              <a:gd name="connsiteY88" fmla="*/ 503 h 9624"/>
              <a:gd name="connsiteX89" fmla="*/ 1098 w 10000"/>
              <a:gd name="connsiteY89" fmla="*/ 1131 h 9624"/>
              <a:gd name="connsiteX90" fmla="*/ 1098 w 10000"/>
              <a:gd name="connsiteY90" fmla="*/ 1759 h 9624"/>
              <a:gd name="connsiteX91" fmla="*/ 1098 w 10000"/>
              <a:gd name="connsiteY91" fmla="*/ 1759 h 9624"/>
              <a:gd name="connsiteX0" fmla="*/ 1098 w 10000"/>
              <a:gd name="connsiteY0" fmla="*/ 1828 h 10000"/>
              <a:gd name="connsiteX1" fmla="*/ 1098 w 10000"/>
              <a:gd name="connsiteY1" fmla="*/ 2464 h 10000"/>
              <a:gd name="connsiteX2" fmla="*/ 1098 w 10000"/>
              <a:gd name="connsiteY2" fmla="*/ 2984 h 10000"/>
              <a:gd name="connsiteX3" fmla="*/ 1098 w 10000"/>
              <a:gd name="connsiteY3" fmla="*/ 3507 h 10000"/>
              <a:gd name="connsiteX4" fmla="*/ 1098 w 10000"/>
              <a:gd name="connsiteY4" fmla="*/ 4031 h 10000"/>
              <a:gd name="connsiteX5" fmla="*/ 1098 w 10000"/>
              <a:gd name="connsiteY5" fmla="*/ 4552 h 10000"/>
              <a:gd name="connsiteX6" fmla="*/ 1098 w 10000"/>
              <a:gd name="connsiteY6" fmla="*/ 4943 h 10000"/>
              <a:gd name="connsiteX7" fmla="*/ 1098 w 10000"/>
              <a:gd name="connsiteY7" fmla="*/ 5335 h 10000"/>
              <a:gd name="connsiteX8" fmla="*/ 1098 w 10000"/>
              <a:gd name="connsiteY8" fmla="*/ 5578 h 10000"/>
              <a:gd name="connsiteX9" fmla="*/ 938 w 10000"/>
              <a:gd name="connsiteY9" fmla="*/ 6229 h 10000"/>
              <a:gd name="connsiteX10" fmla="*/ 938 w 10000"/>
              <a:gd name="connsiteY10" fmla="*/ 6755 h 10000"/>
              <a:gd name="connsiteX11" fmla="*/ 1098 w 10000"/>
              <a:gd name="connsiteY11" fmla="*/ 7145 h 10000"/>
              <a:gd name="connsiteX12" fmla="*/ 1098 w 10000"/>
              <a:gd name="connsiteY12" fmla="*/ 7536 h 10000"/>
              <a:gd name="connsiteX13" fmla="*/ 1258 w 10000"/>
              <a:gd name="connsiteY13" fmla="*/ 7928 h 10000"/>
              <a:gd name="connsiteX14" fmla="*/ 1418 w 10000"/>
              <a:gd name="connsiteY14" fmla="*/ 8320 h 10000"/>
              <a:gd name="connsiteX15" fmla="*/ 1578 w 10000"/>
              <a:gd name="connsiteY15" fmla="*/ 8564 h 10000"/>
              <a:gd name="connsiteX16" fmla="*/ 1897 w 10000"/>
              <a:gd name="connsiteY16" fmla="*/ 8695 h 10000"/>
              <a:gd name="connsiteX17" fmla="*/ 2215 w 10000"/>
              <a:gd name="connsiteY17" fmla="*/ 8826 h 10000"/>
              <a:gd name="connsiteX18" fmla="*/ 2695 w 10000"/>
              <a:gd name="connsiteY18" fmla="*/ 8955 h 10000"/>
              <a:gd name="connsiteX19" fmla="*/ 3333 w 10000"/>
              <a:gd name="connsiteY19" fmla="*/ 9087 h 10000"/>
              <a:gd name="connsiteX20" fmla="*/ 3972 w 10000"/>
              <a:gd name="connsiteY20" fmla="*/ 9087 h 10000"/>
              <a:gd name="connsiteX21" fmla="*/ 4591 w 10000"/>
              <a:gd name="connsiteY21" fmla="*/ 9087 h 10000"/>
              <a:gd name="connsiteX22" fmla="*/ 5229 w 10000"/>
              <a:gd name="connsiteY22" fmla="*/ 9087 h 10000"/>
              <a:gd name="connsiteX23" fmla="*/ 5709 w 10000"/>
              <a:gd name="connsiteY23" fmla="*/ 9087 h 10000"/>
              <a:gd name="connsiteX24" fmla="*/ 6187 w 10000"/>
              <a:gd name="connsiteY24" fmla="*/ 8955 h 10000"/>
              <a:gd name="connsiteX25" fmla="*/ 6987 w 10000"/>
              <a:gd name="connsiteY25" fmla="*/ 8826 h 10000"/>
              <a:gd name="connsiteX26" fmla="*/ 7625 w 10000"/>
              <a:gd name="connsiteY26" fmla="*/ 8695 h 10000"/>
              <a:gd name="connsiteX27" fmla="*/ 7785 w 10000"/>
              <a:gd name="connsiteY27" fmla="*/ 8564 h 10000"/>
              <a:gd name="connsiteX28" fmla="*/ 7945 w 10000"/>
              <a:gd name="connsiteY28" fmla="*/ 8451 h 10000"/>
              <a:gd name="connsiteX29" fmla="*/ 8103 w 10000"/>
              <a:gd name="connsiteY29" fmla="*/ 8320 h 10000"/>
              <a:gd name="connsiteX30" fmla="*/ 8264 w 10000"/>
              <a:gd name="connsiteY30" fmla="*/ 8189 h 10000"/>
              <a:gd name="connsiteX31" fmla="*/ 8403 w 10000"/>
              <a:gd name="connsiteY31" fmla="*/ 7666 h 10000"/>
              <a:gd name="connsiteX32" fmla="*/ 8563 w 10000"/>
              <a:gd name="connsiteY32" fmla="*/ 7145 h 10000"/>
              <a:gd name="connsiteX33" fmla="*/ 8722 w 10000"/>
              <a:gd name="connsiteY33" fmla="*/ 6884 h 10000"/>
              <a:gd name="connsiteX34" fmla="*/ 8722 w 10000"/>
              <a:gd name="connsiteY34" fmla="*/ 6625 h 10000"/>
              <a:gd name="connsiteX35" fmla="*/ 8722 w 10000"/>
              <a:gd name="connsiteY35" fmla="*/ 6361 h 10000"/>
              <a:gd name="connsiteX36" fmla="*/ 8722 w 10000"/>
              <a:gd name="connsiteY36" fmla="*/ 6229 h 10000"/>
              <a:gd name="connsiteX37" fmla="*/ 8881 w 10000"/>
              <a:gd name="connsiteY37" fmla="*/ 6101 h 10000"/>
              <a:gd name="connsiteX38" fmla="*/ 8881 w 10000"/>
              <a:gd name="connsiteY38" fmla="*/ 5970 h 10000"/>
              <a:gd name="connsiteX39" fmla="*/ 8881 w 10000"/>
              <a:gd name="connsiteY39" fmla="*/ 5970 h 10000"/>
              <a:gd name="connsiteX40" fmla="*/ 9042 w 10000"/>
              <a:gd name="connsiteY40" fmla="*/ 5970 h 10000"/>
              <a:gd name="connsiteX41" fmla="*/ 9201 w 10000"/>
              <a:gd name="connsiteY41" fmla="*/ 5970 h 10000"/>
              <a:gd name="connsiteX42" fmla="*/ 9201 w 10000"/>
              <a:gd name="connsiteY42" fmla="*/ 6101 h 10000"/>
              <a:gd name="connsiteX43" fmla="*/ 9361 w 10000"/>
              <a:gd name="connsiteY43" fmla="*/ 6229 h 10000"/>
              <a:gd name="connsiteX44" fmla="*/ 9361 w 10000"/>
              <a:gd name="connsiteY44" fmla="*/ 6495 h 10000"/>
              <a:gd name="connsiteX45" fmla="*/ 9361 w 10000"/>
              <a:gd name="connsiteY45" fmla="*/ 6625 h 10000"/>
              <a:gd name="connsiteX46" fmla="*/ 9361 w 10000"/>
              <a:gd name="connsiteY46" fmla="*/ 6884 h 10000"/>
              <a:gd name="connsiteX47" fmla="*/ 9521 w 10000"/>
              <a:gd name="connsiteY47" fmla="*/ 7405 h 10000"/>
              <a:gd name="connsiteX48" fmla="*/ 9521 w 10000"/>
              <a:gd name="connsiteY48" fmla="*/ 7797 h 10000"/>
              <a:gd name="connsiteX49" fmla="*/ 9680 w 10000"/>
              <a:gd name="connsiteY49" fmla="*/ 8189 h 10000"/>
              <a:gd name="connsiteX50" fmla="*/ 9840 w 10000"/>
              <a:gd name="connsiteY50" fmla="*/ 8451 h 10000"/>
              <a:gd name="connsiteX51" fmla="*/ 10000 w 10000"/>
              <a:gd name="connsiteY51" fmla="*/ 8695 h 10000"/>
              <a:gd name="connsiteX52" fmla="*/ 10000 w 10000"/>
              <a:gd name="connsiteY52" fmla="*/ 8955 h 10000"/>
              <a:gd name="connsiteX53" fmla="*/ 9840 w 10000"/>
              <a:gd name="connsiteY53" fmla="*/ 9218 h 10000"/>
              <a:gd name="connsiteX54" fmla="*/ 9521 w 10000"/>
              <a:gd name="connsiteY54" fmla="*/ 9347 h 10000"/>
              <a:gd name="connsiteX55" fmla="*/ 9201 w 10000"/>
              <a:gd name="connsiteY55" fmla="*/ 9477 h 10000"/>
              <a:gd name="connsiteX56" fmla="*/ 8722 w 10000"/>
              <a:gd name="connsiteY56" fmla="*/ 9610 h 10000"/>
              <a:gd name="connsiteX57" fmla="*/ 8264 w 10000"/>
              <a:gd name="connsiteY57" fmla="*/ 9740 h 10000"/>
              <a:gd name="connsiteX58" fmla="*/ 7785 w 10000"/>
              <a:gd name="connsiteY58" fmla="*/ 9870 h 10000"/>
              <a:gd name="connsiteX59" fmla="*/ 7145 w 10000"/>
              <a:gd name="connsiteY59" fmla="*/ 9870 h 10000"/>
              <a:gd name="connsiteX60" fmla="*/ 6347 w 10000"/>
              <a:gd name="connsiteY60" fmla="*/ 10000 h 10000"/>
              <a:gd name="connsiteX61" fmla="*/ 5548 w 10000"/>
              <a:gd name="connsiteY61" fmla="*/ 10000 h 10000"/>
              <a:gd name="connsiteX62" fmla="*/ 4591 w 10000"/>
              <a:gd name="connsiteY62" fmla="*/ 10000 h 10000"/>
              <a:gd name="connsiteX63" fmla="*/ 3812 w 10000"/>
              <a:gd name="connsiteY63" fmla="*/ 10000 h 10000"/>
              <a:gd name="connsiteX64" fmla="*/ 3013 w 10000"/>
              <a:gd name="connsiteY64" fmla="*/ 9870 h 10000"/>
              <a:gd name="connsiteX65" fmla="*/ 2375 w 10000"/>
              <a:gd name="connsiteY65" fmla="*/ 9870 h 10000"/>
              <a:gd name="connsiteX66" fmla="*/ 1897 w 10000"/>
              <a:gd name="connsiteY66" fmla="*/ 9740 h 10000"/>
              <a:gd name="connsiteX67" fmla="*/ 1418 w 10000"/>
              <a:gd name="connsiteY67" fmla="*/ 9477 h 10000"/>
              <a:gd name="connsiteX68" fmla="*/ 938 w 10000"/>
              <a:gd name="connsiteY68" fmla="*/ 9347 h 10000"/>
              <a:gd name="connsiteX69" fmla="*/ 639 w 10000"/>
              <a:gd name="connsiteY69" fmla="*/ 9087 h 10000"/>
              <a:gd name="connsiteX70" fmla="*/ 479 w 10000"/>
              <a:gd name="connsiteY70" fmla="*/ 8695 h 10000"/>
              <a:gd name="connsiteX71" fmla="*/ 319 w 10000"/>
              <a:gd name="connsiteY71" fmla="*/ 8320 h 10000"/>
              <a:gd name="connsiteX72" fmla="*/ 161 w 10000"/>
              <a:gd name="connsiteY72" fmla="*/ 7797 h 10000"/>
              <a:gd name="connsiteX73" fmla="*/ 161 w 10000"/>
              <a:gd name="connsiteY73" fmla="*/ 7277 h 10000"/>
              <a:gd name="connsiteX74" fmla="*/ 161 w 10000"/>
              <a:gd name="connsiteY74" fmla="*/ 6625 h 10000"/>
              <a:gd name="connsiteX75" fmla="*/ 161 w 10000"/>
              <a:gd name="connsiteY75" fmla="*/ 5841 h 10000"/>
              <a:gd name="connsiteX76" fmla="*/ 161 w 10000"/>
              <a:gd name="connsiteY76" fmla="*/ 4943 h 10000"/>
              <a:gd name="connsiteX77" fmla="*/ 161 w 10000"/>
              <a:gd name="connsiteY77" fmla="*/ 4424 h 10000"/>
              <a:gd name="connsiteX78" fmla="*/ 161 w 10000"/>
              <a:gd name="connsiteY78" fmla="*/ 3899 h 10000"/>
              <a:gd name="connsiteX79" fmla="*/ 161 w 10000"/>
              <a:gd name="connsiteY79" fmla="*/ 3379 h 10000"/>
              <a:gd name="connsiteX80" fmla="*/ 161 w 10000"/>
              <a:gd name="connsiteY80" fmla="*/ 2855 h 10000"/>
              <a:gd name="connsiteX81" fmla="*/ 161 w 10000"/>
              <a:gd name="connsiteY81" fmla="*/ 2217 h 10000"/>
              <a:gd name="connsiteX82" fmla="*/ 161 w 10000"/>
              <a:gd name="connsiteY82" fmla="*/ 1697 h 10000"/>
              <a:gd name="connsiteX83" fmla="*/ 161 w 10000"/>
              <a:gd name="connsiteY83" fmla="*/ 1306 h 10000"/>
              <a:gd name="connsiteX84" fmla="*/ 161 w 10000"/>
              <a:gd name="connsiteY84" fmla="*/ 783 h 10000"/>
              <a:gd name="connsiteX85" fmla="*/ 161 w 10000"/>
              <a:gd name="connsiteY85" fmla="*/ 394 h 10000"/>
              <a:gd name="connsiteX86" fmla="*/ 0 w 10000"/>
              <a:gd name="connsiteY86" fmla="*/ 0 h 10000"/>
              <a:gd name="connsiteX87" fmla="*/ 1258 w 10000"/>
              <a:gd name="connsiteY87" fmla="*/ 523 h 10000"/>
              <a:gd name="connsiteX88" fmla="*/ 1098 w 10000"/>
              <a:gd name="connsiteY88" fmla="*/ 1175 h 10000"/>
              <a:gd name="connsiteX89" fmla="*/ 1098 w 10000"/>
              <a:gd name="connsiteY89" fmla="*/ 1828 h 10000"/>
              <a:gd name="connsiteX90" fmla="*/ 1098 w 10000"/>
              <a:gd name="connsiteY90" fmla="*/ 1828 h 10000"/>
              <a:gd name="connsiteX0" fmla="*/ 937 w 9839"/>
              <a:gd name="connsiteY0" fmla="*/ 1477 h 9649"/>
              <a:gd name="connsiteX1" fmla="*/ 937 w 9839"/>
              <a:gd name="connsiteY1" fmla="*/ 2113 h 9649"/>
              <a:gd name="connsiteX2" fmla="*/ 937 w 9839"/>
              <a:gd name="connsiteY2" fmla="*/ 2633 h 9649"/>
              <a:gd name="connsiteX3" fmla="*/ 937 w 9839"/>
              <a:gd name="connsiteY3" fmla="*/ 3156 h 9649"/>
              <a:gd name="connsiteX4" fmla="*/ 937 w 9839"/>
              <a:gd name="connsiteY4" fmla="*/ 3680 h 9649"/>
              <a:gd name="connsiteX5" fmla="*/ 937 w 9839"/>
              <a:gd name="connsiteY5" fmla="*/ 4201 h 9649"/>
              <a:gd name="connsiteX6" fmla="*/ 937 w 9839"/>
              <a:gd name="connsiteY6" fmla="*/ 4592 h 9649"/>
              <a:gd name="connsiteX7" fmla="*/ 937 w 9839"/>
              <a:gd name="connsiteY7" fmla="*/ 4984 h 9649"/>
              <a:gd name="connsiteX8" fmla="*/ 937 w 9839"/>
              <a:gd name="connsiteY8" fmla="*/ 5227 h 9649"/>
              <a:gd name="connsiteX9" fmla="*/ 777 w 9839"/>
              <a:gd name="connsiteY9" fmla="*/ 5878 h 9649"/>
              <a:gd name="connsiteX10" fmla="*/ 777 w 9839"/>
              <a:gd name="connsiteY10" fmla="*/ 6404 h 9649"/>
              <a:gd name="connsiteX11" fmla="*/ 937 w 9839"/>
              <a:gd name="connsiteY11" fmla="*/ 6794 h 9649"/>
              <a:gd name="connsiteX12" fmla="*/ 937 w 9839"/>
              <a:gd name="connsiteY12" fmla="*/ 7185 h 9649"/>
              <a:gd name="connsiteX13" fmla="*/ 1097 w 9839"/>
              <a:gd name="connsiteY13" fmla="*/ 7577 h 9649"/>
              <a:gd name="connsiteX14" fmla="*/ 1257 w 9839"/>
              <a:gd name="connsiteY14" fmla="*/ 7969 h 9649"/>
              <a:gd name="connsiteX15" fmla="*/ 1417 w 9839"/>
              <a:gd name="connsiteY15" fmla="*/ 8213 h 9649"/>
              <a:gd name="connsiteX16" fmla="*/ 1736 w 9839"/>
              <a:gd name="connsiteY16" fmla="*/ 8344 h 9649"/>
              <a:gd name="connsiteX17" fmla="*/ 2054 w 9839"/>
              <a:gd name="connsiteY17" fmla="*/ 8475 h 9649"/>
              <a:gd name="connsiteX18" fmla="*/ 2534 w 9839"/>
              <a:gd name="connsiteY18" fmla="*/ 8604 h 9649"/>
              <a:gd name="connsiteX19" fmla="*/ 3172 w 9839"/>
              <a:gd name="connsiteY19" fmla="*/ 8736 h 9649"/>
              <a:gd name="connsiteX20" fmla="*/ 3811 w 9839"/>
              <a:gd name="connsiteY20" fmla="*/ 8736 h 9649"/>
              <a:gd name="connsiteX21" fmla="*/ 4430 w 9839"/>
              <a:gd name="connsiteY21" fmla="*/ 8736 h 9649"/>
              <a:gd name="connsiteX22" fmla="*/ 5068 w 9839"/>
              <a:gd name="connsiteY22" fmla="*/ 8736 h 9649"/>
              <a:gd name="connsiteX23" fmla="*/ 5548 w 9839"/>
              <a:gd name="connsiteY23" fmla="*/ 8736 h 9649"/>
              <a:gd name="connsiteX24" fmla="*/ 6026 w 9839"/>
              <a:gd name="connsiteY24" fmla="*/ 8604 h 9649"/>
              <a:gd name="connsiteX25" fmla="*/ 6826 w 9839"/>
              <a:gd name="connsiteY25" fmla="*/ 8475 h 9649"/>
              <a:gd name="connsiteX26" fmla="*/ 7464 w 9839"/>
              <a:gd name="connsiteY26" fmla="*/ 8344 h 9649"/>
              <a:gd name="connsiteX27" fmla="*/ 7624 w 9839"/>
              <a:gd name="connsiteY27" fmla="*/ 8213 h 9649"/>
              <a:gd name="connsiteX28" fmla="*/ 7784 w 9839"/>
              <a:gd name="connsiteY28" fmla="*/ 8100 h 9649"/>
              <a:gd name="connsiteX29" fmla="*/ 7942 w 9839"/>
              <a:gd name="connsiteY29" fmla="*/ 7969 h 9649"/>
              <a:gd name="connsiteX30" fmla="*/ 8103 w 9839"/>
              <a:gd name="connsiteY30" fmla="*/ 7838 h 9649"/>
              <a:gd name="connsiteX31" fmla="*/ 8242 w 9839"/>
              <a:gd name="connsiteY31" fmla="*/ 7315 h 9649"/>
              <a:gd name="connsiteX32" fmla="*/ 8402 w 9839"/>
              <a:gd name="connsiteY32" fmla="*/ 6794 h 9649"/>
              <a:gd name="connsiteX33" fmla="*/ 8561 w 9839"/>
              <a:gd name="connsiteY33" fmla="*/ 6533 h 9649"/>
              <a:gd name="connsiteX34" fmla="*/ 8561 w 9839"/>
              <a:gd name="connsiteY34" fmla="*/ 6274 h 9649"/>
              <a:gd name="connsiteX35" fmla="*/ 8561 w 9839"/>
              <a:gd name="connsiteY35" fmla="*/ 6010 h 9649"/>
              <a:gd name="connsiteX36" fmla="*/ 8561 w 9839"/>
              <a:gd name="connsiteY36" fmla="*/ 5878 h 9649"/>
              <a:gd name="connsiteX37" fmla="*/ 8720 w 9839"/>
              <a:gd name="connsiteY37" fmla="*/ 5750 h 9649"/>
              <a:gd name="connsiteX38" fmla="*/ 8720 w 9839"/>
              <a:gd name="connsiteY38" fmla="*/ 5619 h 9649"/>
              <a:gd name="connsiteX39" fmla="*/ 8720 w 9839"/>
              <a:gd name="connsiteY39" fmla="*/ 5619 h 9649"/>
              <a:gd name="connsiteX40" fmla="*/ 8881 w 9839"/>
              <a:gd name="connsiteY40" fmla="*/ 5619 h 9649"/>
              <a:gd name="connsiteX41" fmla="*/ 9040 w 9839"/>
              <a:gd name="connsiteY41" fmla="*/ 5619 h 9649"/>
              <a:gd name="connsiteX42" fmla="*/ 9040 w 9839"/>
              <a:gd name="connsiteY42" fmla="*/ 5750 h 9649"/>
              <a:gd name="connsiteX43" fmla="*/ 9200 w 9839"/>
              <a:gd name="connsiteY43" fmla="*/ 5878 h 9649"/>
              <a:gd name="connsiteX44" fmla="*/ 9200 w 9839"/>
              <a:gd name="connsiteY44" fmla="*/ 6144 h 9649"/>
              <a:gd name="connsiteX45" fmla="*/ 9200 w 9839"/>
              <a:gd name="connsiteY45" fmla="*/ 6274 h 9649"/>
              <a:gd name="connsiteX46" fmla="*/ 9200 w 9839"/>
              <a:gd name="connsiteY46" fmla="*/ 6533 h 9649"/>
              <a:gd name="connsiteX47" fmla="*/ 9360 w 9839"/>
              <a:gd name="connsiteY47" fmla="*/ 7054 h 9649"/>
              <a:gd name="connsiteX48" fmla="*/ 9360 w 9839"/>
              <a:gd name="connsiteY48" fmla="*/ 7446 h 9649"/>
              <a:gd name="connsiteX49" fmla="*/ 9519 w 9839"/>
              <a:gd name="connsiteY49" fmla="*/ 7838 h 9649"/>
              <a:gd name="connsiteX50" fmla="*/ 9679 w 9839"/>
              <a:gd name="connsiteY50" fmla="*/ 8100 h 9649"/>
              <a:gd name="connsiteX51" fmla="*/ 9839 w 9839"/>
              <a:gd name="connsiteY51" fmla="*/ 8344 h 9649"/>
              <a:gd name="connsiteX52" fmla="*/ 9839 w 9839"/>
              <a:gd name="connsiteY52" fmla="*/ 8604 h 9649"/>
              <a:gd name="connsiteX53" fmla="*/ 9679 w 9839"/>
              <a:gd name="connsiteY53" fmla="*/ 8867 h 9649"/>
              <a:gd name="connsiteX54" fmla="*/ 9360 w 9839"/>
              <a:gd name="connsiteY54" fmla="*/ 8996 h 9649"/>
              <a:gd name="connsiteX55" fmla="*/ 9040 w 9839"/>
              <a:gd name="connsiteY55" fmla="*/ 9126 h 9649"/>
              <a:gd name="connsiteX56" fmla="*/ 8561 w 9839"/>
              <a:gd name="connsiteY56" fmla="*/ 9259 h 9649"/>
              <a:gd name="connsiteX57" fmla="*/ 8103 w 9839"/>
              <a:gd name="connsiteY57" fmla="*/ 9389 h 9649"/>
              <a:gd name="connsiteX58" fmla="*/ 7624 w 9839"/>
              <a:gd name="connsiteY58" fmla="*/ 9519 h 9649"/>
              <a:gd name="connsiteX59" fmla="*/ 6984 w 9839"/>
              <a:gd name="connsiteY59" fmla="*/ 9519 h 9649"/>
              <a:gd name="connsiteX60" fmla="*/ 6186 w 9839"/>
              <a:gd name="connsiteY60" fmla="*/ 9649 h 9649"/>
              <a:gd name="connsiteX61" fmla="*/ 5387 w 9839"/>
              <a:gd name="connsiteY61" fmla="*/ 9649 h 9649"/>
              <a:gd name="connsiteX62" fmla="*/ 4430 w 9839"/>
              <a:gd name="connsiteY62" fmla="*/ 9649 h 9649"/>
              <a:gd name="connsiteX63" fmla="*/ 3651 w 9839"/>
              <a:gd name="connsiteY63" fmla="*/ 9649 h 9649"/>
              <a:gd name="connsiteX64" fmla="*/ 2852 w 9839"/>
              <a:gd name="connsiteY64" fmla="*/ 9519 h 9649"/>
              <a:gd name="connsiteX65" fmla="*/ 2214 w 9839"/>
              <a:gd name="connsiteY65" fmla="*/ 9519 h 9649"/>
              <a:gd name="connsiteX66" fmla="*/ 1736 w 9839"/>
              <a:gd name="connsiteY66" fmla="*/ 9389 h 9649"/>
              <a:gd name="connsiteX67" fmla="*/ 1257 w 9839"/>
              <a:gd name="connsiteY67" fmla="*/ 9126 h 9649"/>
              <a:gd name="connsiteX68" fmla="*/ 777 w 9839"/>
              <a:gd name="connsiteY68" fmla="*/ 8996 h 9649"/>
              <a:gd name="connsiteX69" fmla="*/ 478 w 9839"/>
              <a:gd name="connsiteY69" fmla="*/ 8736 h 9649"/>
              <a:gd name="connsiteX70" fmla="*/ 318 w 9839"/>
              <a:gd name="connsiteY70" fmla="*/ 8344 h 9649"/>
              <a:gd name="connsiteX71" fmla="*/ 158 w 9839"/>
              <a:gd name="connsiteY71" fmla="*/ 7969 h 9649"/>
              <a:gd name="connsiteX72" fmla="*/ 0 w 9839"/>
              <a:gd name="connsiteY72" fmla="*/ 7446 h 9649"/>
              <a:gd name="connsiteX73" fmla="*/ 0 w 9839"/>
              <a:gd name="connsiteY73" fmla="*/ 6926 h 9649"/>
              <a:gd name="connsiteX74" fmla="*/ 0 w 9839"/>
              <a:gd name="connsiteY74" fmla="*/ 6274 h 9649"/>
              <a:gd name="connsiteX75" fmla="*/ 0 w 9839"/>
              <a:gd name="connsiteY75" fmla="*/ 5490 h 9649"/>
              <a:gd name="connsiteX76" fmla="*/ 0 w 9839"/>
              <a:gd name="connsiteY76" fmla="*/ 4592 h 9649"/>
              <a:gd name="connsiteX77" fmla="*/ 0 w 9839"/>
              <a:gd name="connsiteY77" fmla="*/ 4073 h 9649"/>
              <a:gd name="connsiteX78" fmla="*/ 0 w 9839"/>
              <a:gd name="connsiteY78" fmla="*/ 3548 h 9649"/>
              <a:gd name="connsiteX79" fmla="*/ 0 w 9839"/>
              <a:gd name="connsiteY79" fmla="*/ 3028 h 9649"/>
              <a:gd name="connsiteX80" fmla="*/ 0 w 9839"/>
              <a:gd name="connsiteY80" fmla="*/ 2504 h 9649"/>
              <a:gd name="connsiteX81" fmla="*/ 0 w 9839"/>
              <a:gd name="connsiteY81" fmla="*/ 1866 h 9649"/>
              <a:gd name="connsiteX82" fmla="*/ 0 w 9839"/>
              <a:gd name="connsiteY82" fmla="*/ 1346 h 9649"/>
              <a:gd name="connsiteX83" fmla="*/ 0 w 9839"/>
              <a:gd name="connsiteY83" fmla="*/ 955 h 9649"/>
              <a:gd name="connsiteX84" fmla="*/ 0 w 9839"/>
              <a:gd name="connsiteY84" fmla="*/ 432 h 9649"/>
              <a:gd name="connsiteX85" fmla="*/ 0 w 9839"/>
              <a:gd name="connsiteY85" fmla="*/ 43 h 9649"/>
              <a:gd name="connsiteX86" fmla="*/ 1097 w 9839"/>
              <a:gd name="connsiteY86" fmla="*/ 172 h 9649"/>
              <a:gd name="connsiteX87" fmla="*/ 937 w 9839"/>
              <a:gd name="connsiteY87" fmla="*/ 824 h 9649"/>
              <a:gd name="connsiteX88" fmla="*/ 937 w 9839"/>
              <a:gd name="connsiteY88" fmla="*/ 1477 h 9649"/>
              <a:gd name="connsiteX89" fmla="*/ 937 w 9839"/>
              <a:gd name="connsiteY89" fmla="*/ 1477 h 9649"/>
              <a:gd name="connsiteX0" fmla="*/ 952 w 10000"/>
              <a:gd name="connsiteY0" fmla="*/ 1353 h 9822"/>
              <a:gd name="connsiteX1" fmla="*/ 952 w 10000"/>
              <a:gd name="connsiteY1" fmla="*/ 2012 h 9822"/>
              <a:gd name="connsiteX2" fmla="*/ 952 w 10000"/>
              <a:gd name="connsiteY2" fmla="*/ 2551 h 9822"/>
              <a:gd name="connsiteX3" fmla="*/ 952 w 10000"/>
              <a:gd name="connsiteY3" fmla="*/ 3093 h 9822"/>
              <a:gd name="connsiteX4" fmla="*/ 952 w 10000"/>
              <a:gd name="connsiteY4" fmla="*/ 3636 h 9822"/>
              <a:gd name="connsiteX5" fmla="*/ 952 w 10000"/>
              <a:gd name="connsiteY5" fmla="*/ 4176 h 9822"/>
              <a:gd name="connsiteX6" fmla="*/ 952 w 10000"/>
              <a:gd name="connsiteY6" fmla="*/ 4581 h 9822"/>
              <a:gd name="connsiteX7" fmla="*/ 952 w 10000"/>
              <a:gd name="connsiteY7" fmla="*/ 4987 h 9822"/>
              <a:gd name="connsiteX8" fmla="*/ 952 w 10000"/>
              <a:gd name="connsiteY8" fmla="*/ 5239 h 9822"/>
              <a:gd name="connsiteX9" fmla="*/ 790 w 10000"/>
              <a:gd name="connsiteY9" fmla="*/ 5914 h 9822"/>
              <a:gd name="connsiteX10" fmla="*/ 790 w 10000"/>
              <a:gd name="connsiteY10" fmla="*/ 6459 h 9822"/>
              <a:gd name="connsiteX11" fmla="*/ 952 w 10000"/>
              <a:gd name="connsiteY11" fmla="*/ 6863 h 9822"/>
              <a:gd name="connsiteX12" fmla="*/ 952 w 10000"/>
              <a:gd name="connsiteY12" fmla="*/ 7268 h 9822"/>
              <a:gd name="connsiteX13" fmla="*/ 1115 w 10000"/>
              <a:gd name="connsiteY13" fmla="*/ 7675 h 9822"/>
              <a:gd name="connsiteX14" fmla="*/ 1278 w 10000"/>
              <a:gd name="connsiteY14" fmla="*/ 8081 h 9822"/>
              <a:gd name="connsiteX15" fmla="*/ 1440 w 10000"/>
              <a:gd name="connsiteY15" fmla="*/ 8334 h 9822"/>
              <a:gd name="connsiteX16" fmla="*/ 1764 w 10000"/>
              <a:gd name="connsiteY16" fmla="*/ 8470 h 9822"/>
              <a:gd name="connsiteX17" fmla="*/ 2088 w 10000"/>
              <a:gd name="connsiteY17" fmla="*/ 8605 h 9822"/>
              <a:gd name="connsiteX18" fmla="*/ 2575 w 10000"/>
              <a:gd name="connsiteY18" fmla="*/ 8739 h 9822"/>
              <a:gd name="connsiteX19" fmla="*/ 3224 w 10000"/>
              <a:gd name="connsiteY19" fmla="*/ 8876 h 9822"/>
              <a:gd name="connsiteX20" fmla="*/ 3873 w 10000"/>
              <a:gd name="connsiteY20" fmla="*/ 8876 h 9822"/>
              <a:gd name="connsiteX21" fmla="*/ 4502 w 10000"/>
              <a:gd name="connsiteY21" fmla="*/ 8876 h 9822"/>
              <a:gd name="connsiteX22" fmla="*/ 5151 w 10000"/>
              <a:gd name="connsiteY22" fmla="*/ 8876 h 9822"/>
              <a:gd name="connsiteX23" fmla="*/ 5639 w 10000"/>
              <a:gd name="connsiteY23" fmla="*/ 8876 h 9822"/>
              <a:gd name="connsiteX24" fmla="*/ 6125 w 10000"/>
              <a:gd name="connsiteY24" fmla="*/ 8739 h 9822"/>
              <a:gd name="connsiteX25" fmla="*/ 6938 w 10000"/>
              <a:gd name="connsiteY25" fmla="*/ 8605 h 9822"/>
              <a:gd name="connsiteX26" fmla="*/ 7586 w 10000"/>
              <a:gd name="connsiteY26" fmla="*/ 8470 h 9822"/>
              <a:gd name="connsiteX27" fmla="*/ 7749 w 10000"/>
              <a:gd name="connsiteY27" fmla="*/ 8334 h 9822"/>
              <a:gd name="connsiteX28" fmla="*/ 7911 w 10000"/>
              <a:gd name="connsiteY28" fmla="*/ 8217 h 9822"/>
              <a:gd name="connsiteX29" fmla="*/ 8072 w 10000"/>
              <a:gd name="connsiteY29" fmla="*/ 8081 h 9822"/>
              <a:gd name="connsiteX30" fmla="*/ 8236 w 10000"/>
              <a:gd name="connsiteY30" fmla="*/ 7945 h 9822"/>
              <a:gd name="connsiteX31" fmla="*/ 8377 w 10000"/>
              <a:gd name="connsiteY31" fmla="*/ 7403 h 9822"/>
              <a:gd name="connsiteX32" fmla="*/ 8539 w 10000"/>
              <a:gd name="connsiteY32" fmla="*/ 6863 h 9822"/>
              <a:gd name="connsiteX33" fmla="*/ 8701 w 10000"/>
              <a:gd name="connsiteY33" fmla="*/ 6593 h 9822"/>
              <a:gd name="connsiteX34" fmla="*/ 8701 w 10000"/>
              <a:gd name="connsiteY34" fmla="*/ 6324 h 9822"/>
              <a:gd name="connsiteX35" fmla="*/ 8701 w 10000"/>
              <a:gd name="connsiteY35" fmla="*/ 6051 h 9822"/>
              <a:gd name="connsiteX36" fmla="*/ 8701 w 10000"/>
              <a:gd name="connsiteY36" fmla="*/ 5914 h 9822"/>
              <a:gd name="connsiteX37" fmla="*/ 8863 w 10000"/>
              <a:gd name="connsiteY37" fmla="*/ 5781 h 9822"/>
              <a:gd name="connsiteX38" fmla="*/ 8863 w 10000"/>
              <a:gd name="connsiteY38" fmla="*/ 5645 h 9822"/>
              <a:gd name="connsiteX39" fmla="*/ 8863 w 10000"/>
              <a:gd name="connsiteY39" fmla="*/ 5645 h 9822"/>
              <a:gd name="connsiteX40" fmla="*/ 9026 w 10000"/>
              <a:gd name="connsiteY40" fmla="*/ 5645 h 9822"/>
              <a:gd name="connsiteX41" fmla="*/ 9188 w 10000"/>
              <a:gd name="connsiteY41" fmla="*/ 5645 h 9822"/>
              <a:gd name="connsiteX42" fmla="*/ 9188 w 10000"/>
              <a:gd name="connsiteY42" fmla="*/ 5781 h 9822"/>
              <a:gd name="connsiteX43" fmla="*/ 9351 w 10000"/>
              <a:gd name="connsiteY43" fmla="*/ 5914 h 9822"/>
              <a:gd name="connsiteX44" fmla="*/ 9351 w 10000"/>
              <a:gd name="connsiteY44" fmla="*/ 6189 h 9822"/>
              <a:gd name="connsiteX45" fmla="*/ 9351 w 10000"/>
              <a:gd name="connsiteY45" fmla="*/ 6324 h 9822"/>
              <a:gd name="connsiteX46" fmla="*/ 9351 w 10000"/>
              <a:gd name="connsiteY46" fmla="*/ 6593 h 9822"/>
              <a:gd name="connsiteX47" fmla="*/ 9513 w 10000"/>
              <a:gd name="connsiteY47" fmla="*/ 7133 h 9822"/>
              <a:gd name="connsiteX48" fmla="*/ 9513 w 10000"/>
              <a:gd name="connsiteY48" fmla="*/ 7539 h 9822"/>
              <a:gd name="connsiteX49" fmla="*/ 9675 w 10000"/>
              <a:gd name="connsiteY49" fmla="*/ 7945 h 9822"/>
              <a:gd name="connsiteX50" fmla="*/ 9837 w 10000"/>
              <a:gd name="connsiteY50" fmla="*/ 8217 h 9822"/>
              <a:gd name="connsiteX51" fmla="*/ 10000 w 10000"/>
              <a:gd name="connsiteY51" fmla="*/ 8470 h 9822"/>
              <a:gd name="connsiteX52" fmla="*/ 10000 w 10000"/>
              <a:gd name="connsiteY52" fmla="*/ 8739 h 9822"/>
              <a:gd name="connsiteX53" fmla="*/ 9837 w 10000"/>
              <a:gd name="connsiteY53" fmla="*/ 9012 h 9822"/>
              <a:gd name="connsiteX54" fmla="*/ 9513 w 10000"/>
              <a:gd name="connsiteY54" fmla="*/ 9145 h 9822"/>
              <a:gd name="connsiteX55" fmla="*/ 9188 w 10000"/>
              <a:gd name="connsiteY55" fmla="*/ 9280 h 9822"/>
              <a:gd name="connsiteX56" fmla="*/ 8701 w 10000"/>
              <a:gd name="connsiteY56" fmla="*/ 9418 h 9822"/>
              <a:gd name="connsiteX57" fmla="*/ 8236 w 10000"/>
              <a:gd name="connsiteY57" fmla="*/ 9553 h 9822"/>
              <a:gd name="connsiteX58" fmla="*/ 7749 w 10000"/>
              <a:gd name="connsiteY58" fmla="*/ 9687 h 9822"/>
              <a:gd name="connsiteX59" fmla="*/ 7098 w 10000"/>
              <a:gd name="connsiteY59" fmla="*/ 9687 h 9822"/>
              <a:gd name="connsiteX60" fmla="*/ 6287 w 10000"/>
              <a:gd name="connsiteY60" fmla="*/ 9822 h 9822"/>
              <a:gd name="connsiteX61" fmla="*/ 5475 w 10000"/>
              <a:gd name="connsiteY61" fmla="*/ 9822 h 9822"/>
              <a:gd name="connsiteX62" fmla="*/ 4502 w 10000"/>
              <a:gd name="connsiteY62" fmla="*/ 9822 h 9822"/>
              <a:gd name="connsiteX63" fmla="*/ 3711 w 10000"/>
              <a:gd name="connsiteY63" fmla="*/ 9822 h 9822"/>
              <a:gd name="connsiteX64" fmla="*/ 2899 w 10000"/>
              <a:gd name="connsiteY64" fmla="*/ 9687 h 9822"/>
              <a:gd name="connsiteX65" fmla="*/ 2250 w 10000"/>
              <a:gd name="connsiteY65" fmla="*/ 9687 h 9822"/>
              <a:gd name="connsiteX66" fmla="*/ 1764 w 10000"/>
              <a:gd name="connsiteY66" fmla="*/ 9553 h 9822"/>
              <a:gd name="connsiteX67" fmla="*/ 1278 w 10000"/>
              <a:gd name="connsiteY67" fmla="*/ 9280 h 9822"/>
              <a:gd name="connsiteX68" fmla="*/ 790 w 10000"/>
              <a:gd name="connsiteY68" fmla="*/ 9145 h 9822"/>
              <a:gd name="connsiteX69" fmla="*/ 486 w 10000"/>
              <a:gd name="connsiteY69" fmla="*/ 8876 h 9822"/>
              <a:gd name="connsiteX70" fmla="*/ 323 w 10000"/>
              <a:gd name="connsiteY70" fmla="*/ 8470 h 9822"/>
              <a:gd name="connsiteX71" fmla="*/ 161 w 10000"/>
              <a:gd name="connsiteY71" fmla="*/ 8081 h 9822"/>
              <a:gd name="connsiteX72" fmla="*/ 0 w 10000"/>
              <a:gd name="connsiteY72" fmla="*/ 7539 h 9822"/>
              <a:gd name="connsiteX73" fmla="*/ 0 w 10000"/>
              <a:gd name="connsiteY73" fmla="*/ 7000 h 9822"/>
              <a:gd name="connsiteX74" fmla="*/ 0 w 10000"/>
              <a:gd name="connsiteY74" fmla="*/ 6324 h 9822"/>
              <a:gd name="connsiteX75" fmla="*/ 0 w 10000"/>
              <a:gd name="connsiteY75" fmla="*/ 5512 h 9822"/>
              <a:gd name="connsiteX76" fmla="*/ 0 w 10000"/>
              <a:gd name="connsiteY76" fmla="*/ 4581 h 9822"/>
              <a:gd name="connsiteX77" fmla="*/ 0 w 10000"/>
              <a:gd name="connsiteY77" fmla="*/ 4043 h 9822"/>
              <a:gd name="connsiteX78" fmla="*/ 0 w 10000"/>
              <a:gd name="connsiteY78" fmla="*/ 3499 h 9822"/>
              <a:gd name="connsiteX79" fmla="*/ 0 w 10000"/>
              <a:gd name="connsiteY79" fmla="*/ 2960 h 9822"/>
              <a:gd name="connsiteX80" fmla="*/ 0 w 10000"/>
              <a:gd name="connsiteY80" fmla="*/ 2417 h 9822"/>
              <a:gd name="connsiteX81" fmla="*/ 0 w 10000"/>
              <a:gd name="connsiteY81" fmla="*/ 1756 h 9822"/>
              <a:gd name="connsiteX82" fmla="*/ 0 w 10000"/>
              <a:gd name="connsiteY82" fmla="*/ 1217 h 9822"/>
              <a:gd name="connsiteX83" fmla="*/ 0 w 10000"/>
              <a:gd name="connsiteY83" fmla="*/ 812 h 9822"/>
              <a:gd name="connsiteX84" fmla="*/ 0 w 10000"/>
              <a:gd name="connsiteY84" fmla="*/ 270 h 9822"/>
              <a:gd name="connsiteX85" fmla="*/ 1115 w 10000"/>
              <a:gd name="connsiteY85" fmla="*/ 0 h 9822"/>
              <a:gd name="connsiteX86" fmla="*/ 952 w 10000"/>
              <a:gd name="connsiteY86" fmla="*/ 676 h 9822"/>
              <a:gd name="connsiteX87" fmla="*/ 952 w 10000"/>
              <a:gd name="connsiteY87" fmla="*/ 1353 h 9822"/>
              <a:gd name="connsiteX88" fmla="*/ 952 w 10000"/>
              <a:gd name="connsiteY88" fmla="*/ 1353 h 9822"/>
              <a:gd name="connsiteX0" fmla="*/ 952 w 10000"/>
              <a:gd name="connsiteY0" fmla="*/ 1378 h 10000"/>
              <a:gd name="connsiteX1" fmla="*/ 952 w 10000"/>
              <a:gd name="connsiteY1" fmla="*/ 2048 h 10000"/>
              <a:gd name="connsiteX2" fmla="*/ 952 w 10000"/>
              <a:gd name="connsiteY2" fmla="*/ 2597 h 10000"/>
              <a:gd name="connsiteX3" fmla="*/ 952 w 10000"/>
              <a:gd name="connsiteY3" fmla="*/ 3149 h 10000"/>
              <a:gd name="connsiteX4" fmla="*/ 952 w 10000"/>
              <a:gd name="connsiteY4" fmla="*/ 3702 h 10000"/>
              <a:gd name="connsiteX5" fmla="*/ 952 w 10000"/>
              <a:gd name="connsiteY5" fmla="*/ 4252 h 10000"/>
              <a:gd name="connsiteX6" fmla="*/ 952 w 10000"/>
              <a:gd name="connsiteY6" fmla="*/ 4664 h 10000"/>
              <a:gd name="connsiteX7" fmla="*/ 952 w 10000"/>
              <a:gd name="connsiteY7" fmla="*/ 5077 h 10000"/>
              <a:gd name="connsiteX8" fmla="*/ 952 w 10000"/>
              <a:gd name="connsiteY8" fmla="*/ 5334 h 10000"/>
              <a:gd name="connsiteX9" fmla="*/ 790 w 10000"/>
              <a:gd name="connsiteY9" fmla="*/ 6021 h 10000"/>
              <a:gd name="connsiteX10" fmla="*/ 790 w 10000"/>
              <a:gd name="connsiteY10" fmla="*/ 6576 h 10000"/>
              <a:gd name="connsiteX11" fmla="*/ 952 w 10000"/>
              <a:gd name="connsiteY11" fmla="*/ 6987 h 10000"/>
              <a:gd name="connsiteX12" fmla="*/ 952 w 10000"/>
              <a:gd name="connsiteY12" fmla="*/ 7400 h 10000"/>
              <a:gd name="connsiteX13" fmla="*/ 1115 w 10000"/>
              <a:gd name="connsiteY13" fmla="*/ 7814 h 10000"/>
              <a:gd name="connsiteX14" fmla="*/ 1278 w 10000"/>
              <a:gd name="connsiteY14" fmla="*/ 8227 h 10000"/>
              <a:gd name="connsiteX15" fmla="*/ 1440 w 10000"/>
              <a:gd name="connsiteY15" fmla="*/ 8485 h 10000"/>
              <a:gd name="connsiteX16" fmla="*/ 1764 w 10000"/>
              <a:gd name="connsiteY16" fmla="*/ 8623 h 10000"/>
              <a:gd name="connsiteX17" fmla="*/ 2088 w 10000"/>
              <a:gd name="connsiteY17" fmla="*/ 8761 h 10000"/>
              <a:gd name="connsiteX18" fmla="*/ 2575 w 10000"/>
              <a:gd name="connsiteY18" fmla="*/ 8897 h 10000"/>
              <a:gd name="connsiteX19" fmla="*/ 3224 w 10000"/>
              <a:gd name="connsiteY19" fmla="*/ 9037 h 10000"/>
              <a:gd name="connsiteX20" fmla="*/ 3873 w 10000"/>
              <a:gd name="connsiteY20" fmla="*/ 9037 h 10000"/>
              <a:gd name="connsiteX21" fmla="*/ 4502 w 10000"/>
              <a:gd name="connsiteY21" fmla="*/ 9037 h 10000"/>
              <a:gd name="connsiteX22" fmla="*/ 5151 w 10000"/>
              <a:gd name="connsiteY22" fmla="*/ 9037 h 10000"/>
              <a:gd name="connsiteX23" fmla="*/ 5639 w 10000"/>
              <a:gd name="connsiteY23" fmla="*/ 9037 h 10000"/>
              <a:gd name="connsiteX24" fmla="*/ 6125 w 10000"/>
              <a:gd name="connsiteY24" fmla="*/ 8897 h 10000"/>
              <a:gd name="connsiteX25" fmla="*/ 6938 w 10000"/>
              <a:gd name="connsiteY25" fmla="*/ 8761 h 10000"/>
              <a:gd name="connsiteX26" fmla="*/ 7586 w 10000"/>
              <a:gd name="connsiteY26" fmla="*/ 8623 h 10000"/>
              <a:gd name="connsiteX27" fmla="*/ 7749 w 10000"/>
              <a:gd name="connsiteY27" fmla="*/ 8485 h 10000"/>
              <a:gd name="connsiteX28" fmla="*/ 7911 w 10000"/>
              <a:gd name="connsiteY28" fmla="*/ 8366 h 10000"/>
              <a:gd name="connsiteX29" fmla="*/ 8072 w 10000"/>
              <a:gd name="connsiteY29" fmla="*/ 8227 h 10000"/>
              <a:gd name="connsiteX30" fmla="*/ 8236 w 10000"/>
              <a:gd name="connsiteY30" fmla="*/ 8089 h 10000"/>
              <a:gd name="connsiteX31" fmla="*/ 8377 w 10000"/>
              <a:gd name="connsiteY31" fmla="*/ 7537 h 10000"/>
              <a:gd name="connsiteX32" fmla="*/ 8539 w 10000"/>
              <a:gd name="connsiteY32" fmla="*/ 6987 h 10000"/>
              <a:gd name="connsiteX33" fmla="*/ 8701 w 10000"/>
              <a:gd name="connsiteY33" fmla="*/ 6712 h 10000"/>
              <a:gd name="connsiteX34" fmla="*/ 8701 w 10000"/>
              <a:gd name="connsiteY34" fmla="*/ 6439 h 10000"/>
              <a:gd name="connsiteX35" fmla="*/ 8701 w 10000"/>
              <a:gd name="connsiteY35" fmla="*/ 6161 h 10000"/>
              <a:gd name="connsiteX36" fmla="*/ 8701 w 10000"/>
              <a:gd name="connsiteY36" fmla="*/ 6021 h 10000"/>
              <a:gd name="connsiteX37" fmla="*/ 8863 w 10000"/>
              <a:gd name="connsiteY37" fmla="*/ 5886 h 10000"/>
              <a:gd name="connsiteX38" fmla="*/ 8863 w 10000"/>
              <a:gd name="connsiteY38" fmla="*/ 5747 h 10000"/>
              <a:gd name="connsiteX39" fmla="*/ 8863 w 10000"/>
              <a:gd name="connsiteY39" fmla="*/ 5747 h 10000"/>
              <a:gd name="connsiteX40" fmla="*/ 9026 w 10000"/>
              <a:gd name="connsiteY40" fmla="*/ 5747 h 10000"/>
              <a:gd name="connsiteX41" fmla="*/ 9188 w 10000"/>
              <a:gd name="connsiteY41" fmla="*/ 5747 h 10000"/>
              <a:gd name="connsiteX42" fmla="*/ 9188 w 10000"/>
              <a:gd name="connsiteY42" fmla="*/ 5886 h 10000"/>
              <a:gd name="connsiteX43" fmla="*/ 9351 w 10000"/>
              <a:gd name="connsiteY43" fmla="*/ 6021 h 10000"/>
              <a:gd name="connsiteX44" fmla="*/ 9351 w 10000"/>
              <a:gd name="connsiteY44" fmla="*/ 6301 h 10000"/>
              <a:gd name="connsiteX45" fmla="*/ 9351 w 10000"/>
              <a:gd name="connsiteY45" fmla="*/ 6439 h 10000"/>
              <a:gd name="connsiteX46" fmla="*/ 9351 w 10000"/>
              <a:gd name="connsiteY46" fmla="*/ 6712 h 10000"/>
              <a:gd name="connsiteX47" fmla="*/ 9513 w 10000"/>
              <a:gd name="connsiteY47" fmla="*/ 7262 h 10000"/>
              <a:gd name="connsiteX48" fmla="*/ 9513 w 10000"/>
              <a:gd name="connsiteY48" fmla="*/ 7676 h 10000"/>
              <a:gd name="connsiteX49" fmla="*/ 9675 w 10000"/>
              <a:gd name="connsiteY49" fmla="*/ 8089 h 10000"/>
              <a:gd name="connsiteX50" fmla="*/ 9837 w 10000"/>
              <a:gd name="connsiteY50" fmla="*/ 8366 h 10000"/>
              <a:gd name="connsiteX51" fmla="*/ 10000 w 10000"/>
              <a:gd name="connsiteY51" fmla="*/ 8623 h 10000"/>
              <a:gd name="connsiteX52" fmla="*/ 10000 w 10000"/>
              <a:gd name="connsiteY52" fmla="*/ 8897 h 10000"/>
              <a:gd name="connsiteX53" fmla="*/ 9837 w 10000"/>
              <a:gd name="connsiteY53" fmla="*/ 9175 h 10000"/>
              <a:gd name="connsiteX54" fmla="*/ 9513 w 10000"/>
              <a:gd name="connsiteY54" fmla="*/ 9311 h 10000"/>
              <a:gd name="connsiteX55" fmla="*/ 9188 w 10000"/>
              <a:gd name="connsiteY55" fmla="*/ 9448 h 10000"/>
              <a:gd name="connsiteX56" fmla="*/ 8701 w 10000"/>
              <a:gd name="connsiteY56" fmla="*/ 9589 h 10000"/>
              <a:gd name="connsiteX57" fmla="*/ 8236 w 10000"/>
              <a:gd name="connsiteY57" fmla="*/ 9726 h 10000"/>
              <a:gd name="connsiteX58" fmla="*/ 7749 w 10000"/>
              <a:gd name="connsiteY58" fmla="*/ 9863 h 10000"/>
              <a:gd name="connsiteX59" fmla="*/ 7098 w 10000"/>
              <a:gd name="connsiteY59" fmla="*/ 9863 h 10000"/>
              <a:gd name="connsiteX60" fmla="*/ 6287 w 10000"/>
              <a:gd name="connsiteY60" fmla="*/ 10000 h 10000"/>
              <a:gd name="connsiteX61" fmla="*/ 5475 w 10000"/>
              <a:gd name="connsiteY61" fmla="*/ 10000 h 10000"/>
              <a:gd name="connsiteX62" fmla="*/ 4502 w 10000"/>
              <a:gd name="connsiteY62" fmla="*/ 10000 h 10000"/>
              <a:gd name="connsiteX63" fmla="*/ 3711 w 10000"/>
              <a:gd name="connsiteY63" fmla="*/ 10000 h 10000"/>
              <a:gd name="connsiteX64" fmla="*/ 2899 w 10000"/>
              <a:gd name="connsiteY64" fmla="*/ 9863 h 10000"/>
              <a:gd name="connsiteX65" fmla="*/ 2250 w 10000"/>
              <a:gd name="connsiteY65" fmla="*/ 9863 h 10000"/>
              <a:gd name="connsiteX66" fmla="*/ 1764 w 10000"/>
              <a:gd name="connsiteY66" fmla="*/ 9726 h 10000"/>
              <a:gd name="connsiteX67" fmla="*/ 1278 w 10000"/>
              <a:gd name="connsiteY67" fmla="*/ 9448 h 10000"/>
              <a:gd name="connsiteX68" fmla="*/ 790 w 10000"/>
              <a:gd name="connsiteY68" fmla="*/ 9311 h 10000"/>
              <a:gd name="connsiteX69" fmla="*/ 486 w 10000"/>
              <a:gd name="connsiteY69" fmla="*/ 9037 h 10000"/>
              <a:gd name="connsiteX70" fmla="*/ 323 w 10000"/>
              <a:gd name="connsiteY70" fmla="*/ 8623 h 10000"/>
              <a:gd name="connsiteX71" fmla="*/ 161 w 10000"/>
              <a:gd name="connsiteY71" fmla="*/ 8227 h 10000"/>
              <a:gd name="connsiteX72" fmla="*/ 0 w 10000"/>
              <a:gd name="connsiteY72" fmla="*/ 7676 h 10000"/>
              <a:gd name="connsiteX73" fmla="*/ 0 w 10000"/>
              <a:gd name="connsiteY73" fmla="*/ 7127 h 10000"/>
              <a:gd name="connsiteX74" fmla="*/ 0 w 10000"/>
              <a:gd name="connsiteY74" fmla="*/ 6439 h 10000"/>
              <a:gd name="connsiteX75" fmla="*/ 0 w 10000"/>
              <a:gd name="connsiteY75" fmla="*/ 5612 h 10000"/>
              <a:gd name="connsiteX76" fmla="*/ 0 w 10000"/>
              <a:gd name="connsiteY76" fmla="*/ 4664 h 10000"/>
              <a:gd name="connsiteX77" fmla="*/ 0 w 10000"/>
              <a:gd name="connsiteY77" fmla="*/ 4116 h 10000"/>
              <a:gd name="connsiteX78" fmla="*/ 0 w 10000"/>
              <a:gd name="connsiteY78" fmla="*/ 3562 h 10000"/>
              <a:gd name="connsiteX79" fmla="*/ 0 w 10000"/>
              <a:gd name="connsiteY79" fmla="*/ 3014 h 10000"/>
              <a:gd name="connsiteX80" fmla="*/ 0 w 10000"/>
              <a:gd name="connsiteY80" fmla="*/ 2461 h 10000"/>
              <a:gd name="connsiteX81" fmla="*/ 0 w 10000"/>
              <a:gd name="connsiteY81" fmla="*/ 1788 h 10000"/>
              <a:gd name="connsiteX82" fmla="*/ 0 w 10000"/>
              <a:gd name="connsiteY82" fmla="*/ 1239 h 10000"/>
              <a:gd name="connsiteX83" fmla="*/ 0 w 10000"/>
              <a:gd name="connsiteY83" fmla="*/ 827 h 10000"/>
              <a:gd name="connsiteX84" fmla="*/ 1115 w 10000"/>
              <a:gd name="connsiteY84" fmla="*/ 0 h 10000"/>
              <a:gd name="connsiteX85" fmla="*/ 952 w 10000"/>
              <a:gd name="connsiteY85" fmla="*/ 688 h 10000"/>
              <a:gd name="connsiteX86" fmla="*/ 952 w 10000"/>
              <a:gd name="connsiteY86" fmla="*/ 1378 h 10000"/>
              <a:gd name="connsiteX87" fmla="*/ 952 w 10000"/>
              <a:gd name="connsiteY87" fmla="*/ 1378 h 10000"/>
              <a:gd name="connsiteX0" fmla="*/ 952 w 10000"/>
              <a:gd name="connsiteY0" fmla="*/ 690 h 9312"/>
              <a:gd name="connsiteX1" fmla="*/ 952 w 10000"/>
              <a:gd name="connsiteY1" fmla="*/ 1360 h 9312"/>
              <a:gd name="connsiteX2" fmla="*/ 952 w 10000"/>
              <a:gd name="connsiteY2" fmla="*/ 1909 h 9312"/>
              <a:gd name="connsiteX3" fmla="*/ 952 w 10000"/>
              <a:gd name="connsiteY3" fmla="*/ 2461 h 9312"/>
              <a:gd name="connsiteX4" fmla="*/ 952 w 10000"/>
              <a:gd name="connsiteY4" fmla="*/ 3014 h 9312"/>
              <a:gd name="connsiteX5" fmla="*/ 952 w 10000"/>
              <a:gd name="connsiteY5" fmla="*/ 3564 h 9312"/>
              <a:gd name="connsiteX6" fmla="*/ 952 w 10000"/>
              <a:gd name="connsiteY6" fmla="*/ 3976 h 9312"/>
              <a:gd name="connsiteX7" fmla="*/ 952 w 10000"/>
              <a:gd name="connsiteY7" fmla="*/ 4389 h 9312"/>
              <a:gd name="connsiteX8" fmla="*/ 952 w 10000"/>
              <a:gd name="connsiteY8" fmla="*/ 4646 h 9312"/>
              <a:gd name="connsiteX9" fmla="*/ 790 w 10000"/>
              <a:gd name="connsiteY9" fmla="*/ 5333 h 9312"/>
              <a:gd name="connsiteX10" fmla="*/ 790 w 10000"/>
              <a:gd name="connsiteY10" fmla="*/ 5888 h 9312"/>
              <a:gd name="connsiteX11" fmla="*/ 952 w 10000"/>
              <a:gd name="connsiteY11" fmla="*/ 6299 h 9312"/>
              <a:gd name="connsiteX12" fmla="*/ 952 w 10000"/>
              <a:gd name="connsiteY12" fmla="*/ 6712 h 9312"/>
              <a:gd name="connsiteX13" fmla="*/ 1115 w 10000"/>
              <a:gd name="connsiteY13" fmla="*/ 7126 h 9312"/>
              <a:gd name="connsiteX14" fmla="*/ 1278 w 10000"/>
              <a:gd name="connsiteY14" fmla="*/ 7539 h 9312"/>
              <a:gd name="connsiteX15" fmla="*/ 1440 w 10000"/>
              <a:gd name="connsiteY15" fmla="*/ 7797 h 9312"/>
              <a:gd name="connsiteX16" fmla="*/ 1764 w 10000"/>
              <a:gd name="connsiteY16" fmla="*/ 7935 h 9312"/>
              <a:gd name="connsiteX17" fmla="*/ 2088 w 10000"/>
              <a:gd name="connsiteY17" fmla="*/ 8073 h 9312"/>
              <a:gd name="connsiteX18" fmla="*/ 2575 w 10000"/>
              <a:gd name="connsiteY18" fmla="*/ 8209 h 9312"/>
              <a:gd name="connsiteX19" fmla="*/ 3224 w 10000"/>
              <a:gd name="connsiteY19" fmla="*/ 8349 h 9312"/>
              <a:gd name="connsiteX20" fmla="*/ 3873 w 10000"/>
              <a:gd name="connsiteY20" fmla="*/ 8349 h 9312"/>
              <a:gd name="connsiteX21" fmla="*/ 4502 w 10000"/>
              <a:gd name="connsiteY21" fmla="*/ 8349 h 9312"/>
              <a:gd name="connsiteX22" fmla="*/ 5151 w 10000"/>
              <a:gd name="connsiteY22" fmla="*/ 8349 h 9312"/>
              <a:gd name="connsiteX23" fmla="*/ 5639 w 10000"/>
              <a:gd name="connsiteY23" fmla="*/ 8349 h 9312"/>
              <a:gd name="connsiteX24" fmla="*/ 6125 w 10000"/>
              <a:gd name="connsiteY24" fmla="*/ 8209 h 9312"/>
              <a:gd name="connsiteX25" fmla="*/ 6938 w 10000"/>
              <a:gd name="connsiteY25" fmla="*/ 8073 h 9312"/>
              <a:gd name="connsiteX26" fmla="*/ 7586 w 10000"/>
              <a:gd name="connsiteY26" fmla="*/ 7935 h 9312"/>
              <a:gd name="connsiteX27" fmla="*/ 7749 w 10000"/>
              <a:gd name="connsiteY27" fmla="*/ 7797 h 9312"/>
              <a:gd name="connsiteX28" fmla="*/ 7911 w 10000"/>
              <a:gd name="connsiteY28" fmla="*/ 7678 h 9312"/>
              <a:gd name="connsiteX29" fmla="*/ 8072 w 10000"/>
              <a:gd name="connsiteY29" fmla="*/ 7539 h 9312"/>
              <a:gd name="connsiteX30" fmla="*/ 8236 w 10000"/>
              <a:gd name="connsiteY30" fmla="*/ 7401 h 9312"/>
              <a:gd name="connsiteX31" fmla="*/ 8377 w 10000"/>
              <a:gd name="connsiteY31" fmla="*/ 6849 h 9312"/>
              <a:gd name="connsiteX32" fmla="*/ 8539 w 10000"/>
              <a:gd name="connsiteY32" fmla="*/ 6299 h 9312"/>
              <a:gd name="connsiteX33" fmla="*/ 8701 w 10000"/>
              <a:gd name="connsiteY33" fmla="*/ 6024 h 9312"/>
              <a:gd name="connsiteX34" fmla="*/ 8701 w 10000"/>
              <a:gd name="connsiteY34" fmla="*/ 5751 h 9312"/>
              <a:gd name="connsiteX35" fmla="*/ 8701 w 10000"/>
              <a:gd name="connsiteY35" fmla="*/ 5473 h 9312"/>
              <a:gd name="connsiteX36" fmla="*/ 8701 w 10000"/>
              <a:gd name="connsiteY36" fmla="*/ 5333 h 9312"/>
              <a:gd name="connsiteX37" fmla="*/ 8863 w 10000"/>
              <a:gd name="connsiteY37" fmla="*/ 5198 h 9312"/>
              <a:gd name="connsiteX38" fmla="*/ 8863 w 10000"/>
              <a:gd name="connsiteY38" fmla="*/ 5059 h 9312"/>
              <a:gd name="connsiteX39" fmla="*/ 8863 w 10000"/>
              <a:gd name="connsiteY39" fmla="*/ 5059 h 9312"/>
              <a:gd name="connsiteX40" fmla="*/ 9026 w 10000"/>
              <a:gd name="connsiteY40" fmla="*/ 5059 h 9312"/>
              <a:gd name="connsiteX41" fmla="*/ 9188 w 10000"/>
              <a:gd name="connsiteY41" fmla="*/ 5059 h 9312"/>
              <a:gd name="connsiteX42" fmla="*/ 9188 w 10000"/>
              <a:gd name="connsiteY42" fmla="*/ 5198 h 9312"/>
              <a:gd name="connsiteX43" fmla="*/ 9351 w 10000"/>
              <a:gd name="connsiteY43" fmla="*/ 5333 h 9312"/>
              <a:gd name="connsiteX44" fmla="*/ 9351 w 10000"/>
              <a:gd name="connsiteY44" fmla="*/ 5613 h 9312"/>
              <a:gd name="connsiteX45" fmla="*/ 9351 w 10000"/>
              <a:gd name="connsiteY45" fmla="*/ 5751 h 9312"/>
              <a:gd name="connsiteX46" fmla="*/ 9351 w 10000"/>
              <a:gd name="connsiteY46" fmla="*/ 6024 h 9312"/>
              <a:gd name="connsiteX47" fmla="*/ 9513 w 10000"/>
              <a:gd name="connsiteY47" fmla="*/ 6574 h 9312"/>
              <a:gd name="connsiteX48" fmla="*/ 9513 w 10000"/>
              <a:gd name="connsiteY48" fmla="*/ 6988 h 9312"/>
              <a:gd name="connsiteX49" fmla="*/ 9675 w 10000"/>
              <a:gd name="connsiteY49" fmla="*/ 7401 h 9312"/>
              <a:gd name="connsiteX50" fmla="*/ 9837 w 10000"/>
              <a:gd name="connsiteY50" fmla="*/ 7678 h 9312"/>
              <a:gd name="connsiteX51" fmla="*/ 10000 w 10000"/>
              <a:gd name="connsiteY51" fmla="*/ 7935 h 9312"/>
              <a:gd name="connsiteX52" fmla="*/ 10000 w 10000"/>
              <a:gd name="connsiteY52" fmla="*/ 8209 h 9312"/>
              <a:gd name="connsiteX53" fmla="*/ 9837 w 10000"/>
              <a:gd name="connsiteY53" fmla="*/ 8487 h 9312"/>
              <a:gd name="connsiteX54" fmla="*/ 9513 w 10000"/>
              <a:gd name="connsiteY54" fmla="*/ 8623 h 9312"/>
              <a:gd name="connsiteX55" fmla="*/ 9188 w 10000"/>
              <a:gd name="connsiteY55" fmla="*/ 8760 h 9312"/>
              <a:gd name="connsiteX56" fmla="*/ 8701 w 10000"/>
              <a:gd name="connsiteY56" fmla="*/ 8901 h 9312"/>
              <a:gd name="connsiteX57" fmla="*/ 8236 w 10000"/>
              <a:gd name="connsiteY57" fmla="*/ 9038 h 9312"/>
              <a:gd name="connsiteX58" fmla="*/ 7749 w 10000"/>
              <a:gd name="connsiteY58" fmla="*/ 9175 h 9312"/>
              <a:gd name="connsiteX59" fmla="*/ 7098 w 10000"/>
              <a:gd name="connsiteY59" fmla="*/ 9175 h 9312"/>
              <a:gd name="connsiteX60" fmla="*/ 6287 w 10000"/>
              <a:gd name="connsiteY60" fmla="*/ 9312 h 9312"/>
              <a:gd name="connsiteX61" fmla="*/ 5475 w 10000"/>
              <a:gd name="connsiteY61" fmla="*/ 9312 h 9312"/>
              <a:gd name="connsiteX62" fmla="*/ 4502 w 10000"/>
              <a:gd name="connsiteY62" fmla="*/ 9312 h 9312"/>
              <a:gd name="connsiteX63" fmla="*/ 3711 w 10000"/>
              <a:gd name="connsiteY63" fmla="*/ 9312 h 9312"/>
              <a:gd name="connsiteX64" fmla="*/ 2899 w 10000"/>
              <a:gd name="connsiteY64" fmla="*/ 9175 h 9312"/>
              <a:gd name="connsiteX65" fmla="*/ 2250 w 10000"/>
              <a:gd name="connsiteY65" fmla="*/ 9175 h 9312"/>
              <a:gd name="connsiteX66" fmla="*/ 1764 w 10000"/>
              <a:gd name="connsiteY66" fmla="*/ 9038 h 9312"/>
              <a:gd name="connsiteX67" fmla="*/ 1278 w 10000"/>
              <a:gd name="connsiteY67" fmla="*/ 8760 h 9312"/>
              <a:gd name="connsiteX68" fmla="*/ 790 w 10000"/>
              <a:gd name="connsiteY68" fmla="*/ 8623 h 9312"/>
              <a:gd name="connsiteX69" fmla="*/ 486 w 10000"/>
              <a:gd name="connsiteY69" fmla="*/ 8349 h 9312"/>
              <a:gd name="connsiteX70" fmla="*/ 323 w 10000"/>
              <a:gd name="connsiteY70" fmla="*/ 7935 h 9312"/>
              <a:gd name="connsiteX71" fmla="*/ 161 w 10000"/>
              <a:gd name="connsiteY71" fmla="*/ 7539 h 9312"/>
              <a:gd name="connsiteX72" fmla="*/ 0 w 10000"/>
              <a:gd name="connsiteY72" fmla="*/ 6988 h 9312"/>
              <a:gd name="connsiteX73" fmla="*/ 0 w 10000"/>
              <a:gd name="connsiteY73" fmla="*/ 6439 h 9312"/>
              <a:gd name="connsiteX74" fmla="*/ 0 w 10000"/>
              <a:gd name="connsiteY74" fmla="*/ 5751 h 9312"/>
              <a:gd name="connsiteX75" fmla="*/ 0 w 10000"/>
              <a:gd name="connsiteY75" fmla="*/ 4924 h 9312"/>
              <a:gd name="connsiteX76" fmla="*/ 0 w 10000"/>
              <a:gd name="connsiteY76" fmla="*/ 3976 h 9312"/>
              <a:gd name="connsiteX77" fmla="*/ 0 w 10000"/>
              <a:gd name="connsiteY77" fmla="*/ 3428 h 9312"/>
              <a:gd name="connsiteX78" fmla="*/ 0 w 10000"/>
              <a:gd name="connsiteY78" fmla="*/ 2874 h 9312"/>
              <a:gd name="connsiteX79" fmla="*/ 0 w 10000"/>
              <a:gd name="connsiteY79" fmla="*/ 2326 h 9312"/>
              <a:gd name="connsiteX80" fmla="*/ 0 w 10000"/>
              <a:gd name="connsiteY80" fmla="*/ 1773 h 9312"/>
              <a:gd name="connsiteX81" fmla="*/ 0 w 10000"/>
              <a:gd name="connsiteY81" fmla="*/ 1100 h 9312"/>
              <a:gd name="connsiteX82" fmla="*/ 0 w 10000"/>
              <a:gd name="connsiteY82" fmla="*/ 551 h 9312"/>
              <a:gd name="connsiteX83" fmla="*/ 0 w 10000"/>
              <a:gd name="connsiteY83" fmla="*/ 139 h 9312"/>
              <a:gd name="connsiteX84" fmla="*/ 952 w 10000"/>
              <a:gd name="connsiteY84" fmla="*/ 0 h 9312"/>
              <a:gd name="connsiteX85" fmla="*/ 952 w 10000"/>
              <a:gd name="connsiteY85" fmla="*/ 690 h 9312"/>
              <a:gd name="connsiteX86" fmla="*/ 952 w 10000"/>
              <a:gd name="connsiteY86" fmla="*/ 690 h 9312"/>
              <a:gd name="connsiteX0" fmla="*/ 952 w 10000"/>
              <a:gd name="connsiteY0" fmla="*/ 592 h 9851"/>
              <a:gd name="connsiteX1" fmla="*/ 952 w 10000"/>
              <a:gd name="connsiteY1" fmla="*/ 1311 h 9851"/>
              <a:gd name="connsiteX2" fmla="*/ 952 w 10000"/>
              <a:gd name="connsiteY2" fmla="*/ 1901 h 9851"/>
              <a:gd name="connsiteX3" fmla="*/ 952 w 10000"/>
              <a:gd name="connsiteY3" fmla="*/ 2494 h 9851"/>
              <a:gd name="connsiteX4" fmla="*/ 952 w 10000"/>
              <a:gd name="connsiteY4" fmla="*/ 3088 h 9851"/>
              <a:gd name="connsiteX5" fmla="*/ 952 w 10000"/>
              <a:gd name="connsiteY5" fmla="*/ 3678 h 9851"/>
              <a:gd name="connsiteX6" fmla="*/ 952 w 10000"/>
              <a:gd name="connsiteY6" fmla="*/ 4121 h 9851"/>
              <a:gd name="connsiteX7" fmla="*/ 952 w 10000"/>
              <a:gd name="connsiteY7" fmla="*/ 4564 h 9851"/>
              <a:gd name="connsiteX8" fmla="*/ 952 w 10000"/>
              <a:gd name="connsiteY8" fmla="*/ 4840 h 9851"/>
              <a:gd name="connsiteX9" fmla="*/ 790 w 10000"/>
              <a:gd name="connsiteY9" fmla="*/ 5578 h 9851"/>
              <a:gd name="connsiteX10" fmla="*/ 790 w 10000"/>
              <a:gd name="connsiteY10" fmla="*/ 6174 h 9851"/>
              <a:gd name="connsiteX11" fmla="*/ 952 w 10000"/>
              <a:gd name="connsiteY11" fmla="*/ 6615 h 9851"/>
              <a:gd name="connsiteX12" fmla="*/ 952 w 10000"/>
              <a:gd name="connsiteY12" fmla="*/ 7059 h 9851"/>
              <a:gd name="connsiteX13" fmla="*/ 1115 w 10000"/>
              <a:gd name="connsiteY13" fmla="*/ 7503 h 9851"/>
              <a:gd name="connsiteX14" fmla="*/ 1278 w 10000"/>
              <a:gd name="connsiteY14" fmla="*/ 7947 h 9851"/>
              <a:gd name="connsiteX15" fmla="*/ 1440 w 10000"/>
              <a:gd name="connsiteY15" fmla="*/ 8224 h 9851"/>
              <a:gd name="connsiteX16" fmla="*/ 1764 w 10000"/>
              <a:gd name="connsiteY16" fmla="*/ 8372 h 9851"/>
              <a:gd name="connsiteX17" fmla="*/ 2088 w 10000"/>
              <a:gd name="connsiteY17" fmla="*/ 8520 h 9851"/>
              <a:gd name="connsiteX18" fmla="*/ 2575 w 10000"/>
              <a:gd name="connsiteY18" fmla="*/ 8667 h 9851"/>
              <a:gd name="connsiteX19" fmla="*/ 3224 w 10000"/>
              <a:gd name="connsiteY19" fmla="*/ 8817 h 9851"/>
              <a:gd name="connsiteX20" fmla="*/ 3873 w 10000"/>
              <a:gd name="connsiteY20" fmla="*/ 8817 h 9851"/>
              <a:gd name="connsiteX21" fmla="*/ 4502 w 10000"/>
              <a:gd name="connsiteY21" fmla="*/ 8817 h 9851"/>
              <a:gd name="connsiteX22" fmla="*/ 5151 w 10000"/>
              <a:gd name="connsiteY22" fmla="*/ 8817 h 9851"/>
              <a:gd name="connsiteX23" fmla="*/ 5639 w 10000"/>
              <a:gd name="connsiteY23" fmla="*/ 8817 h 9851"/>
              <a:gd name="connsiteX24" fmla="*/ 6125 w 10000"/>
              <a:gd name="connsiteY24" fmla="*/ 8667 h 9851"/>
              <a:gd name="connsiteX25" fmla="*/ 6938 w 10000"/>
              <a:gd name="connsiteY25" fmla="*/ 8520 h 9851"/>
              <a:gd name="connsiteX26" fmla="*/ 7586 w 10000"/>
              <a:gd name="connsiteY26" fmla="*/ 8372 h 9851"/>
              <a:gd name="connsiteX27" fmla="*/ 7749 w 10000"/>
              <a:gd name="connsiteY27" fmla="*/ 8224 h 9851"/>
              <a:gd name="connsiteX28" fmla="*/ 7911 w 10000"/>
              <a:gd name="connsiteY28" fmla="*/ 8096 h 9851"/>
              <a:gd name="connsiteX29" fmla="*/ 8072 w 10000"/>
              <a:gd name="connsiteY29" fmla="*/ 7947 h 9851"/>
              <a:gd name="connsiteX30" fmla="*/ 8236 w 10000"/>
              <a:gd name="connsiteY30" fmla="*/ 7799 h 9851"/>
              <a:gd name="connsiteX31" fmla="*/ 8377 w 10000"/>
              <a:gd name="connsiteY31" fmla="*/ 7206 h 9851"/>
              <a:gd name="connsiteX32" fmla="*/ 8539 w 10000"/>
              <a:gd name="connsiteY32" fmla="*/ 6615 h 9851"/>
              <a:gd name="connsiteX33" fmla="*/ 8701 w 10000"/>
              <a:gd name="connsiteY33" fmla="*/ 6320 h 9851"/>
              <a:gd name="connsiteX34" fmla="*/ 8701 w 10000"/>
              <a:gd name="connsiteY34" fmla="*/ 6027 h 9851"/>
              <a:gd name="connsiteX35" fmla="*/ 8701 w 10000"/>
              <a:gd name="connsiteY35" fmla="*/ 5728 h 9851"/>
              <a:gd name="connsiteX36" fmla="*/ 8701 w 10000"/>
              <a:gd name="connsiteY36" fmla="*/ 5578 h 9851"/>
              <a:gd name="connsiteX37" fmla="*/ 8863 w 10000"/>
              <a:gd name="connsiteY37" fmla="*/ 5433 h 9851"/>
              <a:gd name="connsiteX38" fmla="*/ 8863 w 10000"/>
              <a:gd name="connsiteY38" fmla="*/ 5284 h 9851"/>
              <a:gd name="connsiteX39" fmla="*/ 8863 w 10000"/>
              <a:gd name="connsiteY39" fmla="*/ 5284 h 9851"/>
              <a:gd name="connsiteX40" fmla="*/ 9026 w 10000"/>
              <a:gd name="connsiteY40" fmla="*/ 5284 h 9851"/>
              <a:gd name="connsiteX41" fmla="*/ 9188 w 10000"/>
              <a:gd name="connsiteY41" fmla="*/ 5284 h 9851"/>
              <a:gd name="connsiteX42" fmla="*/ 9188 w 10000"/>
              <a:gd name="connsiteY42" fmla="*/ 5433 h 9851"/>
              <a:gd name="connsiteX43" fmla="*/ 9351 w 10000"/>
              <a:gd name="connsiteY43" fmla="*/ 5578 h 9851"/>
              <a:gd name="connsiteX44" fmla="*/ 9351 w 10000"/>
              <a:gd name="connsiteY44" fmla="*/ 5879 h 9851"/>
              <a:gd name="connsiteX45" fmla="*/ 9351 w 10000"/>
              <a:gd name="connsiteY45" fmla="*/ 6027 h 9851"/>
              <a:gd name="connsiteX46" fmla="*/ 9351 w 10000"/>
              <a:gd name="connsiteY46" fmla="*/ 6320 h 9851"/>
              <a:gd name="connsiteX47" fmla="*/ 9513 w 10000"/>
              <a:gd name="connsiteY47" fmla="*/ 6911 h 9851"/>
              <a:gd name="connsiteX48" fmla="*/ 9513 w 10000"/>
              <a:gd name="connsiteY48" fmla="*/ 7355 h 9851"/>
              <a:gd name="connsiteX49" fmla="*/ 9675 w 10000"/>
              <a:gd name="connsiteY49" fmla="*/ 7799 h 9851"/>
              <a:gd name="connsiteX50" fmla="*/ 9837 w 10000"/>
              <a:gd name="connsiteY50" fmla="*/ 8096 h 9851"/>
              <a:gd name="connsiteX51" fmla="*/ 10000 w 10000"/>
              <a:gd name="connsiteY51" fmla="*/ 8372 h 9851"/>
              <a:gd name="connsiteX52" fmla="*/ 10000 w 10000"/>
              <a:gd name="connsiteY52" fmla="*/ 8667 h 9851"/>
              <a:gd name="connsiteX53" fmla="*/ 9837 w 10000"/>
              <a:gd name="connsiteY53" fmla="*/ 8965 h 9851"/>
              <a:gd name="connsiteX54" fmla="*/ 9513 w 10000"/>
              <a:gd name="connsiteY54" fmla="*/ 9111 h 9851"/>
              <a:gd name="connsiteX55" fmla="*/ 9188 w 10000"/>
              <a:gd name="connsiteY55" fmla="*/ 9258 h 9851"/>
              <a:gd name="connsiteX56" fmla="*/ 8701 w 10000"/>
              <a:gd name="connsiteY56" fmla="*/ 9410 h 9851"/>
              <a:gd name="connsiteX57" fmla="*/ 8236 w 10000"/>
              <a:gd name="connsiteY57" fmla="*/ 9557 h 9851"/>
              <a:gd name="connsiteX58" fmla="*/ 7749 w 10000"/>
              <a:gd name="connsiteY58" fmla="*/ 9704 h 9851"/>
              <a:gd name="connsiteX59" fmla="*/ 7098 w 10000"/>
              <a:gd name="connsiteY59" fmla="*/ 9704 h 9851"/>
              <a:gd name="connsiteX60" fmla="*/ 6287 w 10000"/>
              <a:gd name="connsiteY60" fmla="*/ 9851 h 9851"/>
              <a:gd name="connsiteX61" fmla="*/ 5475 w 10000"/>
              <a:gd name="connsiteY61" fmla="*/ 9851 h 9851"/>
              <a:gd name="connsiteX62" fmla="*/ 4502 w 10000"/>
              <a:gd name="connsiteY62" fmla="*/ 9851 h 9851"/>
              <a:gd name="connsiteX63" fmla="*/ 3711 w 10000"/>
              <a:gd name="connsiteY63" fmla="*/ 9851 h 9851"/>
              <a:gd name="connsiteX64" fmla="*/ 2899 w 10000"/>
              <a:gd name="connsiteY64" fmla="*/ 9704 h 9851"/>
              <a:gd name="connsiteX65" fmla="*/ 2250 w 10000"/>
              <a:gd name="connsiteY65" fmla="*/ 9704 h 9851"/>
              <a:gd name="connsiteX66" fmla="*/ 1764 w 10000"/>
              <a:gd name="connsiteY66" fmla="*/ 9557 h 9851"/>
              <a:gd name="connsiteX67" fmla="*/ 1278 w 10000"/>
              <a:gd name="connsiteY67" fmla="*/ 9258 h 9851"/>
              <a:gd name="connsiteX68" fmla="*/ 790 w 10000"/>
              <a:gd name="connsiteY68" fmla="*/ 9111 h 9851"/>
              <a:gd name="connsiteX69" fmla="*/ 486 w 10000"/>
              <a:gd name="connsiteY69" fmla="*/ 8817 h 9851"/>
              <a:gd name="connsiteX70" fmla="*/ 323 w 10000"/>
              <a:gd name="connsiteY70" fmla="*/ 8372 h 9851"/>
              <a:gd name="connsiteX71" fmla="*/ 161 w 10000"/>
              <a:gd name="connsiteY71" fmla="*/ 7947 h 9851"/>
              <a:gd name="connsiteX72" fmla="*/ 0 w 10000"/>
              <a:gd name="connsiteY72" fmla="*/ 7355 h 9851"/>
              <a:gd name="connsiteX73" fmla="*/ 0 w 10000"/>
              <a:gd name="connsiteY73" fmla="*/ 6766 h 9851"/>
              <a:gd name="connsiteX74" fmla="*/ 0 w 10000"/>
              <a:gd name="connsiteY74" fmla="*/ 6027 h 9851"/>
              <a:gd name="connsiteX75" fmla="*/ 0 w 10000"/>
              <a:gd name="connsiteY75" fmla="*/ 5139 h 9851"/>
              <a:gd name="connsiteX76" fmla="*/ 0 w 10000"/>
              <a:gd name="connsiteY76" fmla="*/ 4121 h 9851"/>
              <a:gd name="connsiteX77" fmla="*/ 0 w 10000"/>
              <a:gd name="connsiteY77" fmla="*/ 3532 h 9851"/>
              <a:gd name="connsiteX78" fmla="*/ 0 w 10000"/>
              <a:gd name="connsiteY78" fmla="*/ 2937 h 9851"/>
              <a:gd name="connsiteX79" fmla="*/ 0 w 10000"/>
              <a:gd name="connsiteY79" fmla="*/ 2349 h 9851"/>
              <a:gd name="connsiteX80" fmla="*/ 0 w 10000"/>
              <a:gd name="connsiteY80" fmla="*/ 1755 h 9851"/>
              <a:gd name="connsiteX81" fmla="*/ 0 w 10000"/>
              <a:gd name="connsiteY81" fmla="*/ 1032 h 9851"/>
              <a:gd name="connsiteX82" fmla="*/ 0 w 10000"/>
              <a:gd name="connsiteY82" fmla="*/ 443 h 9851"/>
              <a:gd name="connsiteX83" fmla="*/ 0 w 10000"/>
              <a:gd name="connsiteY83" fmla="*/ 0 h 9851"/>
              <a:gd name="connsiteX84" fmla="*/ 952 w 10000"/>
              <a:gd name="connsiteY84" fmla="*/ 592 h 9851"/>
              <a:gd name="connsiteX85" fmla="*/ 952 w 10000"/>
              <a:gd name="connsiteY85" fmla="*/ 592 h 9851"/>
              <a:gd name="connsiteX0" fmla="*/ 952 w 10000"/>
              <a:gd name="connsiteY0" fmla="*/ 601 h 10000"/>
              <a:gd name="connsiteX1" fmla="*/ 952 w 10000"/>
              <a:gd name="connsiteY1" fmla="*/ 1331 h 10000"/>
              <a:gd name="connsiteX2" fmla="*/ 952 w 10000"/>
              <a:gd name="connsiteY2" fmla="*/ 1930 h 10000"/>
              <a:gd name="connsiteX3" fmla="*/ 952 w 10000"/>
              <a:gd name="connsiteY3" fmla="*/ 2532 h 10000"/>
              <a:gd name="connsiteX4" fmla="*/ 952 w 10000"/>
              <a:gd name="connsiteY4" fmla="*/ 3135 h 10000"/>
              <a:gd name="connsiteX5" fmla="*/ 952 w 10000"/>
              <a:gd name="connsiteY5" fmla="*/ 3734 h 10000"/>
              <a:gd name="connsiteX6" fmla="*/ 952 w 10000"/>
              <a:gd name="connsiteY6" fmla="*/ 4183 h 10000"/>
              <a:gd name="connsiteX7" fmla="*/ 952 w 10000"/>
              <a:gd name="connsiteY7" fmla="*/ 4633 h 10000"/>
              <a:gd name="connsiteX8" fmla="*/ 952 w 10000"/>
              <a:gd name="connsiteY8" fmla="*/ 4913 h 10000"/>
              <a:gd name="connsiteX9" fmla="*/ 790 w 10000"/>
              <a:gd name="connsiteY9" fmla="*/ 5662 h 10000"/>
              <a:gd name="connsiteX10" fmla="*/ 790 w 10000"/>
              <a:gd name="connsiteY10" fmla="*/ 6267 h 10000"/>
              <a:gd name="connsiteX11" fmla="*/ 952 w 10000"/>
              <a:gd name="connsiteY11" fmla="*/ 6715 h 10000"/>
              <a:gd name="connsiteX12" fmla="*/ 952 w 10000"/>
              <a:gd name="connsiteY12" fmla="*/ 7166 h 10000"/>
              <a:gd name="connsiteX13" fmla="*/ 1115 w 10000"/>
              <a:gd name="connsiteY13" fmla="*/ 7616 h 10000"/>
              <a:gd name="connsiteX14" fmla="*/ 1278 w 10000"/>
              <a:gd name="connsiteY14" fmla="*/ 8067 h 10000"/>
              <a:gd name="connsiteX15" fmla="*/ 1440 w 10000"/>
              <a:gd name="connsiteY15" fmla="*/ 8348 h 10000"/>
              <a:gd name="connsiteX16" fmla="*/ 1764 w 10000"/>
              <a:gd name="connsiteY16" fmla="*/ 8499 h 10000"/>
              <a:gd name="connsiteX17" fmla="*/ 2088 w 10000"/>
              <a:gd name="connsiteY17" fmla="*/ 8649 h 10000"/>
              <a:gd name="connsiteX18" fmla="*/ 2575 w 10000"/>
              <a:gd name="connsiteY18" fmla="*/ 8798 h 10000"/>
              <a:gd name="connsiteX19" fmla="*/ 3224 w 10000"/>
              <a:gd name="connsiteY19" fmla="*/ 8950 h 10000"/>
              <a:gd name="connsiteX20" fmla="*/ 3873 w 10000"/>
              <a:gd name="connsiteY20" fmla="*/ 8950 h 10000"/>
              <a:gd name="connsiteX21" fmla="*/ 4502 w 10000"/>
              <a:gd name="connsiteY21" fmla="*/ 8950 h 10000"/>
              <a:gd name="connsiteX22" fmla="*/ 5151 w 10000"/>
              <a:gd name="connsiteY22" fmla="*/ 8950 h 10000"/>
              <a:gd name="connsiteX23" fmla="*/ 5639 w 10000"/>
              <a:gd name="connsiteY23" fmla="*/ 8950 h 10000"/>
              <a:gd name="connsiteX24" fmla="*/ 6125 w 10000"/>
              <a:gd name="connsiteY24" fmla="*/ 8798 h 10000"/>
              <a:gd name="connsiteX25" fmla="*/ 6938 w 10000"/>
              <a:gd name="connsiteY25" fmla="*/ 8649 h 10000"/>
              <a:gd name="connsiteX26" fmla="*/ 7586 w 10000"/>
              <a:gd name="connsiteY26" fmla="*/ 8499 h 10000"/>
              <a:gd name="connsiteX27" fmla="*/ 7749 w 10000"/>
              <a:gd name="connsiteY27" fmla="*/ 8348 h 10000"/>
              <a:gd name="connsiteX28" fmla="*/ 7911 w 10000"/>
              <a:gd name="connsiteY28" fmla="*/ 8218 h 10000"/>
              <a:gd name="connsiteX29" fmla="*/ 8072 w 10000"/>
              <a:gd name="connsiteY29" fmla="*/ 8067 h 10000"/>
              <a:gd name="connsiteX30" fmla="*/ 8236 w 10000"/>
              <a:gd name="connsiteY30" fmla="*/ 7917 h 10000"/>
              <a:gd name="connsiteX31" fmla="*/ 8377 w 10000"/>
              <a:gd name="connsiteY31" fmla="*/ 7315 h 10000"/>
              <a:gd name="connsiteX32" fmla="*/ 8539 w 10000"/>
              <a:gd name="connsiteY32" fmla="*/ 6715 h 10000"/>
              <a:gd name="connsiteX33" fmla="*/ 8701 w 10000"/>
              <a:gd name="connsiteY33" fmla="*/ 6416 h 10000"/>
              <a:gd name="connsiteX34" fmla="*/ 8701 w 10000"/>
              <a:gd name="connsiteY34" fmla="*/ 6118 h 10000"/>
              <a:gd name="connsiteX35" fmla="*/ 8701 w 10000"/>
              <a:gd name="connsiteY35" fmla="*/ 5815 h 10000"/>
              <a:gd name="connsiteX36" fmla="*/ 8701 w 10000"/>
              <a:gd name="connsiteY36" fmla="*/ 5662 h 10000"/>
              <a:gd name="connsiteX37" fmla="*/ 8863 w 10000"/>
              <a:gd name="connsiteY37" fmla="*/ 5515 h 10000"/>
              <a:gd name="connsiteX38" fmla="*/ 8863 w 10000"/>
              <a:gd name="connsiteY38" fmla="*/ 5364 h 10000"/>
              <a:gd name="connsiteX39" fmla="*/ 8863 w 10000"/>
              <a:gd name="connsiteY39" fmla="*/ 5364 h 10000"/>
              <a:gd name="connsiteX40" fmla="*/ 9026 w 10000"/>
              <a:gd name="connsiteY40" fmla="*/ 5364 h 10000"/>
              <a:gd name="connsiteX41" fmla="*/ 9188 w 10000"/>
              <a:gd name="connsiteY41" fmla="*/ 5364 h 10000"/>
              <a:gd name="connsiteX42" fmla="*/ 9188 w 10000"/>
              <a:gd name="connsiteY42" fmla="*/ 5515 h 10000"/>
              <a:gd name="connsiteX43" fmla="*/ 9351 w 10000"/>
              <a:gd name="connsiteY43" fmla="*/ 5662 h 10000"/>
              <a:gd name="connsiteX44" fmla="*/ 9351 w 10000"/>
              <a:gd name="connsiteY44" fmla="*/ 5968 h 10000"/>
              <a:gd name="connsiteX45" fmla="*/ 9351 w 10000"/>
              <a:gd name="connsiteY45" fmla="*/ 6118 h 10000"/>
              <a:gd name="connsiteX46" fmla="*/ 9351 w 10000"/>
              <a:gd name="connsiteY46" fmla="*/ 6416 h 10000"/>
              <a:gd name="connsiteX47" fmla="*/ 9513 w 10000"/>
              <a:gd name="connsiteY47" fmla="*/ 7016 h 10000"/>
              <a:gd name="connsiteX48" fmla="*/ 9513 w 10000"/>
              <a:gd name="connsiteY48" fmla="*/ 7466 h 10000"/>
              <a:gd name="connsiteX49" fmla="*/ 9675 w 10000"/>
              <a:gd name="connsiteY49" fmla="*/ 7917 h 10000"/>
              <a:gd name="connsiteX50" fmla="*/ 9837 w 10000"/>
              <a:gd name="connsiteY50" fmla="*/ 8218 h 10000"/>
              <a:gd name="connsiteX51" fmla="*/ 10000 w 10000"/>
              <a:gd name="connsiteY51" fmla="*/ 8499 h 10000"/>
              <a:gd name="connsiteX52" fmla="*/ 10000 w 10000"/>
              <a:gd name="connsiteY52" fmla="*/ 8798 h 10000"/>
              <a:gd name="connsiteX53" fmla="*/ 9837 w 10000"/>
              <a:gd name="connsiteY53" fmla="*/ 9101 h 10000"/>
              <a:gd name="connsiteX54" fmla="*/ 9513 w 10000"/>
              <a:gd name="connsiteY54" fmla="*/ 9249 h 10000"/>
              <a:gd name="connsiteX55" fmla="*/ 9188 w 10000"/>
              <a:gd name="connsiteY55" fmla="*/ 9398 h 10000"/>
              <a:gd name="connsiteX56" fmla="*/ 8701 w 10000"/>
              <a:gd name="connsiteY56" fmla="*/ 9552 h 10000"/>
              <a:gd name="connsiteX57" fmla="*/ 8236 w 10000"/>
              <a:gd name="connsiteY57" fmla="*/ 9702 h 10000"/>
              <a:gd name="connsiteX58" fmla="*/ 7749 w 10000"/>
              <a:gd name="connsiteY58" fmla="*/ 9851 h 10000"/>
              <a:gd name="connsiteX59" fmla="*/ 7098 w 10000"/>
              <a:gd name="connsiteY59" fmla="*/ 9851 h 10000"/>
              <a:gd name="connsiteX60" fmla="*/ 6287 w 10000"/>
              <a:gd name="connsiteY60" fmla="*/ 10000 h 10000"/>
              <a:gd name="connsiteX61" fmla="*/ 5475 w 10000"/>
              <a:gd name="connsiteY61" fmla="*/ 10000 h 10000"/>
              <a:gd name="connsiteX62" fmla="*/ 4502 w 10000"/>
              <a:gd name="connsiteY62" fmla="*/ 10000 h 10000"/>
              <a:gd name="connsiteX63" fmla="*/ 3711 w 10000"/>
              <a:gd name="connsiteY63" fmla="*/ 10000 h 10000"/>
              <a:gd name="connsiteX64" fmla="*/ 2899 w 10000"/>
              <a:gd name="connsiteY64" fmla="*/ 9851 h 10000"/>
              <a:gd name="connsiteX65" fmla="*/ 2250 w 10000"/>
              <a:gd name="connsiteY65" fmla="*/ 9851 h 10000"/>
              <a:gd name="connsiteX66" fmla="*/ 1764 w 10000"/>
              <a:gd name="connsiteY66" fmla="*/ 9702 h 10000"/>
              <a:gd name="connsiteX67" fmla="*/ 1278 w 10000"/>
              <a:gd name="connsiteY67" fmla="*/ 9398 h 10000"/>
              <a:gd name="connsiteX68" fmla="*/ 790 w 10000"/>
              <a:gd name="connsiteY68" fmla="*/ 9249 h 10000"/>
              <a:gd name="connsiteX69" fmla="*/ 486 w 10000"/>
              <a:gd name="connsiteY69" fmla="*/ 8950 h 10000"/>
              <a:gd name="connsiteX70" fmla="*/ 323 w 10000"/>
              <a:gd name="connsiteY70" fmla="*/ 8499 h 10000"/>
              <a:gd name="connsiteX71" fmla="*/ 161 w 10000"/>
              <a:gd name="connsiteY71" fmla="*/ 8067 h 10000"/>
              <a:gd name="connsiteX72" fmla="*/ 0 w 10000"/>
              <a:gd name="connsiteY72" fmla="*/ 7466 h 10000"/>
              <a:gd name="connsiteX73" fmla="*/ 0 w 10000"/>
              <a:gd name="connsiteY73" fmla="*/ 6868 h 10000"/>
              <a:gd name="connsiteX74" fmla="*/ 0 w 10000"/>
              <a:gd name="connsiteY74" fmla="*/ 6118 h 10000"/>
              <a:gd name="connsiteX75" fmla="*/ 0 w 10000"/>
              <a:gd name="connsiteY75" fmla="*/ 5217 h 10000"/>
              <a:gd name="connsiteX76" fmla="*/ 0 w 10000"/>
              <a:gd name="connsiteY76" fmla="*/ 4183 h 10000"/>
              <a:gd name="connsiteX77" fmla="*/ 0 w 10000"/>
              <a:gd name="connsiteY77" fmla="*/ 3585 h 10000"/>
              <a:gd name="connsiteX78" fmla="*/ 0 w 10000"/>
              <a:gd name="connsiteY78" fmla="*/ 2981 h 10000"/>
              <a:gd name="connsiteX79" fmla="*/ 0 w 10000"/>
              <a:gd name="connsiteY79" fmla="*/ 2385 h 10000"/>
              <a:gd name="connsiteX80" fmla="*/ 0 w 10000"/>
              <a:gd name="connsiteY80" fmla="*/ 1782 h 10000"/>
              <a:gd name="connsiteX81" fmla="*/ 0 w 10000"/>
              <a:gd name="connsiteY81" fmla="*/ 1048 h 10000"/>
              <a:gd name="connsiteX82" fmla="*/ 0 w 10000"/>
              <a:gd name="connsiteY82" fmla="*/ 450 h 10000"/>
              <a:gd name="connsiteX83" fmla="*/ 0 w 10000"/>
              <a:gd name="connsiteY83" fmla="*/ 0 h 10000"/>
              <a:gd name="connsiteX84" fmla="*/ 952 w 10000"/>
              <a:gd name="connsiteY84" fmla="*/ 601 h 10000"/>
              <a:gd name="connsiteX0" fmla="*/ 952 w 10000"/>
              <a:gd name="connsiteY0" fmla="*/ 151 h 9550"/>
              <a:gd name="connsiteX1" fmla="*/ 952 w 10000"/>
              <a:gd name="connsiteY1" fmla="*/ 881 h 9550"/>
              <a:gd name="connsiteX2" fmla="*/ 952 w 10000"/>
              <a:gd name="connsiteY2" fmla="*/ 1480 h 9550"/>
              <a:gd name="connsiteX3" fmla="*/ 952 w 10000"/>
              <a:gd name="connsiteY3" fmla="*/ 2082 h 9550"/>
              <a:gd name="connsiteX4" fmla="*/ 952 w 10000"/>
              <a:gd name="connsiteY4" fmla="*/ 2685 h 9550"/>
              <a:gd name="connsiteX5" fmla="*/ 952 w 10000"/>
              <a:gd name="connsiteY5" fmla="*/ 3284 h 9550"/>
              <a:gd name="connsiteX6" fmla="*/ 952 w 10000"/>
              <a:gd name="connsiteY6" fmla="*/ 3733 h 9550"/>
              <a:gd name="connsiteX7" fmla="*/ 952 w 10000"/>
              <a:gd name="connsiteY7" fmla="*/ 4183 h 9550"/>
              <a:gd name="connsiteX8" fmla="*/ 952 w 10000"/>
              <a:gd name="connsiteY8" fmla="*/ 4463 h 9550"/>
              <a:gd name="connsiteX9" fmla="*/ 790 w 10000"/>
              <a:gd name="connsiteY9" fmla="*/ 5212 h 9550"/>
              <a:gd name="connsiteX10" fmla="*/ 790 w 10000"/>
              <a:gd name="connsiteY10" fmla="*/ 5817 h 9550"/>
              <a:gd name="connsiteX11" fmla="*/ 952 w 10000"/>
              <a:gd name="connsiteY11" fmla="*/ 6265 h 9550"/>
              <a:gd name="connsiteX12" fmla="*/ 952 w 10000"/>
              <a:gd name="connsiteY12" fmla="*/ 6716 h 9550"/>
              <a:gd name="connsiteX13" fmla="*/ 1115 w 10000"/>
              <a:gd name="connsiteY13" fmla="*/ 7166 h 9550"/>
              <a:gd name="connsiteX14" fmla="*/ 1278 w 10000"/>
              <a:gd name="connsiteY14" fmla="*/ 7617 h 9550"/>
              <a:gd name="connsiteX15" fmla="*/ 1440 w 10000"/>
              <a:gd name="connsiteY15" fmla="*/ 7898 h 9550"/>
              <a:gd name="connsiteX16" fmla="*/ 1764 w 10000"/>
              <a:gd name="connsiteY16" fmla="*/ 8049 h 9550"/>
              <a:gd name="connsiteX17" fmla="*/ 2088 w 10000"/>
              <a:gd name="connsiteY17" fmla="*/ 8199 h 9550"/>
              <a:gd name="connsiteX18" fmla="*/ 2575 w 10000"/>
              <a:gd name="connsiteY18" fmla="*/ 8348 h 9550"/>
              <a:gd name="connsiteX19" fmla="*/ 3224 w 10000"/>
              <a:gd name="connsiteY19" fmla="*/ 8500 h 9550"/>
              <a:gd name="connsiteX20" fmla="*/ 3873 w 10000"/>
              <a:gd name="connsiteY20" fmla="*/ 8500 h 9550"/>
              <a:gd name="connsiteX21" fmla="*/ 4502 w 10000"/>
              <a:gd name="connsiteY21" fmla="*/ 8500 h 9550"/>
              <a:gd name="connsiteX22" fmla="*/ 5151 w 10000"/>
              <a:gd name="connsiteY22" fmla="*/ 8500 h 9550"/>
              <a:gd name="connsiteX23" fmla="*/ 5639 w 10000"/>
              <a:gd name="connsiteY23" fmla="*/ 8500 h 9550"/>
              <a:gd name="connsiteX24" fmla="*/ 6125 w 10000"/>
              <a:gd name="connsiteY24" fmla="*/ 8348 h 9550"/>
              <a:gd name="connsiteX25" fmla="*/ 6938 w 10000"/>
              <a:gd name="connsiteY25" fmla="*/ 8199 h 9550"/>
              <a:gd name="connsiteX26" fmla="*/ 7586 w 10000"/>
              <a:gd name="connsiteY26" fmla="*/ 8049 h 9550"/>
              <a:gd name="connsiteX27" fmla="*/ 7749 w 10000"/>
              <a:gd name="connsiteY27" fmla="*/ 7898 h 9550"/>
              <a:gd name="connsiteX28" fmla="*/ 7911 w 10000"/>
              <a:gd name="connsiteY28" fmla="*/ 7768 h 9550"/>
              <a:gd name="connsiteX29" fmla="*/ 8072 w 10000"/>
              <a:gd name="connsiteY29" fmla="*/ 7617 h 9550"/>
              <a:gd name="connsiteX30" fmla="*/ 8236 w 10000"/>
              <a:gd name="connsiteY30" fmla="*/ 7467 h 9550"/>
              <a:gd name="connsiteX31" fmla="*/ 8377 w 10000"/>
              <a:gd name="connsiteY31" fmla="*/ 6865 h 9550"/>
              <a:gd name="connsiteX32" fmla="*/ 8539 w 10000"/>
              <a:gd name="connsiteY32" fmla="*/ 6265 h 9550"/>
              <a:gd name="connsiteX33" fmla="*/ 8701 w 10000"/>
              <a:gd name="connsiteY33" fmla="*/ 5966 h 9550"/>
              <a:gd name="connsiteX34" fmla="*/ 8701 w 10000"/>
              <a:gd name="connsiteY34" fmla="*/ 5668 h 9550"/>
              <a:gd name="connsiteX35" fmla="*/ 8701 w 10000"/>
              <a:gd name="connsiteY35" fmla="*/ 5365 h 9550"/>
              <a:gd name="connsiteX36" fmla="*/ 8701 w 10000"/>
              <a:gd name="connsiteY36" fmla="*/ 5212 h 9550"/>
              <a:gd name="connsiteX37" fmla="*/ 8863 w 10000"/>
              <a:gd name="connsiteY37" fmla="*/ 5065 h 9550"/>
              <a:gd name="connsiteX38" fmla="*/ 8863 w 10000"/>
              <a:gd name="connsiteY38" fmla="*/ 4914 h 9550"/>
              <a:gd name="connsiteX39" fmla="*/ 8863 w 10000"/>
              <a:gd name="connsiteY39" fmla="*/ 4914 h 9550"/>
              <a:gd name="connsiteX40" fmla="*/ 9026 w 10000"/>
              <a:gd name="connsiteY40" fmla="*/ 4914 h 9550"/>
              <a:gd name="connsiteX41" fmla="*/ 9188 w 10000"/>
              <a:gd name="connsiteY41" fmla="*/ 4914 h 9550"/>
              <a:gd name="connsiteX42" fmla="*/ 9188 w 10000"/>
              <a:gd name="connsiteY42" fmla="*/ 5065 h 9550"/>
              <a:gd name="connsiteX43" fmla="*/ 9351 w 10000"/>
              <a:gd name="connsiteY43" fmla="*/ 5212 h 9550"/>
              <a:gd name="connsiteX44" fmla="*/ 9351 w 10000"/>
              <a:gd name="connsiteY44" fmla="*/ 5518 h 9550"/>
              <a:gd name="connsiteX45" fmla="*/ 9351 w 10000"/>
              <a:gd name="connsiteY45" fmla="*/ 5668 h 9550"/>
              <a:gd name="connsiteX46" fmla="*/ 9351 w 10000"/>
              <a:gd name="connsiteY46" fmla="*/ 5966 h 9550"/>
              <a:gd name="connsiteX47" fmla="*/ 9513 w 10000"/>
              <a:gd name="connsiteY47" fmla="*/ 6566 h 9550"/>
              <a:gd name="connsiteX48" fmla="*/ 9513 w 10000"/>
              <a:gd name="connsiteY48" fmla="*/ 7016 h 9550"/>
              <a:gd name="connsiteX49" fmla="*/ 9675 w 10000"/>
              <a:gd name="connsiteY49" fmla="*/ 7467 h 9550"/>
              <a:gd name="connsiteX50" fmla="*/ 9837 w 10000"/>
              <a:gd name="connsiteY50" fmla="*/ 7768 h 9550"/>
              <a:gd name="connsiteX51" fmla="*/ 10000 w 10000"/>
              <a:gd name="connsiteY51" fmla="*/ 8049 h 9550"/>
              <a:gd name="connsiteX52" fmla="*/ 10000 w 10000"/>
              <a:gd name="connsiteY52" fmla="*/ 8348 h 9550"/>
              <a:gd name="connsiteX53" fmla="*/ 9837 w 10000"/>
              <a:gd name="connsiteY53" fmla="*/ 8651 h 9550"/>
              <a:gd name="connsiteX54" fmla="*/ 9513 w 10000"/>
              <a:gd name="connsiteY54" fmla="*/ 8799 h 9550"/>
              <a:gd name="connsiteX55" fmla="*/ 9188 w 10000"/>
              <a:gd name="connsiteY55" fmla="*/ 8948 h 9550"/>
              <a:gd name="connsiteX56" fmla="*/ 8701 w 10000"/>
              <a:gd name="connsiteY56" fmla="*/ 9102 h 9550"/>
              <a:gd name="connsiteX57" fmla="*/ 8236 w 10000"/>
              <a:gd name="connsiteY57" fmla="*/ 9252 h 9550"/>
              <a:gd name="connsiteX58" fmla="*/ 7749 w 10000"/>
              <a:gd name="connsiteY58" fmla="*/ 9401 h 9550"/>
              <a:gd name="connsiteX59" fmla="*/ 7098 w 10000"/>
              <a:gd name="connsiteY59" fmla="*/ 9401 h 9550"/>
              <a:gd name="connsiteX60" fmla="*/ 6287 w 10000"/>
              <a:gd name="connsiteY60" fmla="*/ 9550 h 9550"/>
              <a:gd name="connsiteX61" fmla="*/ 5475 w 10000"/>
              <a:gd name="connsiteY61" fmla="*/ 9550 h 9550"/>
              <a:gd name="connsiteX62" fmla="*/ 4502 w 10000"/>
              <a:gd name="connsiteY62" fmla="*/ 9550 h 9550"/>
              <a:gd name="connsiteX63" fmla="*/ 3711 w 10000"/>
              <a:gd name="connsiteY63" fmla="*/ 9550 h 9550"/>
              <a:gd name="connsiteX64" fmla="*/ 2899 w 10000"/>
              <a:gd name="connsiteY64" fmla="*/ 9401 h 9550"/>
              <a:gd name="connsiteX65" fmla="*/ 2250 w 10000"/>
              <a:gd name="connsiteY65" fmla="*/ 9401 h 9550"/>
              <a:gd name="connsiteX66" fmla="*/ 1764 w 10000"/>
              <a:gd name="connsiteY66" fmla="*/ 9252 h 9550"/>
              <a:gd name="connsiteX67" fmla="*/ 1278 w 10000"/>
              <a:gd name="connsiteY67" fmla="*/ 8948 h 9550"/>
              <a:gd name="connsiteX68" fmla="*/ 790 w 10000"/>
              <a:gd name="connsiteY68" fmla="*/ 8799 h 9550"/>
              <a:gd name="connsiteX69" fmla="*/ 486 w 10000"/>
              <a:gd name="connsiteY69" fmla="*/ 8500 h 9550"/>
              <a:gd name="connsiteX70" fmla="*/ 323 w 10000"/>
              <a:gd name="connsiteY70" fmla="*/ 8049 h 9550"/>
              <a:gd name="connsiteX71" fmla="*/ 161 w 10000"/>
              <a:gd name="connsiteY71" fmla="*/ 7617 h 9550"/>
              <a:gd name="connsiteX72" fmla="*/ 0 w 10000"/>
              <a:gd name="connsiteY72" fmla="*/ 7016 h 9550"/>
              <a:gd name="connsiteX73" fmla="*/ 0 w 10000"/>
              <a:gd name="connsiteY73" fmla="*/ 6418 h 9550"/>
              <a:gd name="connsiteX74" fmla="*/ 0 w 10000"/>
              <a:gd name="connsiteY74" fmla="*/ 5668 h 9550"/>
              <a:gd name="connsiteX75" fmla="*/ 0 w 10000"/>
              <a:gd name="connsiteY75" fmla="*/ 4767 h 9550"/>
              <a:gd name="connsiteX76" fmla="*/ 0 w 10000"/>
              <a:gd name="connsiteY76" fmla="*/ 3733 h 9550"/>
              <a:gd name="connsiteX77" fmla="*/ 0 w 10000"/>
              <a:gd name="connsiteY77" fmla="*/ 3135 h 9550"/>
              <a:gd name="connsiteX78" fmla="*/ 0 w 10000"/>
              <a:gd name="connsiteY78" fmla="*/ 2531 h 9550"/>
              <a:gd name="connsiteX79" fmla="*/ 0 w 10000"/>
              <a:gd name="connsiteY79" fmla="*/ 1935 h 9550"/>
              <a:gd name="connsiteX80" fmla="*/ 0 w 10000"/>
              <a:gd name="connsiteY80" fmla="*/ 1332 h 9550"/>
              <a:gd name="connsiteX81" fmla="*/ 0 w 10000"/>
              <a:gd name="connsiteY81" fmla="*/ 598 h 9550"/>
              <a:gd name="connsiteX82" fmla="*/ 0 w 10000"/>
              <a:gd name="connsiteY82" fmla="*/ 0 h 9550"/>
              <a:gd name="connsiteX83" fmla="*/ 952 w 10000"/>
              <a:gd name="connsiteY83" fmla="*/ 151 h 9550"/>
              <a:gd name="connsiteX0" fmla="*/ 952 w 10000"/>
              <a:gd name="connsiteY0" fmla="*/ 0 h 9842"/>
              <a:gd name="connsiteX1" fmla="*/ 952 w 10000"/>
              <a:gd name="connsiteY1" fmla="*/ 765 h 9842"/>
              <a:gd name="connsiteX2" fmla="*/ 952 w 10000"/>
              <a:gd name="connsiteY2" fmla="*/ 1392 h 9842"/>
              <a:gd name="connsiteX3" fmla="*/ 952 w 10000"/>
              <a:gd name="connsiteY3" fmla="*/ 2022 h 9842"/>
              <a:gd name="connsiteX4" fmla="*/ 952 w 10000"/>
              <a:gd name="connsiteY4" fmla="*/ 2654 h 9842"/>
              <a:gd name="connsiteX5" fmla="*/ 952 w 10000"/>
              <a:gd name="connsiteY5" fmla="*/ 3281 h 9842"/>
              <a:gd name="connsiteX6" fmla="*/ 952 w 10000"/>
              <a:gd name="connsiteY6" fmla="*/ 3751 h 9842"/>
              <a:gd name="connsiteX7" fmla="*/ 952 w 10000"/>
              <a:gd name="connsiteY7" fmla="*/ 4222 h 9842"/>
              <a:gd name="connsiteX8" fmla="*/ 952 w 10000"/>
              <a:gd name="connsiteY8" fmla="*/ 4515 h 9842"/>
              <a:gd name="connsiteX9" fmla="*/ 790 w 10000"/>
              <a:gd name="connsiteY9" fmla="*/ 5300 h 9842"/>
              <a:gd name="connsiteX10" fmla="*/ 790 w 10000"/>
              <a:gd name="connsiteY10" fmla="*/ 5933 h 9842"/>
              <a:gd name="connsiteX11" fmla="*/ 952 w 10000"/>
              <a:gd name="connsiteY11" fmla="*/ 6402 h 9842"/>
              <a:gd name="connsiteX12" fmla="*/ 952 w 10000"/>
              <a:gd name="connsiteY12" fmla="*/ 6874 h 9842"/>
              <a:gd name="connsiteX13" fmla="*/ 1115 w 10000"/>
              <a:gd name="connsiteY13" fmla="*/ 7346 h 9842"/>
              <a:gd name="connsiteX14" fmla="*/ 1278 w 10000"/>
              <a:gd name="connsiteY14" fmla="*/ 7818 h 9842"/>
              <a:gd name="connsiteX15" fmla="*/ 1440 w 10000"/>
              <a:gd name="connsiteY15" fmla="*/ 8112 h 9842"/>
              <a:gd name="connsiteX16" fmla="*/ 1764 w 10000"/>
              <a:gd name="connsiteY16" fmla="*/ 8270 h 9842"/>
              <a:gd name="connsiteX17" fmla="*/ 2088 w 10000"/>
              <a:gd name="connsiteY17" fmla="*/ 8427 h 9842"/>
              <a:gd name="connsiteX18" fmla="*/ 2575 w 10000"/>
              <a:gd name="connsiteY18" fmla="*/ 8583 h 9842"/>
              <a:gd name="connsiteX19" fmla="*/ 3224 w 10000"/>
              <a:gd name="connsiteY19" fmla="*/ 8743 h 9842"/>
              <a:gd name="connsiteX20" fmla="*/ 3873 w 10000"/>
              <a:gd name="connsiteY20" fmla="*/ 8743 h 9842"/>
              <a:gd name="connsiteX21" fmla="*/ 4502 w 10000"/>
              <a:gd name="connsiteY21" fmla="*/ 8743 h 9842"/>
              <a:gd name="connsiteX22" fmla="*/ 5151 w 10000"/>
              <a:gd name="connsiteY22" fmla="*/ 8743 h 9842"/>
              <a:gd name="connsiteX23" fmla="*/ 5639 w 10000"/>
              <a:gd name="connsiteY23" fmla="*/ 8743 h 9842"/>
              <a:gd name="connsiteX24" fmla="*/ 6125 w 10000"/>
              <a:gd name="connsiteY24" fmla="*/ 8583 h 9842"/>
              <a:gd name="connsiteX25" fmla="*/ 6938 w 10000"/>
              <a:gd name="connsiteY25" fmla="*/ 8427 h 9842"/>
              <a:gd name="connsiteX26" fmla="*/ 7586 w 10000"/>
              <a:gd name="connsiteY26" fmla="*/ 8270 h 9842"/>
              <a:gd name="connsiteX27" fmla="*/ 7749 w 10000"/>
              <a:gd name="connsiteY27" fmla="*/ 8112 h 9842"/>
              <a:gd name="connsiteX28" fmla="*/ 7911 w 10000"/>
              <a:gd name="connsiteY28" fmla="*/ 7976 h 9842"/>
              <a:gd name="connsiteX29" fmla="*/ 8072 w 10000"/>
              <a:gd name="connsiteY29" fmla="*/ 7818 h 9842"/>
              <a:gd name="connsiteX30" fmla="*/ 8236 w 10000"/>
              <a:gd name="connsiteY30" fmla="*/ 7661 h 9842"/>
              <a:gd name="connsiteX31" fmla="*/ 8377 w 10000"/>
              <a:gd name="connsiteY31" fmla="*/ 7030 h 9842"/>
              <a:gd name="connsiteX32" fmla="*/ 8539 w 10000"/>
              <a:gd name="connsiteY32" fmla="*/ 6402 h 9842"/>
              <a:gd name="connsiteX33" fmla="*/ 8701 w 10000"/>
              <a:gd name="connsiteY33" fmla="*/ 6089 h 9842"/>
              <a:gd name="connsiteX34" fmla="*/ 8701 w 10000"/>
              <a:gd name="connsiteY34" fmla="*/ 5777 h 9842"/>
              <a:gd name="connsiteX35" fmla="*/ 8701 w 10000"/>
              <a:gd name="connsiteY35" fmla="*/ 5460 h 9842"/>
              <a:gd name="connsiteX36" fmla="*/ 8701 w 10000"/>
              <a:gd name="connsiteY36" fmla="*/ 5300 h 9842"/>
              <a:gd name="connsiteX37" fmla="*/ 8863 w 10000"/>
              <a:gd name="connsiteY37" fmla="*/ 5146 h 9842"/>
              <a:gd name="connsiteX38" fmla="*/ 8863 w 10000"/>
              <a:gd name="connsiteY38" fmla="*/ 4988 h 9842"/>
              <a:gd name="connsiteX39" fmla="*/ 8863 w 10000"/>
              <a:gd name="connsiteY39" fmla="*/ 4988 h 9842"/>
              <a:gd name="connsiteX40" fmla="*/ 9026 w 10000"/>
              <a:gd name="connsiteY40" fmla="*/ 4988 h 9842"/>
              <a:gd name="connsiteX41" fmla="*/ 9188 w 10000"/>
              <a:gd name="connsiteY41" fmla="*/ 4988 h 9842"/>
              <a:gd name="connsiteX42" fmla="*/ 9188 w 10000"/>
              <a:gd name="connsiteY42" fmla="*/ 5146 h 9842"/>
              <a:gd name="connsiteX43" fmla="*/ 9351 w 10000"/>
              <a:gd name="connsiteY43" fmla="*/ 5300 h 9842"/>
              <a:gd name="connsiteX44" fmla="*/ 9351 w 10000"/>
              <a:gd name="connsiteY44" fmla="*/ 5620 h 9842"/>
              <a:gd name="connsiteX45" fmla="*/ 9351 w 10000"/>
              <a:gd name="connsiteY45" fmla="*/ 5777 h 9842"/>
              <a:gd name="connsiteX46" fmla="*/ 9351 w 10000"/>
              <a:gd name="connsiteY46" fmla="*/ 6089 h 9842"/>
              <a:gd name="connsiteX47" fmla="*/ 9513 w 10000"/>
              <a:gd name="connsiteY47" fmla="*/ 6717 h 9842"/>
              <a:gd name="connsiteX48" fmla="*/ 9513 w 10000"/>
              <a:gd name="connsiteY48" fmla="*/ 7189 h 9842"/>
              <a:gd name="connsiteX49" fmla="*/ 9675 w 10000"/>
              <a:gd name="connsiteY49" fmla="*/ 7661 h 9842"/>
              <a:gd name="connsiteX50" fmla="*/ 9837 w 10000"/>
              <a:gd name="connsiteY50" fmla="*/ 7976 h 9842"/>
              <a:gd name="connsiteX51" fmla="*/ 10000 w 10000"/>
              <a:gd name="connsiteY51" fmla="*/ 8270 h 9842"/>
              <a:gd name="connsiteX52" fmla="*/ 10000 w 10000"/>
              <a:gd name="connsiteY52" fmla="*/ 8583 h 9842"/>
              <a:gd name="connsiteX53" fmla="*/ 9837 w 10000"/>
              <a:gd name="connsiteY53" fmla="*/ 8901 h 9842"/>
              <a:gd name="connsiteX54" fmla="*/ 9513 w 10000"/>
              <a:gd name="connsiteY54" fmla="*/ 9056 h 9842"/>
              <a:gd name="connsiteX55" fmla="*/ 9188 w 10000"/>
              <a:gd name="connsiteY55" fmla="*/ 9212 h 9842"/>
              <a:gd name="connsiteX56" fmla="*/ 8701 w 10000"/>
              <a:gd name="connsiteY56" fmla="*/ 9373 h 9842"/>
              <a:gd name="connsiteX57" fmla="*/ 8236 w 10000"/>
              <a:gd name="connsiteY57" fmla="*/ 9530 h 9842"/>
              <a:gd name="connsiteX58" fmla="*/ 7749 w 10000"/>
              <a:gd name="connsiteY58" fmla="*/ 9686 h 9842"/>
              <a:gd name="connsiteX59" fmla="*/ 7098 w 10000"/>
              <a:gd name="connsiteY59" fmla="*/ 9686 h 9842"/>
              <a:gd name="connsiteX60" fmla="*/ 6287 w 10000"/>
              <a:gd name="connsiteY60" fmla="*/ 9842 h 9842"/>
              <a:gd name="connsiteX61" fmla="*/ 5475 w 10000"/>
              <a:gd name="connsiteY61" fmla="*/ 9842 h 9842"/>
              <a:gd name="connsiteX62" fmla="*/ 4502 w 10000"/>
              <a:gd name="connsiteY62" fmla="*/ 9842 h 9842"/>
              <a:gd name="connsiteX63" fmla="*/ 3711 w 10000"/>
              <a:gd name="connsiteY63" fmla="*/ 9842 h 9842"/>
              <a:gd name="connsiteX64" fmla="*/ 2899 w 10000"/>
              <a:gd name="connsiteY64" fmla="*/ 9686 h 9842"/>
              <a:gd name="connsiteX65" fmla="*/ 2250 w 10000"/>
              <a:gd name="connsiteY65" fmla="*/ 9686 h 9842"/>
              <a:gd name="connsiteX66" fmla="*/ 1764 w 10000"/>
              <a:gd name="connsiteY66" fmla="*/ 9530 h 9842"/>
              <a:gd name="connsiteX67" fmla="*/ 1278 w 10000"/>
              <a:gd name="connsiteY67" fmla="*/ 9212 h 9842"/>
              <a:gd name="connsiteX68" fmla="*/ 790 w 10000"/>
              <a:gd name="connsiteY68" fmla="*/ 9056 h 9842"/>
              <a:gd name="connsiteX69" fmla="*/ 486 w 10000"/>
              <a:gd name="connsiteY69" fmla="*/ 8743 h 9842"/>
              <a:gd name="connsiteX70" fmla="*/ 323 w 10000"/>
              <a:gd name="connsiteY70" fmla="*/ 8270 h 9842"/>
              <a:gd name="connsiteX71" fmla="*/ 161 w 10000"/>
              <a:gd name="connsiteY71" fmla="*/ 7818 h 9842"/>
              <a:gd name="connsiteX72" fmla="*/ 0 w 10000"/>
              <a:gd name="connsiteY72" fmla="*/ 7189 h 9842"/>
              <a:gd name="connsiteX73" fmla="*/ 0 w 10000"/>
              <a:gd name="connsiteY73" fmla="*/ 6562 h 9842"/>
              <a:gd name="connsiteX74" fmla="*/ 0 w 10000"/>
              <a:gd name="connsiteY74" fmla="*/ 5777 h 9842"/>
              <a:gd name="connsiteX75" fmla="*/ 0 w 10000"/>
              <a:gd name="connsiteY75" fmla="*/ 4834 h 9842"/>
              <a:gd name="connsiteX76" fmla="*/ 0 w 10000"/>
              <a:gd name="connsiteY76" fmla="*/ 3751 h 9842"/>
              <a:gd name="connsiteX77" fmla="*/ 0 w 10000"/>
              <a:gd name="connsiteY77" fmla="*/ 3125 h 9842"/>
              <a:gd name="connsiteX78" fmla="*/ 0 w 10000"/>
              <a:gd name="connsiteY78" fmla="*/ 2492 h 9842"/>
              <a:gd name="connsiteX79" fmla="*/ 0 w 10000"/>
              <a:gd name="connsiteY79" fmla="*/ 1868 h 9842"/>
              <a:gd name="connsiteX80" fmla="*/ 0 w 10000"/>
              <a:gd name="connsiteY80" fmla="*/ 1237 h 9842"/>
              <a:gd name="connsiteX81" fmla="*/ 0 w 10000"/>
              <a:gd name="connsiteY81" fmla="*/ 468 h 9842"/>
              <a:gd name="connsiteX82" fmla="*/ 952 w 10000"/>
              <a:gd name="connsiteY82" fmla="*/ 0 h 9842"/>
              <a:gd name="connsiteX0" fmla="*/ 952 w 10000"/>
              <a:gd name="connsiteY0" fmla="*/ 0 h 10000"/>
              <a:gd name="connsiteX1" fmla="*/ 952 w 10000"/>
              <a:gd name="connsiteY1" fmla="*/ 777 h 10000"/>
              <a:gd name="connsiteX2" fmla="*/ 952 w 10000"/>
              <a:gd name="connsiteY2" fmla="*/ 1414 h 10000"/>
              <a:gd name="connsiteX3" fmla="*/ 952 w 10000"/>
              <a:gd name="connsiteY3" fmla="*/ 2054 h 10000"/>
              <a:gd name="connsiteX4" fmla="*/ 952 w 10000"/>
              <a:gd name="connsiteY4" fmla="*/ 2697 h 10000"/>
              <a:gd name="connsiteX5" fmla="*/ 952 w 10000"/>
              <a:gd name="connsiteY5" fmla="*/ 3334 h 10000"/>
              <a:gd name="connsiteX6" fmla="*/ 952 w 10000"/>
              <a:gd name="connsiteY6" fmla="*/ 3811 h 10000"/>
              <a:gd name="connsiteX7" fmla="*/ 952 w 10000"/>
              <a:gd name="connsiteY7" fmla="*/ 4290 h 10000"/>
              <a:gd name="connsiteX8" fmla="*/ 952 w 10000"/>
              <a:gd name="connsiteY8" fmla="*/ 4587 h 10000"/>
              <a:gd name="connsiteX9" fmla="*/ 790 w 10000"/>
              <a:gd name="connsiteY9" fmla="*/ 5385 h 10000"/>
              <a:gd name="connsiteX10" fmla="*/ 790 w 10000"/>
              <a:gd name="connsiteY10" fmla="*/ 6028 h 10000"/>
              <a:gd name="connsiteX11" fmla="*/ 952 w 10000"/>
              <a:gd name="connsiteY11" fmla="*/ 6505 h 10000"/>
              <a:gd name="connsiteX12" fmla="*/ 952 w 10000"/>
              <a:gd name="connsiteY12" fmla="*/ 6984 h 10000"/>
              <a:gd name="connsiteX13" fmla="*/ 1115 w 10000"/>
              <a:gd name="connsiteY13" fmla="*/ 7464 h 10000"/>
              <a:gd name="connsiteX14" fmla="*/ 1278 w 10000"/>
              <a:gd name="connsiteY14" fmla="*/ 7944 h 10000"/>
              <a:gd name="connsiteX15" fmla="*/ 1440 w 10000"/>
              <a:gd name="connsiteY15" fmla="*/ 8242 h 10000"/>
              <a:gd name="connsiteX16" fmla="*/ 1764 w 10000"/>
              <a:gd name="connsiteY16" fmla="*/ 8403 h 10000"/>
              <a:gd name="connsiteX17" fmla="*/ 2088 w 10000"/>
              <a:gd name="connsiteY17" fmla="*/ 8562 h 10000"/>
              <a:gd name="connsiteX18" fmla="*/ 2575 w 10000"/>
              <a:gd name="connsiteY18" fmla="*/ 8721 h 10000"/>
              <a:gd name="connsiteX19" fmla="*/ 3224 w 10000"/>
              <a:gd name="connsiteY19" fmla="*/ 8883 h 10000"/>
              <a:gd name="connsiteX20" fmla="*/ 3873 w 10000"/>
              <a:gd name="connsiteY20" fmla="*/ 8883 h 10000"/>
              <a:gd name="connsiteX21" fmla="*/ 4502 w 10000"/>
              <a:gd name="connsiteY21" fmla="*/ 8883 h 10000"/>
              <a:gd name="connsiteX22" fmla="*/ 5151 w 10000"/>
              <a:gd name="connsiteY22" fmla="*/ 8883 h 10000"/>
              <a:gd name="connsiteX23" fmla="*/ 5639 w 10000"/>
              <a:gd name="connsiteY23" fmla="*/ 8883 h 10000"/>
              <a:gd name="connsiteX24" fmla="*/ 6125 w 10000"/>
              <a:gd name="connsiteY24" fmla="*/ 8721 h 10000"/>
              <a:gd name="connsiteX25" fmla="*/ 6938 w 10000"/>
              <a:gd name="connsiteY25" fmla="*/ 8562 h 10000"/>
              <a:gd name="connsiteX26" fmla="*/ 7586 w 10000"/>
              <a:gd name="connsiteY26" fmla="*/ 8403 h 10000"/>
              <a:gd name="connsiteX27" fmla="*/ 7749 w 10000"/>
              <a:gd name="connsiteY27" fmla="*/ 8242 h 10000"/>
              <a:gd name="connsiteX28" fmla="*/ 7911 w 10000"/>
              <a:gd name="connsiteY28" fmla="*/ 8104 h 10000"/>
              <a:gd name="connsiteX29" fmla="*/ 8072 w 10000"/>
              <a:gd name="connsiteY29" fmla="*/ 7944 h 10000"/>
              <a:gd name="connsiteX30" fmla="*/ 8236 w 10000"/>
              <a:gd name="connsiteY30" fmla="*/ 7784 h 10000"/>
              <a:gd name="connsiteX31" fmla="*/ 8377 w 10000"/>
              <a:gd name="connsiteY31" fmla="*/ 7143 h 10000"/>
              <a:gd name="connsiteX32" fmla="*/ 8539 w 10000"/>
              <a:gd name="connsiteY32" fmla="*/ 6505 h 10000"/>
              <a:gd name="connsiteX33" fmla="*/ 8701 w 10000"/>
              <a:gd name="connsiteY33" fmla="*/ 6187 h 10000"/>
              <a:gd name="connsiteX34" fmla="*/ 8701 w 10000"/>
              <a:gd name="connsiteY34" fmla="*/ 5870 h 10000"/>
              <a:gd name="connsiteX35" fmla="*/ 8701 w 10000"/>
              <a:gd name="connsiteY35" fmla="*/ 5548 h 10000"/>
              <a:gd name="connsiteX36" fmla="*/ 8701 w 10000"/>
              <a:gd name="connsiteY36" fmla="*/ 5385 h 10000"/>
              <a:gd name="connsiteX37" fmla="*/ 8863 w 10000"/>
              <a:gd name="connsiteY37" fmla="*/ 5229 h 10000"/>
              <a:gd name="connsiteX38" fmla="*/ 8863 w 10000"/>
              <a:gd name="connsiteY38" fmla="*/ 5068 h 10000"/>
              <a:gd name="connsiteX39" fmla="*/ 8863 w 10000"/>
              <a:gd name="connsiteY39" fmla="*/ 5068 h 10000"/>
              <a:gd name="connsiteX40" fmla="*/ 9026 w 10000"/>
              <a:gd name="connsiteY40" fmla="*/ 5068 h 10000"/>
              <a:gd name="connsiteX41" fmla="*/ 9188 w 10000"/>
              <a:gd name="connsiteY41" fmla="*/ 5068 h 10000"/>
              <a:gd name="connsiteX42" fmla="*/ 9188 w 10000"/>
              <a:gd name="connsiteY42" fmla="*/ 5229 h 10000"/>
              <a:gd name="connsiteX43" fmla="*/ 9351 w 10000"/>
              <a:gd name="connsiteY43" fmla="*/ 5385 h 10000"/>
              <a:gd name="connsiteX44" fmla="*/ 9351 w 10000"/>
              <a:gd name="connsiteY44" fmla="*/ 5710 h 10000"/>
              <a:gd name="connsiteX45" fmla="*/ 9351 w 10000"/>
              <a:gd name="connsiteY45" fmla="*/ 5870 h 10000"/>
              <a:gd name="connsiteX46" fmla="*/ 9351 w 10000"/>
              <a:gd name="connsiteY46" fmla="*/ 6187 h 10000"/>
              <a:gd name="connsiteX47" fmla="*/ 9513 w 10000"/>
              <a:gd name="connsiteY47" fmla="*/ 6825 h 10000"/>
              <a:gd name="connsiteX48" fmla="*/ 9513 w 10000"/>
              <a:gd name="connsiteY48" fmla="*/ 7304 h 10000"/>
              <a:gd name="connsiteX49" fmla="*/ 9675 w 10000"/>
              <a:gd name="connsiteY49" fmla="*/ 7784 h 10000"/>
              <a:gd name="connsiteX50" fmla="*/ 9837 w 10000"/>
              <a:gd name="connsiteY50" fmla="*/ 8104 h 10000"/>
              <a:gd name="connsiteX51" fmla="*/ 10000 w 10000"/>
              <a:gd name="connsiteY51" fmla="*/ 8403 h 10000"/>
              <a:gd name="connsiteX52" fmla="*/ 10000 w 10000"/>
              <a:gd name="connsiteY52" fmla="*/ 8721 h 10000"/>
              <a:gd name="connsiteX53" fmla="*/ 9837 w 10000"/>
              <a:gd name="connsiteY53" fmla="*/ 9044 h 10000"/>
              <a:gd name="connsiteX54" fmla="*/ 9513 w 10000"/>
              <a:gd name="connsiteY54" fmla="*/ 9201 h 10000"/>
              <a:gd name="connsiteX55" fmla="*/ 9188 w 10000"/>
              <a:gd name="connsiteY55" fmla="*/ 9360 h 10000"/>
              <a:gd name="connsiteX56" fmla="*/ 8701 w 10000"/>
              <a:gd name="connsiteY56" fmla="*/ 9523 h 10000"/>
              <a:gd name="connsiteX57" fmla="*/ 8236 w 10000"/>
              <a:gd name="connsiteY57" fmla="*/ 9683 h 10000"/>
              <a:gd name="connsiteX58" fmla="*/ 7749 w 10000"/>
              <a:gd name="connsiteY58" fmla="*/ 9841 h 10000"/>
              <a:gd name="connsiteX59" fmla="*/ 7098 w 10000"/>
              <a:gd name="connsiteY59" fmla="*/ 9841 h 10000"/>
              <a:gd name="connsiteX60" fmla="*/ 6287 w 10000"/>
              <a:gd name="connsiteY60" fmla="*/ 10000 h 10000"/>
              <a:gd name="connsiteX61" fmla="*/ 5475 w 10000"/>
              <a:gd name="connsiteY61" fmla="*/ 10000 h 10000"/>
              <a:gd name="connsiteX62" fmla="*/ 4502 w 10000"/>
              <a:gd name="connsiteY62" fmla="*/ 10000 h 10000"/>
              <a:gd name="connsiteX63" fmla="*/ 3711 w 10000"/>
              <a:gd name="connsiteY63" fmla="*/ 10000 h 10000"/>
              <a:gd name="connsiteX64" fmla="*/ 2899 w 10000"/>
              <a:gd name="connsiteY64" fmla="*/ 9841 h 10000"/>
              <a:gd name="connsiteX65" fmla="*/ 2250 w 10000"/>
              <a:gd name="connsiteY65" fmla="*/ 9841 h 10000"/>
              <a:gd name="connsiteX66" fmla="*/ 1764 w 10000"/>
              <a:gd name="connsiteY66" fmla="*/ 9683 h 10000"/>
              <a:gd name="connsiteX67" fmla="*/ 1278 w 10000"/>
              <a:gd name="connsiteY67" fmla="*/ 9360 h 10000"/>
              <a:gd name="connsiteX68" fmla="*/ 790 w 10000"/>
              <a:gd name="connsiteY68" fmla="*/ 9201 h 10000"/>
              <a:gd name="connsiteX69" fmla="*/ 486 w 10000"/>
              <a:gd name="connsiteY69" fmla="*/ 8883 h 10000"/>
              <a:gd name="connsiteX70" fmla="*/ 323 w 10000"/>
              <a:gd name="connsiteY70" fmla="*/ 8403 h 10000"/>
              <a:gd name="connsiteX71" fmla="*/ 161 w 10000"/>
              <a:gd name="connsiteY71" fmla="*/ 7944 h 10000"/>
              <a:gd name="connsiteX72" fmla="*/ 0 w 10000"/>
              <a:gd name="connsiteY72" fmla="*/ 7304 h 10000"/>
              <a:gd name="connsiteX73" fmla="*/ 0 w 10000"/>
              <a:gd name="connsiteY73" fmla="*/ 6667 h 10000"/>
              <a:gd name="connsiteX74" fmla="*/ 0 w 10000"/>
              <a:gd name="connsiteY74" fmla="*/ 5870 h 10000"/>
              <a:gd name="connsiteX75" fmla="*/ 0 w 10000"/>
              <a:gd name="connsiteY75" fmla="*/ 4912 h 10000"/>
              <a:gd name="connsiteX76" fmla="*/ 0 w 10000"/>
              <a:gd name="connsiteY76" fmla="*/ 3811 h 10000"/>
              <a:gd name="connsiteX77" fmla="*/ 0 w 10000"/>
              <a:gd name="connsiteY77" fmla="*/ 3175 h 10000"/>
              <a:gd name="connsiteX78" fmla="*/ 0 w 10000"/>
              <a:gd name="connsiteY78" fmla="*/ 2532 h 10000"/>
              <a:gd name="connsiteX79" fmla="*/ 0 w 10000"/>
              <a:gd name="connsiteY79" fmla="*/ 1898 h 10000"/>
              <a:gd name="connsiteX80" fmla="*/ 0 w 10000"/>
              <a:gd name="connsiteY80" fmla="*/ 1257 h 10000"/>
              <a:gd name="connsiteX81" fmla="*/ 952 w 10000"/>
              <a:gd name="connsiteY81" fmla="*/ 0 h 10000"/>
              <a:gd name="connsiteX0" fmla="*/ 952 w 10000"/>
              <a:gd name="connsiteY0" fmla="*/ 0 h 10000"/>
              <a:gd name="connsiteX1" fmla="*/ 952 w 10000"/>
              <a:gd name="connsiteY1" fmla="*/ 777 h 10000"/>
              <a:gd name="connsiteX2" fmla="*/ 952 w 10000"/>
              <a:gd name="connsiteY2" fmla="*/ 1414 h 10000"/>
              <a:gd name="connsiteX3" fmla="*/ 952 w 10000"/>
              <a:gd name="connsiteY3" fmla="*/ 2054 h 10000"/>
              <a:gd name="connsiteX4" fmla="*/ 952 w 10000"/>
              <a:gd name="connsiteY4" fmla="*/ 2697 h 10000"/>
              <a:gd name="connsiteX5" fmla="*/ 952 w 10000"/>
              <a:gd name="connsiteY5" fmla="*/ 3334 h 10000"/>
              <a:gd name="connsiteX6" fmla="*/ 952 w 10000"/>
              <a:gd name="connsiteY6" fmla="*/ 3811 h 10000"/>
              <a:gd name="connsiteX7" fmla="*/ 952 w 10000"/>
              <a:gd name="connsiteY7" fmla="*/ 4290 h 10000"/>
              <a:gd name="connsiteX8" fmla="*/ 952 w 10000"/>
              <a:gd name="connsiteY8" fmla="*/ 4587 h 10000"/>
              <a:gd name="connsiteX9" fmla="*/ 790 w 10000"/>
              <a:gd name="connsiteY9" fmla="*/ 5385 h 10000"/>
              <a:gd name="connsiteX10" fmla="*/ 790 w 10000"/>
              <a:gd name="connsiteY10" fmla="*/ 6028 h 10000"/>
              <a:gd name="connsiteX11" fmla="*/ 952 w 10000"/>
              <a:gd name="connsiteY11" fmla="*/ 6505 h 10000"/>
              <a:gd name="connsiteX12" fmla="*/ 952 w 10000"/>
              <a:gd name="connsiteY12" fmla="*/ 6984 h 10000"/>
              <a:gd name="connsiteX13" fmla="*/ 1115 w 10000"/>
              <a:gd name="connsiteY13" fmla="*/ 7464 h 10000"/>
              <a:gd name="connsiteX14" fmla="*/ 1278 w 10000"/>
              <a:gd name="connsiteY14" fmla="*/ 7944 h 10000"/>
              <a:gd name="connsiteX15" fmla="*/ 1440 w 10000"/>
              <a:gd name="connsiteY15" fmla="*/ 8242 h 10000"/>
              <a:gd name="connsiteX16" fmla="*/ 1764 w 10000"/>
              <a:gd name="connsiteY16" fmla="*/ 8403 h 10000"/>
              <a:gd name="connsiteX17" fmla="*/ 2088 w 10000"/>
              <a:gd name="connsiteY17" fmla="*/ 8562 h 10000"/>
              <a:gd name="connsiteX18" fmla="*/ 2575 w 10000"/>
              <a:gd name="connsiteY18" fmla="*/ 8721 h 10000"/>
              <a:gd name="connsiteX19" fmla="*/ 3224 w 10000"/>
              <a:gd name="connsiteY19" fmla="*/ 8883 h 10000"/>
              <a:gd name="connsiteX20" fmla="*/ 3873 w 10000"/>
              <a:gd name="connsiteY20" fmla="*/ 8883 h 10000"/>
              <a:gd name="connsiteX21" fmla="*/ 4502 w 10000"/>
              <a:gd name="connsiteY21" fmla="*/ 8883 h 10000"/>
              <a:gd name="connsiteX22" fmla="*/ 5151 w 10000"/>
              <a:gd name="connsiteY22" fmla="*/ 8883 h 10000"/>
              <a:gd name="connsiteX23" fmla="*/ 5639 w 10000"/>
              <a:gd name="connsiteY23" fmla="*/ 8883 h 10000"/>
              <a:gd name="connsiteX24" fmla="*/ 6125 w 10000"/>
              <a:gd name="connsiteY24" fmla="*/ 8721 h 10000"/>
              <a:gd name="connsiteX25" fmla="*/ 6938 w 10000"/>
              <a:gd name="connsiteY25" fmla="*/ 8562 h 10000"/>
              <a:gd name="connsiteX26" fmla="*/ 7586 w 10000"/>
              <a:gd name="connsiteY26" fmla="*/ 8403 h 10000"/>
              <a:gd name="connsiteX27" fmla="*/ 7749 w 10000"/>
              <a:gd name="connsiteY27" fmla="*/ 8242 h 10000"/>
              <a:gd name="connsiteX28" fmla="*/ 7911 w 10000"/>
              <a:gd name="connsiteY28" fmla="*/ 8104 h 10000"/>
              <a:gd name="connsiteX29" fmla="*/ 8072 w 10000"/>
              <a:gd name="connsiteY29" fmla="*/ 7944 h 10000"/>
              <a:gd name="connsiteX30" fmla="*/ 8236 w 10000"/>
              <a:gd name="connsiteY30" fmla="*/ 7784 h 10000"/>
              <a:gd name="connsiteX31" fmla="*/ 8377 w 10000"/>
              <a:gd name="connsiteY31" fmla="*/ 7143 h 10000"/>
              <a:gd name="connsiteX32" fmla="*/ 8539 w 10000"/>
              <a:gd name="connsiteY32" fmla="*/ 6505 h 10000"/>
              <a:gd name="connsiteX33" fmla="*/ 8701 w 10000"/>
              <a:gd name="connsiteY33" fmla="*/ 6187 h 10000"/>
              <a:gd name="connsiteX34" fmla="*/ 8701 w 10000"/>
              <a:gd name="connsiteY34" fmla="*/ 5870 h 10000"/>
              <a:gd name="connsiteX35" fmla="*/ 8701 w 10000"/>
              <a:gd name="connsiteY35" fmla="*/ 5548 h 10000"/>
              <a:gd name="connsiteX36" fmla="*/ 8701 w 10000"/>
              <a:gd name="connsiteY36" fmla="*/ 5385 h 10000"/>
              <a:gd name="connsiteX37" fmla="*/ 8863 w 10000"/>
              <a:gd name="connsiteY37" fmla="*/ 5229 h 10000"/>
              <a:gd name="connsiteX38" fmla="*/ 8863 w 10000"/>
              <a:gd name="connsiteY38" fmla="*/ 5068 h 10000"/>
              <a:gd name="connsiteX39" fmla="*/ 8863 w 10000"/>
              <a:gd name="connsiteY39" fmla="*/ 5068 h 10000"/>
              <a:gd name="connsiteX40" fmla="*/ 9026 w 10000"/>
              <a:gd name="connsiteY40" fmla="*/ 5068 h 10000"/>
              <a:gd name="connsiteX41" fmla="*/ 9188 w 10000"/>
              <a:gd name="connsiteY41" fmla="*/ 5068 h 10000"/>
              <a:gd name="connsiteX42" fmla="*/ 9188 w 10000"/>
              <a:gd name="connsiteY42" fmla="*/ 5229 h 10000"/>
              <a:gd name="connsiteX43" fmla="*/ 9351 w 10000"/>
              <a:gd name="connsiteY43" fmla="*/ 5385 h 10000"/>
              <a:gd name="connsiteX44" fmla="*/ 9351 w 10000"/>
              <a:gd name="connsiteY44" fmla="*/ 5710 h 10000"/>
              <a:gd name="connsiteX45" fmla="*/ 9351 w 10000"/>
              <a:gd name="connsiteY45" fmla="*/ 5870 h 10000"/>
              <a:gd name="connsiteX46" fmla="*/ 9351 w 10000"/>
              <a:gd name="connsiteY46" fmla="*/ 6187 h 10000"/>
              <a:gd name="connsiteX47" fmla="*/ 9513 w 10000"/>
              <a:gd name="connsiteY47" fmla="*/ 6825 h 10000"/>
              <a:gd name="connsiteX48" fmla="*/ 9513 w 10000"/>
              <a:gd name="connsiteY48" fmla="*/ 7304 h 10000"/>
              <a:gd name="connsiteX49" fmla="*/ 9675 w 10000"/>
              <a:gd name="connsiteY49" fmla="*/ 7784 h 10000"/>
              <a:gd name="connsiteX50" fmla="*/ 9837 w 10000"/>
              <a:gd name="connsiteY50" fmla="*/ 8104 h 10000"/>
              <a:gd name="connsiteX51" fmla="*/ 10000 w 10000"/>
              <a:gd name="connsiteY51" fmla="*/ 8403 h 10000"/>
              <a:gd name="connsiteX52" fmla="*/ 10000 w 10000"/>
              <a:gd name="connsiteY52" fmla="*/ 8721 h 10000"/>
              <a:gd name="connsiteX53" fmla="*/ 9837 w 10000"/>
              <a:gd name="connsiteY53" fmla="*/ 9044 h 10000"/>
              <a:gd name="connsiteX54" fmla="*/ 9513 w 10000"/>
              <a:gd name="connsiteY54" fmla="*/ 9201 h 10000"/>
              <a:gd name="connsiteX55" fmla="*/ 9188 w 10000"/>
              <a:gd name="connsiteY55" fmla="*/ 9360 h 10000"/>
              <a:gd name="connsiteX56" fmla="*/ 8701 w 10000"/>
              <a:gd name="connsiteY56" fmla="*/ 9523 h 10000"/>
              <a:gd name="connsiteX57" fmla="*/ 8236 w 10000"/>
              <a:gd name="connsiteY57" fmla="*/ 9683 h 10000"/>
              <a:gd name="connsiteX58" fmla="*/ 7749 w 10000"/>
              <a:gd name="connsiteY58" fmla="*/ 9841 h 10000"/>
              <a:gd name="connsiteX59" fmla="*/ 7098 w 10000"/>
              <a:gd name="connsiteY59" fmla="*/ 9841 h 10000"/>
              <a:gd name="connsiteX60" fmla="*/ 6287 w 10000"/>
              <a:gd name="connsiteY60" fmla="*/ 10000 h 10000"/>
              <a:gd name="connsiteX61" fmla="*/ 5475 w 10000"/>
              <a:gd name="connsiteY61" fmla="*/ 10000 h 10000"/>
              <a:gd name="connsiteX62" fmla="*/ 4502 w 10000"/>
              <a:gd name="connsiteY62" fmla="*/ 10000 h 10000"/>
              <a:gd name="connsiteX63" fmla="*/ 3711 w 10000"/>
              <a:gd name="connsiteY63" fmla="*/ 10000 h 10000"/>
              <a:gd name="connsiteX64" fmla="*/ 2899 w 10000"/>
              <a:gd name="connsiteY64" fmla="*/ 9841 h 10000"/>
              <a:gd name="connsiteX65" fmla="*/ 2250 w 10000"/>
              <a:gd name="connsiteY65" fmla="*/ 9841 h 10000"/>
              <a:gd name="connsiteX66" fmla="*/ 1764 w 10000"/>
              <a:gd name="connsiteY66" fmla="*/ 9683 h 10000"/>
              <a:gd name="connsiteX67" fmla="*/ 1278 w 10000"/>
              <a:gd name="connsiteY67" fmla="*/ 9360 h 10000"/>
              <a:gd name="connsiteX68" fmla="*/ 790 w 10000"/>
              <a:gd name="connsiteY68" fmla="*/ 9201 h 10000"/>
              <a:gd name="connsiteX69" fmla="*/ 486 w 10000"/>
              <a:gd name="connsiteY69" fmla="*/ 8883 h 10000"/>
              <a:gd name="connsiteX70" fmla="*/ 323 w 10000"/>
              <a:gd name="connsiteY70" fmla="*/ 8403 h 10000"/>
              <a:gd name="connsiteX71" fmla="*/ 161 w 10000"/>
              <a:gd name="connsiteY71" fmla="*/ 7944 h 10000"/>
              <a:gd name="connsiteX72" fmla="*/ 0 w 10000"/>
              <a:gd name="connsiteY72" fmla="*/ 7304 h 10000"/>
              <a:gd name="connsiteX73" fmla="*/ 0 w 10000"/>
              <a:gd name="connsiteY73" fmla="*/ 6667 h 10000"/>
              <a:gd name="connsiteX74" fmla="*/ 0 w 10000"/>
              <a:gd name="connsiteY74" fmla="*/ 5870 h 10000"/>
              <a:gd name="connsiteX75" fmla="*/ 0 w 10000"/>
              <a:gd name="connsiteY75" fmla="*/ 4912 h 10000"/>
              <a:gd name="connsiteX76" fmla="*/ 0 w 10000"/>
              <a:gd name="connsiteY76" fmla="*/ 3811 h 10000"/>
              <a:gd name="connsiteX77" fmla="*/ 0 w 10000"/>
              <a:gd name="connsiteY77" fmla="*/ 3175 h 10000"/>
              <a:gd name="connsiteX78" fmla="*/ 0 w 10000"/>
              <a:gd name="connsiteY78" fmla="*/ 2532 h 10000"/>
              <a:gd name="connsiteX79" fmla="*/ 0 w 10000"/>
              <a:gd name="connsiteY79" fmla="*/ 1898 h 10000"/>
              <a:gd name="connsiteX80" fmla="*/ 0 w 10000"/>
              <a:gd name="connsiteY80" fmla="*/ 1257 h 10000"/>
              <a:gd name="connsiteX0" fmla="*/ 952 w 10000"/>
              <a:gd name="connsiteY0" fmla="*/ 0 h 10000"/>
              <a:gd name="connsiteX1" fmla="*/ 952 w 10000"/>
              <a:gd name="connsiteY1" fmla="*/ 1414 h 10000"/>
              <a:gd name="connsiteX2" fmla="*/ 952 w 10000"/>
              <a:gd name="connsiteY2" fmla="*/ 2054 h 10000"/>
              <a:gd name="connsiteX3" fmla="*/ 952 w 10000"/>
              <a:gd name="connsiteY3" fmla="*/ 2697 h 10000"/>
              <a:gd name="connsiteX4" fmla="*/ 952 w 10000"/>
              <a:gd name="connsiteY4" fmla="*/ 3334 h 10000"/>
              <a:gd name="connsiteX5" fmla="*/ 952 w 10000"/>
              <a:gd name="connsiteY5" fmla="*/ 3811 h 10000"/>
              <a:gd name="connsiteX6" fmla="*/ 952 w 10000"/>
              <a:gd name="connsiteY6" fmla="*/ 4290 h 10000"/>
              <a:gd name="connsiteX7" fmla="*/ 952 w 10000"/>
              <a:gd name="connsiteY7" fmla="*/ 4587 h 10000"/>
              <a:gd name="connsiteX8" fmla="*/ 790 w 10000"/>
              <a:gd name="connsiteY8" fmla="*/ 5385 h 10000"/>
              <a:gd name="connsiteX9" fmla="*/ 790 w 10000"/>
              <a:gd name="connsiteY9" fmla="*/ 6028 h 10000"/>
              <a:gd name="connsiteX10" fmla="*/ 952 w 10000"/>
              <a:gd name="connsiteY10" fmla="*/ 6505 h 10000"/>
              <a:gd name="connsiteX11" fmla="*/ 952 w 10000"/>
              <a:gd name="connsiteY11" fmla="*/ 6984 h 10000"/>
              <a:gd name="connsiteX12" fmla="*/ 1115 w 10000"/>
              <a:gd name="connsiteY12" fmla="*/ 7464 h 10000"/>
              <a:gd name="connsiteX13" fmla="*/ 1278 w 10000"/>
              <a:gd name="connsiteY13" fmla="*/ 7944 h 10000"/>
              <a:gd name="connsiteX14" fmla="*/ 1440 w 10000"/>
              <a:gd name="connsiteY14" fmla="*/ 8242 h 10000"/>
              <a:gd name="connsiteX15" fmla="*/ 1764 w 10000"/>
              <a:gd name="connsiteY15" fmla="*/ 8403 h 10000"/>
              <a:gd name="connsiteX16" fmla="*/ 2088 w 10000"/>
              <a:gd name="connsiteY16" fmla="*/ 8562 h 10000"/>
              <a:gd name="connsiteX17" fmla="*/ 2575 w 10000"/>
              <a:gd name="connsiteY17" fmla="*/ 8721 h 10000"/>
              <a:gd name="connsiteX18" fmla="*/ 3224 w 10000"/>
              <a:gd name="connsiteY18" fmla="*/ 8883 h 10000"/>
              <a:gd name="connsiteX19" fmla="*/ 3873 w 10000"/>
              <a:gd name="connsiteY19" fmla="*/ 8883 h 10000"/>
              <a:gd name="connsiteX20" fmla="*/ 4502 w 10000"/>
              <a:gd name="connsiteY20" fmla="*/ 8883 h 10000"/>
              <a:gd name="connsiteX21" fmla="*/ 5151 w 10000"/>
              <a:gd name="connsiteY21" fmla="*/ 8883 h 10000"/>
              <a:gd name="connsiteX22" fmla="*/ 5639 w 10000"/>
              <a:gd name="connsiteY22" fmla="*/ 8883 h 10000"/>
              <a:gd name="connsiteX23" fmla="*/ 6125 w 10000"/>
              <a:gd name="connsiteY23" fmla="*/ 8721 h 10000"/>
              <a:gd name="connsiteX24" fmla="*/ 6938 w 10000"/>
              <a:gd name="connsiteY24" fmla="*/ 8562 h 10000"/>
              <a:gd name="connsiteX25" fmla="*/ 7586 w 10000"/>
              <a:gd name="connsiteY25" fmla="*/ 8403 h 10000"/>
              <a:gd name="connsiteX26" fmla="*/ 7749 w 10000"/>
              <a:gd name="connsiteY26" fmla="*/ 8242 h 10000"/>
              <a:gd name="connsiteX27" fmla="*/ 7911 w 10000"/>
              <a:gd name="connsiteY27" fmla="*/ 8104 h 10000"/>
              <a:gd name="connsiteX28" fmla="*/ 8072 w 10000"/>
              <a:gd name="connsiteY28" fmla="*/ 7944 h 10000"/>
              <a:gd name="connsiteX29" fmla="*/ 8236 w 10000"/>
              <a:gd name="connsiteY29" fmla="*/ 7784 h 10000"/>
              <a:gd name="connsiteX30" fmla="*/ 8377 w 10000"/>
              <a:gd name="connsiteY30" fmla="*/ 7143 h 10000"/>
              <a:gd name="connsiteX31" fmla="*/ 8539 w 10000"/>
              <a:gd name="connsiteY31" fmla="*/ 6505 h 10000"/>
              <a:gd name="connsiteX32" fmla="*/ 8701 w 10000"/>
              <a:gd name="connsiteY32" fmla="*/ 6187 h 10000"/>
              <a:gd name="connsiteX33" fmla="*/ 8701 w 10000"/>
              <a:gd name="connsiteY33" fmla="*/ 5870 h 10000"/>
              <a:gd name="connsiteX34" fmla="*/ 8701 w 10000"/>
              <a:gd name="connsiteY34" fmla="*/ 5548 h 10000"/>
              <a:gd name="connsiteX35" fmla="*/ 8701 w 10000"/>
              <a:gd name="connsiteY35" fmla="*/ 5385 h 10000"/>
              <a:gd name="connsiteX36" fmla="*/ 8863 w 10000"/>
              <a:gd name="connsiteY36" fmla="*/ 5229 h 10000"/>
              <a:gd name="connsiteX37" fmla="*/ 8863 w 10000"/>
              <a:gd name="connsiteY37" fmla="*/ 5068 h 10000"/>
              <a:gd name="connsiteX38" fmla="*/ 8863 w 10000"/>
              <a:gd name="connsiteY38" fmla="*/ 5068 h 10000"/>
              <a:gd name="connsiteX39" fmla="*/ 9026 w 10000"/>
              <a:gd name="connsiteY39" fmla="*/ 5068 h 10000"/>
              <a:gd name="connsiteX40" fmla="*/ 9188 w 10000"/>
              <a:gd name="connsiteY40" fmla="*/ 5068 h 10000"/>
              <a:gd name="connsiteX41" fmla="*/ 9188 w 10000"/>
              <a:gd name="connsiteY41" fmla="*/ 5229 h 10000"/>
              <a:gd name="connsiteX42" fmla="*/ 9351 w 10000"/>
              <a:gd name="connsiteY42" fmla="*/ 5385 h 10000"/>
              <a:gd name="connsiteX43" fmla="*/ 9351 w 10000"/>
              <a:gd name="connsiteY43" fmla="*/ 5710 h 10000"/>
              <a:gd name="connsiteX44" fmla="*/ 9351 w 10000"/>
              <a:gd name="connsiteY44" fmla="*/ 5870 h 10000"/>
              <a:gd name="connsiteX45" fmla="*/ 9351 w 10000"/>
              <a:gd name="connsiteY45" fmla="*/ 6187 h 10000"/>
              <a:gd name="connsiteX46" fmla="*/ 9513 w 10000"/>
              <a:gd name="connsiteY46" fmla="*/ 6825 h 10000"/>
              <a:gd name="connsiteX47" fmla="*/ 9513 w 10000"/>
              <a:gd name="connsiteY47" fmla="*/ 7304 h 10000"/>
              <a:gd name="connsiteX48" fmla="*/ 9675 w 10000"/>
              <a:gd name="connsiteY48" fmla="*/ 7784 h 10000"/>
              <a:gd name="connsiteX49" fmla="*/ 9837 w 10000"/>
              <a:gd name="connsiteY49" fmla="*/ 8104 h 10000"/>
              <a:gd name="connsiteX50" fmla="*/ 10000 w 10000"/>
              <a:gd name="connsiteY50" fmla="*/ 8403 h 10000"/>
              <a:gd name="connsiteX51" fmla="*/ 10000 w 10000"/>
              <a:gd name="connsiteY51" fmla="*/ 8721 h 10000"/>
              <a:gd name="connsiteX52" fmla="*/ 9837 w 10000"/>
              <a:gd name="connsiteY52" fmla="*/ 9044 h 10000"/>
              <a:gd name="connsiteX53" fmla="*/ 9513 w 10000"/>
              <a:gd name="connsiteY53" fmla="*/ 9201 h 10000"/>
              <a:gd name="connsiteX54" fmla="*/ 9188 w 10000"/>
              <a:gd name="connsiteY54" fmla="*/ 9360 h 10000"/>
              <a:gd name="connsiteX55" fmla="*/ 8701 w 10000"/>
              <a:gd name="connsiteY55" fmla="*/ 9523 h 10000"/>
              <a:gd name="connsiteX56" fmla="*/ 8236 w 10000"/>
              <a:gd name="connsiteY56" fmla="*/ 9683 h 10000"/>
              <a:gd name="connsiteX57" fmla="*/ 7749 w 10000"/>
              <a:gd name="connsiteY57" fmla="*/ 9841 h 10000"/>
              <a:gd name="connsiteX58" fmla="*/ 7098 w 10000"/>
              <a:gd name="connsiteY58" fmla="*/ 9841 h 10000"/>
              <a:gd name="connsiteX59" fmla="*/ 6287 w 10000"/>
              <a:gd name="connsiteY59" fmla="*/ 10000 h 10000"/>
              <a:gd name="connsiteX60" fmla="*/ 5475 w 10000"/>
              <a:gd name="connsiteY60" fmla="*/ 10000 h 10000"/>
              <a:gd name="connsiteX61" fmla="*/ 4502 w 10000"/>
              <a:gd name="connsiteY61" fmla="*/ 10000 h 10000"/>
              <a:gd name="connsiteX62" fmla="*/ 3711 w 10000"/>
              <a:gd name="connsiteY62" fmla="*/ 10000 h 10000"/>
              <a:gd name="connsiteX63" fmla="*/ 2899 w 10000"/>
              <a:gd name="connsiteY63" fmla="*/ 9841 h 10000"/>
              <a:gd name="connsiteX64" fmla="*/ 2250 w 10000"/>
              <a:gd name="connsiteY64" fmla="*/ 9841 h 10000"/>
              <a:gd name="connsiteX65" fmla="*/ 1764 w 10000"/>
              <a:gd name="connsiteY65" fmla="*/ 9683 h 10000"/>
              <a:gd name="connsiteX66" fmla="*/ 1278 w 10000"/>
              <a:gd name="connsiteY66" fmla="*/ 9360 h 10000"/>
              <a:gd name="connsiteX67" fmla="*/ 790 w 10000"/>
              <a:gd name="connsiteY67" fmla="*/ 9201 h 10000"/>
              <a:gd name="connsiteX68" fmla="*/ 486 w 10000"/>
              <a:gd name="connsiteY68" fmla="*/ 8883 h 10000"/>
              <a:gd name="connsiteX69" fmla="*/ 323 w 10000"/>
              <a:gd name="connsiteY69" fmla="*/ 8403 h 10000"/>
              <a:gd name="connsiteX70" fmla="*/ 161 w 10000"/>
              <a:gd name="connsiteY70" fmla="*/ 7944 h 10000"/>
              <a:gd name="connsiteX71" fmla="*/ 0 w 10000"/>
              <a:gd name="connsiteY71" fmla="*/ 7304 h 10000"/>
              <a:gd name="connsiteX72" fmla="*/ 0 w 10000"/>
              <a:gd name="connsiteY72" fmla="*/ 6667 h 10000"/>
              <a:gd name="connsiteX73" fmla="*/ 0 w 10000"/>
              <a:gd name="connsiteY73" fmla="*/ 5870 h 10000"/>
              <a:gd name="connsiteX74" fmla="*/ 0 w 10000"/>
              <a:gd name="connsiteY74" fmla="*/ 4912 h 10000"/>
              <a:gd name="connsiteX75" fmla="*/ 0 w 10000"/>
              <a:gd name="connsiteY75" fmla="*/ 3811 h 10000"/>
              <a:gd name="connsiteX76" fmla="*/ 0 w 10000"/>
              <a:gd name="connsiteY76" fmla="*/ 3175 h 10000"/>
              <a:gd name="connsiteX77" fmla="*/ 0 w 10000"/>
              <a:gd name="connsiteY77" fmla="*/ 2532 h 10000"/>
              <a:gd name="connsiteX78" fmla="*/ 0 w 10000"/>
              <a:gd name="connsiteY78" fmla="*/ 1898 h 10000"/>
              <a:gd name="connsiteX79" fmla="*/ 0 w 10000"/>
              <a:gd name="connsiteY79" fmla="*/ 1257 h 10000"/>
              <a:gd name="connsiteX0" fmla="*/ 952 w 10000"/>
              <a:gd name="connsiteY0" fmla="*/ 157 h 8743"/>
              <a:gd name="connsiteX1" fmla="*/ 952 w 10000"/>
              <a:gd name="connsiteY1" fmla="*/ 797 h 8743"/>
              <a:gd name="connsiteX2" fmla="*/ 952 w 10000"/>
              <a:gd name="connsiteY2" fmla="*/ 1440 h 8743"/>
              <a:gd name="connsiteX3" fmla="*/ 952 w 10000"/>
              <a:gd name="connsiteY3" fmla="*/ 2077 h 8743"/>
              <a:gd name="connsiteX4" fmla="*/ 952 w 10000"/>
              <a:gd name="connsiteY4" fmla="*/ 2554 h 8743"/>
              <a:gd name="connsiteX5" fmla="*/ 952 w 10000"/>
              <a:gd name="connsiteY5" fmla="*/ 3033 h 8743"/>
              <a:gd name="connsiteX6" fmla="*/ 952 w 10000"/>
              <a:gd name="connsiteY6" fmla="*/ 3330 h 8743"/>
              <a:gd name="connsiteX7" fmla="*/ 790 w 10000"/>
              <a:gd name="connsiteY7" fmla="*/ 4128 h 8743"/>
              <a:gd name="connsiteX8" fmla="*/ 790 w 10000"/>
              <a:gd name="connsiteY8" fmla="*/ 4771 h 8743"/>
              <a:gd name="connsiteX9" fmla="*/ 952 w 10000"/>
              <a:gd name="connsiteY9" fmla="*/ 5248 h 8743"/>
              <a:gd name="connsiteX10" fmla="*/ 952 w 10000"/>
              <a:gd name="connsiteY10" fmla="*/ 5727 h 8743"/>
              <a:gd name="connsiteX11" fmla="*/ 1115 w 10000"/>
              <a:gd name="connsiteY11" fmla="*/ 6207 h 8743"/>
              <a:gd name="connsiteX12" fmla="*/ 1278 w 10000"/>
              <a:gd name="connsiteY12" fmla="*/ 6687 h 8743"/>
              <a:gd name="connsiteX13" fmla="*/ 1440 w 10000"/>
              <a:gd name="connsiteY13" fmla="*/ 6985 h 8743"/>
              <a:gd name="connsiteX14" fmla="*/ 1764 w 10000"/>
              <a:gd name="connsiteY14" fmla="*/ 7146 h 8743"/>
              <a:gd name="connsiteX15" fmla="*/ 2088 w 10000"/>
              <a:gd name="connsiteY15" fmla="*/ 7305 h 8743"/>
              <a:gd name="connsiteX16" fmla="*/ 2575 w 10000"/>
              <a:gd name="connsiteY16" fmla="*/ 7464 h 8743"/>
              <a:gd name="connsiteX17" fmla="*/ 3224 w 10000"/>
              <a:gd name="connsiteY17" fmla="*/ 7626 h 8743"/>
              <a:gd name="connsiteX18" fmla="*/ 3873 w 10000"/>
              <a:gd name="connsiteY18" fmla="*/ 7626 h 8743"/>
              <a:gd name="connsiteX19" fmla="*/ 4502 w 10000"/>
              <a:gd name="connsiteY19" fmla="*/ 7626 h 8743"/>
              <a:gd name="connsiteX20" fmla="*/ 5151 w 10000"/>
              <a:gd name="connsiteY20" fmla="*/ 7626 h 8743"/>
              <a:gd name="connsiteX21" fmla="*/ 5639 w 10000"/>
              <a:gd name="connsiteY21" fmla="*/ 7626 h 8743"/>
              <a:gd name="connsiteX22" fmla="*/ 6125 w 10000"/>
              <a:gd name="connsiteY22" fmla="*/ 7464 h 8743"/>
              <a:gd name="connsiteX23" fmla="*/ 6938 w 10000"/>
              <a:gd name="connsiteY23" fmla="*/ 7305 h 8743"/>
              <a:gd name="connsiteX24" fmla="*/ 7586 w 10000"/>
              <a:gd name="connsiteY24" fmla="*/ 7146 h 8743"/>
              <a:gd name="connsiteX25" fmla="*/ 7749 w 10000"/>
              <a:gd name="connsiteY25" fmla="*/ 6985 h 8743"/>
              <a:gd name="connsiteX26" fmla="*/ 7911 w 10000"/>
              <a:gd name="connsiteY26" fmla="*/ 6847 h 8743"/>
              <a:gd name="connsiteX27" fmla="*/ 8072 w 10000"/>
              <a:gd name="connsiteY27" fmla="*/ 6687 h 8743"/>
              <a:gd name="connsiteX28" fmla="*/ 8236 w 10000"/>
              <a:gd name="connsiteY28" fmla="*/ 6527 h 8743"/>
              <a:gd name="connsiteX29" fmla="*/ 8377 w 10000"/>
              <a:gd name="connsiteY29" fmla="*/ 5886 h 8743"/>
              <a:gd name="connsiteX30" fmla="*/ 8539 w 10000"/>
              <a:gd name="connsiteY30" fmla="*/ 5248 h 8743"/>
              <a:gd name="connsiteX31" fmla="*/ 8701 w 10000"/>
              <a:gd name="connsiteY31" fmla="*/ 4930 h 8743"/>
              <a:gd name="connsiteX32" fmla="*/ 8701 w 10000"/>
              <a:gd name="connsiteY32" fmla="*/ 4613 h 8743"/>
              <a:gd name="connsiteX33" fmla="*/ 8701 w 10000"/>
              <a:gd name="connsiteY33" fmla="*/ 4291 h 8743"/>
              <a:gd name="connsiteX34" fmla="*/ 8701 w 10000"/>
              <a:gd name="connsiteY34" fmla="*/ 4128 h 8743"/>
              <a:gd name="connsiteX35" fmla="*/ 8863 w 10000"/>
              <a:gd name="connsiteY35" fmla="*/ 3972 h 8743"/>
              <a:gd name="connsiteX36" fmla="*/ 8863 w 10000"/>
              <a:gd name="connsiteY36" fmla="*/ 3811 h 8743"/>
              <a:gd name="connsiteX37" fmla="*/ 8863 w 10000"/>
              <a:gd name="connsiteY37" fmla="*/ 3811 h 8743"/>
              <a:gd name="connsiteX38" fmla="*/ 9026 w 10000"/>
              <a:gd name="connsiteY38" fmla="*/ 3811 h 8743"/>
              <a:gd name="connsiteX39" fmla="*/ 9188 w 10000"/>
              <a:gd name="connsiteY39" fmla="*/ 3811 h 8743"/>
              <a:gd name="connsiteX40" fmla="*/ 9188 w 10000"/>
              <a:gd name="connsiteY40" fmla="*/ 3972 h 8743"/>
              <a:gd name="connsiteX41" fmla="*/ 9351 w 10000"/>
              <a:gd name="connsiteY41" fmla="*/ 4128 h 8743"/>
              <a:gd name="connsiteX42" fmla="*/ 9351 w 10000"/>
              <a:gd name="connsiteY42" fmla="*/ 4453 h 8743"/>
              <a:gd name="connsiteX43" fmla="*/ 9351 w 10000"/>
              <a:gd name="connsiteY43" fmla="*/ 4613 h 8743"/>
              <a:gd name="connsiteX44" fmla="*/ 9351 w 10000"/>
              <a:gd name="connsiteY44" fmla="*/ 4930 h 8743"/>
              <a:gd name="connsiteX45" fmla="*/ 9513 w 10000"/>
              <a:gd name="connsiteY45" fmla="*/ 5568 h 8743"/>
              <a:gd name="connsiteX46" fmla="*/ 9513 w 10000"/>
              <a:gd name="connsiteY46" fmla="*/ 6047 h 8743"/>
              <a:gd name="connsiteX47" fmla="*/ 9675 w 10000"/>
              <a:gd name="connsiteY47" fmla="*/ 6527 h 8743"/>
              <a:gd name="connsiteX48" fmla="*/ 9837 w 10000"/>
              <a:gd name="connsiteY48" fmla="*/ 6847 h 8743"/>
              <a:gd name="connsiteX49" fmla="*/ 10000 w 10000"/>
              <a:gd name="connsiteY49" fmla="*/ 7146 h 8743"/>
              <a:gd name="connsiteX50" fmla="*/ 10000 w 10000"/>
              <a:gd name="connsiteY50" fmla="*/ 7464 h 8743"/>
              <a:gd name="connsiteX51" fmla="*/ 9837 w 10000"/>
              <a:gd name="connsiteY51" fmla="*/ 7787 h 8743"/>
              <a:gd name="connsiteX52" fmla="*/ 9513 w 10000"/>
              <a:gd name="connsiteY52" fmla="*/ 7944 h 8743"/>
              <a:gd name="connsiteX53" fmla="*/ 9188 w 10000"/>
              <a:gd name="connsiteY53" fmla="*/ 8103 h 8743"/>
              <a:gd name="connsiteX54" fmla="*/ 8701 w 10000"/>
              <a:gd name="connsiteY54" fmla="*/ 8266 h 8743"/>
              <a:gd name="connsiteX55" fmla="*/ 8236 w 10000"/>
              <a:gd name="connsiteY55" fmla="*/ 8426 h 8743"/>
              <a:gd name="connsiteX56" fmla="*/ 7749 w 10000"/>
              <a:gd name="connsiteY56" fmla="*/ 8584 h 8743"/>
              <a:gd name="connsiteX57" fmla="*/ 7098 w 10000"/>
              <a:gd name="connsiteY57" fmla="*/ 8584 h 8743"/>
              <a:gd name="connsiteX58" fmla="*/ 6287 w 10000"/>
              <a:gd name="connsiteY58" fmla="*/ 8743 h 8743"/>
              <a:gd name="connsiteX59" fmla="*/ 5475 w 10000"/>
              <a:gd name="connsiteY59" fmla="*/ 8743 h 8743"/>
              <a:gd name="connsiteX60" fmla="*/ 4502 w 10000"/>
              <a:gd name="connsiteY60" fmla="*/ 8743 h 8743"/>
              <a:gd name="connsiteX61" fmla="*/ 3711 w 10000"/>
              <a:gd name="connsiteY61" fmla="*/ 8743 h 8743"/>
              <a:gd name="connsiteX62" fmla="*/ 2899 w 10000"/>
              <a:gd name="connsiteY62" fmla="*/ 8584 h 8743"/>
              <a:gd name="connsiteX63" fmla="*/ 2250 w 10000"/>
              <a:gd name="connsiteY63" fmla="*/ 8584 h 8743"/>
              <a:gd name="connsiteX64" fmla="*/ 1764 w 10000"/>
              <a:gd name="connsiteY64" fmla="*/ 8426 h 8743"/>
              <a:gd name="connsiteX65" fmla="*/ 1278 w 10000"/>
              <a:gd name="connsiteY65" fmla="*/ 8103 h 8743"/>
              <a:gd name="connsiteX66" fmla="*/ 790 w 10000"/>
              <a:gd name="connsiteY66" fmla="*/ 7944 h 8743"/>
              <a:gd name="connsiteX67" fmla="*/ 486 w 10000"/>
              <a:gd name="connsiteY67" fmla="*/ 7626 h 8743"/>
              <a:gd name="connsiteX68" fmla="*/ 323 w 10000"/>
              <a:gd name="connsiteY68" fmla="*/ 7146 h 8743"/>
              <a:gd name="connsiteX69" fmla="*/ 161 w 10000"/>
              <a:gd name="connsiteY69" fmla="*/ 6687 h 8743"/>
              <a:gd name="connsiteX70" fmla="*/ 0 w 10000"/>
              <a:gd name="connsiteY70" fmla="*/ 6047 h 8743"/>
              <a:gd name="connsiteX71" fmla="*/ 0 w 10000"/>
              <a:gd name="connsiteY71" fmla="*/ 5410 h 8743"/>
              <a:gd name="connsiteX72" fmla="*/ 0 w 10000"/>
              <a:gd name="connsiteY72" fmla="*/ 4613 h 8743"/>
              <a:gd name="connsiteX73" fmla="*/ 0 w 10000"/>
              <a:gd name="connsiteY73" fmla="*/ 3655 h 8743"/>
              <a:gd name="connsiteX74" fmla="*/ 0 w 10000"/>
              <a:gd name="connsiteY74" fmla="*/ 2554 h 8743"/>
              <a:gd name="connsiteX75" fmla="*/ 0 w 10000"/>
              <a:gd name="connsiteY75" fmla="*/ 1918 h 8743"/>
              <a:gd name="connsiteX76" fmla="*/ 0 w 10000"/>
              <a:gd name="connsiteY76" fmla="*/ 1275 h 8743"/>
              <a:gd name="connsiteX77" fmla="*/ 0 w 10000"/>
              <a:gd name="connsiteY77" fmla="*/ 641 h 8743"/>
              <a:gd name="connsiteX78" fmla="*/ 0 w 10000"/>
              <a:gd name="connsiteY78" fmla="*/ 0 h 8743"/>
              <a:gd name="connsiteX0" fmla="*/ 952 w 10000"/>
              <a:gd name="connsiteY0" fmla="*/ 912 h 10000"/>
              <a:gd name="connsiteX1" fmla="*/ 952 w 10000"/>
              <a:gd name="connsiteY1" fmla="*/ 1647 h 10000"/>
              <a:gd name="connsiteX2" fmla="*/ 952 w 10000"/>
              <a:gd name="connsiteY2" fmla="*/ 2376 h 10000"/>
              <a:gd name="connsiteX3" fmla="*/ 952 w 10000"/>
              <a:gd name="connsiteY3" fmla="*/ 2921 h 10000"/>
              <a:gd name="connsiteX4" fmla="*/ 952 w 10000"/>
              <a:gd name="connsiteY4" fmla="*/ 3469 h 10000"/>
              <a:gd name="connsiteX5" fmla="*/ 952 w 10000"/>
              <a:gd name="connsiteY5" fmla="*/ 3809 h 10000"/>
              <a:gd name="connsiteX6" fmla="*/ 790 w 10000"/>
              <a:gd name="connsiteY6" fmla="*/ 4721 h 10000"/>
              <a:gd name="connsiteX7" fmla="*/ 790 w 10000"/>
              <a:gd name="connsiteY7" fmla="*/ 5457 h 10000"/>
              <a:gd name="connsiteX8" fmla="*/ 952 w 10000"/>
              <a:gd name="connsiteY8" fmla="*/ 6003 h 10000"/>
              <a:gd name="connsiteX9" fmla="*/ 952 w 10000"/>
              <a:gd name="connsiteY9" fmla="*/ 6550 h 10000"/>
              <a:gd name="connsiteX10" fmla="*/ 1115 w 10000"/>
              <a:gd name="connsiteY10" fmla="*/ 7099 h 10000"/>
              <a:gd name="connsiteX11" fmla="*/ 1278 w 10000"/>
              <a:gd name="connsiteY11" fmla="*/ 7648 h 10000"/>
              <a:gd name="connsiteX12" fmla="*/ 1440 w 10000"/>
              <a:gd name="connsiteY12" fmla="*/ 7989 h 10000"/>
              <a:gd name="connsiteX13" fmla="*/ 1764 w 10000"/>
              <a:gd name="connsiteY13" fmla="*/ 8173 h 10000"/>
              <a:gd name="connsiteX14" fmla="*/ 2088 w 10000"/>
              <a:gd name="connsiteY14" fmla="*/ 8355 h 10000"/>
              <a:gd name="connsiteX15" fmla="*/ 2575 w 10000"/>
              <a:gd name="connsiteY15" fmla="*/ 8537 h 10000"/>
              <a:gd name="connsiteX16" fmla="*/ 3224 w 10000"/>
              <a:gd name="connsiteY16" fmla="*/ 8722 h 10000"/>
              <a:gd name="connsiteX17" fmla="*/ 3873 w 10000"/>
              <a:gd name="connsiteY17" fmla="*/ 8722 h 10000"/>
              <a:gd name="connsiteX18" fmla="*/ 4502 w 10000"/>
              <a:gd name="connsiteY18" fmla="*/ 8722 h 10000"/>
              <a:gd name="connsiteX19" fmla="*/ 5151 w 10000"/>
              <a:gd name="connsiteY19" fmla="*/ 8722 h 10000"/>
              <a:gd name="connsiteX20" fmla="*/ 5639 w 10000"/>
              <a:gd name="connsiteY20" fmla="*/ 8722 h 10000"/>
              <a:gd name="connsiteX21" fmla="*/ 6125 w 10000"/>
              <a:gd name="connsiteY21" fmla="*/ 8537 h 10000"/>
              <a:gd name="connsiteX22" fmla="*/ 6938 w 10000"/>
              <a:gd name="connsiteY22" fmla="*/ 8355 h 10000"/>
              <a:gd name="connsiteX23" fmla="*/ 7586 w 10000"/>
              <a:gd name="connsiteY23" fmla="*/ 8173 h 10000"/>
              <a:gd name="connsiteX24" fmla="*/ 7749 w 10000"/>
              <a:gd name="connsiteY24" fmla="*/ 7989 h 10000"/>
              <a:gd name="connsiteX25" fmla="*/ 7911 w 10000"/>
              <a:gd name="connsiteY25" fmla="*/ 7831 h 10000"/>
              <a:gd name="connsiteX26" fmla="*/ 8072 w 10000"/>
              <a:gd name="connsiteY26" fmla="*/ 7648 h 10000"/>
              <a:gd name="connsiteX27" fmla="*/ 8236 w 10000"/>
              <a:gd name="connsiteY27" fmla="*/ 7465 h 10000"/>
              <a:gd name="connsiteX28" fmla="*/ 8377 w 10000"/>
              <a:gd name="connsiteY28" fmla="*/ 6732 h 10000"/>
              <a:gd name="connsiteX29" fmla="*/ 8539 w 10000"/>
              <a:gd name="connsiteY29" fmla="*/ 6003 h 10000"/>
              <a:gd name="connsiteX30" fmla="*/ 8701 w 10000"/>
              <a:gd name="connsiteY30" fmla="*/ 5639 h 10000"/>
              <a:gd name="connsiteX31" fmla="*/ 8701 w 10000"/>
              <a:gd name="connsiteY31" fmla="*/ 5276 h 10000"/>
              <a:gd name="connsiteX32" fmla="*/ 8701 w 10000"/>
              <a:gd name="connsiteY32" fmla="*/ 4908 h 10000"/>
              <a:gd name="connsiteX33" fmla="*/ 8701 w 10000"/>
              <a:gd name="connsiteY33" fmla="*/ 4721 h 10000"/>
              <a:gd name="connsiteX34" fmla="*/ 8863 w 10000"/>
              <a:gd name="connsiteY34" fmla="*/ 4543 h 10000"/>
              <a:gd name="connsiteX35" fmla="*/ 8863 w 10000"/>
              <a:gd name="connsiteY35" fmla="*/ 4359 h 10000"/>
              <a:gd name="connsiteX36" fmla="*/ 8863 w 10000"/>
              <a:gd name="connsiteY36" fmla="*/ 4359 h 10000"/>
              <a:gd name="connsiteX37" fmla="*/ 9026 w 10000"/>
              <a:gd name="connsiteY37" fmla="*/ 4359 h 10000"/>
              <a:gd name="connsiteX38" fmla="*/ 9188 w 10000"/>
              <a:gd name="connsiteY38" fmla="*/ 4359 h 10000"/>
              <a:gd name="connsiteX39" fmla="*/ 9188 w 10000"/>
              <a:gd name="connsiteY39" fmla="*/ 4543 h 10000"/>
              <a:gd name="connsiteX40" fmla="*/ 9351 w 10000"/>
              <a:gd name="connsiteY40" fmla="*/ 4721 h 10000"/>
              <a:gd name="connsiteX41" fmla="*/ 9351 w 10000"/>
              <a:gd name="connsiteY41" fmla="*/ 5093 h 10000"/>
              <a:gd name="connsiteX42" fmla="*/ 9351 w 10000"/>
              <a:gd name="connsiteY42" fmla="*/ 5276 h 10000"/>
              <a:gd name="connsiteX43" fmla="*/ 9351 w 10000"/>
              <a:gd name="connsiteY43" fmla="*/ 5639 h 10000"/>
              <a:gd name="connsiteX44" fmla="*/ 9513 w 10000"/>
              <a:gd name="connsiteY44" fmla="*/ 6369 h 10000"/>
              <a:gd name="connsiteX45" fmla="*/ 9513 w 10000"/>
              <a:gd name="connsiteY45" fmla="*/ 6916 h 10000"/>
              <a:gd name="connsiteX46" fmla="*/ 9675 w 10000"/>
              <a:gd name="connsiteY46" fmla="*/ 7465 h 10000"/>
              <a:gd name="connsiteX47" fmla="*/ 9837 w 10000"/>
              <a:gd name="connsiteY47" fmla="*/ 7831 h 10000"/>
              <a:gd name="connsiteX48" fmla="*/ 10000 w 10000"/>
              <a:gd name="connsiteY48" fmla="*/ 8173 h 10000"/>
              <a:gd name="connsiteX49" fmla="*/ 10000 w 10000"/>
              <a:gd name="connsiteY49" fmla="*/ 8537 h 10000"/>
              <a:gd name="connsiteX50" fmla="*/ 9837 w 10000"/>
              <a:gd name="connsiteY50" fmla="*/ 8907 h 10000"/>
              <a:gd name="connsiteX51" fmla="*/ 9513 w 10000"/>
              <a:gd name="connsiteY51" fmla="*/ 9086 h 10000"/>
              <a:gd name="connsiteX52" fmla="*/ 9188 w 10000"/>
              <a:gd name="connsiteY52" fmla="*/ 9268 h 10000"/>
              <a:gd name="connsiteX53" fmla="*/ 8701 w 10000"/>
              <a:gd name="connsiteY53" fmla="*/ 9454 h 10000"/>
              <a:gd name="connsiteX54" fmla="*/ 8236 w 10000"/>
              <a:gd name="connsiteY54" fmla="*/ 9637 h 10000"/>
              <a:gd name="connsiteX55" fmla="*/ 7749 w 10000"/>
              <a:gd name="connsiteY55" fmla="*/ 9818 h 10000"/>
              <a:gd name="connsiteX56" fmla="*/ 7098 w 10000"/>
              <a:gd name="connsiteY56" fmla="*/ 9818 h 10000"/>
              <a:gd name="connsiteX57" fmla="*/ 6287 w 10000"/>
              <a:gd name="connsiteY57" fmla="*/ 10000 h 10000"/>
              <a:gd name="connsiteX58" fmla="*/ 5475 w 10000"/>
              <a:gd name="connsiteY58" fmla="*/ 10000 h 10000"/>
              <a:gd name="connsiteX59" fmla="*/ 4502 w 10000"/>
              <a:gd name="connsiteY59" fmla="*/ 10000 h 10000"/>
              <a:gd name="connsiteX60" fmla="*/ 3711 w 10000"/>
              <a:gd name="connsiteY60" fmla="*/ 10000 h 10000"/>
              <a:gd name="connsiteX61" fmla="*/ 2899 w 10000"/>
              <a:gd name="connsiteY61" fmla="*/ 9818 h 10000"/>
              <a:gd name="connsiteX62" fmla="*/ 2250 w 10000"/>
              <a:gd name="connsiteY62" fmla="*/ 9818 h 10000"/>
              <a:gd name="connsiteX63" fmla="*/ 1764 w 10000"/>
              <a:gd name="connsiteY63" fmla="*/ 9637 h 10000"/>
              <a:gd name="connsiteX64" fmla="*/ 1278 w 10000"/>
              <a:gd name="connsiteY64" fmla="*/ 9268 h 10000"/>
              <a:gd name="connsiteX65" fmla="*/ 790 w 10000"/>
              <a:gd name="connsiteY65" fmla="*/ 9086 h 10000"/>
              <a:gd name="connsiteX66" fmla="*/ 486 w 10000"/>
              <a:gd name="connsiteY66" fmla="*/ 8722 h 10000"/>
              <a:gd name="connsiteX67" fmla="*/ 323 w 10000"/>
              <a:gd name="connsiteY67" fmla="*/ 8173 h 10000"/>
              <a:gd name="connsiteX68" fmla="*/ 161 w 10000"/>
              <a:gd name="connsiteY68" fmla="*/ 7648 h 10000"/>
              <a:gd name="connsiteX69" fmla="*/ 0 w 10000"/>
              <a:gd name="connsiteY69" fmla="*/ 6916 h 10000"/>
              <a:gd name="connsiteX70" fmla="*/ 0 w 10000"/>
              <a:gd name="connsiteY70" fmla="*/ 6188 h 10000"/>
              <a:gd name="connsiteX71" fmla="*/ 0 w 10000"/>
              <a:gd name="connsiteY71" fmla="*/ 5276 h 10000"/>
              <a:gd name="connsiteX72" fmla="*/ 0 w 10000"/>
              <a:gd name="connsiteY72" fmla="*/ 4180 h 10000"/>
              <a:gd name="connsiteX73" fmla="*/ 0 w 10000"/>
              <a:gd name="connsiteY73" fmla="*/ 2921 h 10000"/>
              <a:gd name="connsiteX74" fmla="*/ 0 w 10000"/>
              <a:gd name="connsiteY74" fmla="*/ 2194 h 10000"/>
              <a:gd name="connsiteX75" fmla="*/ 0 w 10000"/>
              <a:gd name="connsiteY75" fmla="*/ 1458 h 10000"/>
              <a:gd name="connsiteX76" fmla="*/ 0 w 10000"/>
              <a:gd name="connsiteY76" fmla="*/ 733 h 10000"/>
              <a:gd name="connsiteX77" fmla="*/ 0 w 10000"/>
              <a:gd name="connsiteY77" fmla="*/ 0 h 10000"/>
              <a:gd name="connsiteX0" fmla="*/ 952 w 10000"/>
              <a:gd name="connsiteY0" fmla="*/ 179 h 9267"/>
              <a:gd name="connsiteX1" fmla="*/ 952 w 10000"/>
              <a:gd name="connsiteY1" fmla="*/ 914 h 9267"/>
              <a:gd name="connsiteX2" fmla="*/ 952 w 10000"/>
              <a:gd name="connsiteY2" fmla="*/ 1643 h 9267"/>
              <a:gd name="connsiteX3" fmla="*/ 952 w 10000"/>
              <a:gd name="connsiteY3" fmla="*/ 2188 h 9267"/>
              <a:gd name="connsiteX4" fmla="*/ 952 w 10000"/>
              <a:gd name="connsiteY4" fmla="*/ 2736 h 9267"/>
              <a:gd name="connsiteX5" fmla="*/ 952 w 10000"/>
              <a:gd name="connsiteY5" fmla="*/ 3076 h 9267"/>
              <a:gd name="connsiteX6" fmla="*/ 790 w 10000"/>
              <a:gd name="connsiteY6" fmla="*/ 3988 h 9267"/>
              <a:gd name="connsiteX7" fmla="*/ 790 w 10000"/>
              <a:gd name="connsiteY7" fmla="*/ 4724 h 9267"/>
              <a:gd name="connsiteX8" fmla="*/ 952 w 10000"/>
              <a:gd name="connsiteY8" fmla="*/ 5270 h 9267"/>
              <a:gd name="connsiteX9" fmla="*/ 952 w 10000"/>
              <a:gd name="connsiteY9" fmla="*/ 5817 h 9267"/>
              <a:gd name="connsiteX10" fmla="*/ 1115 w 10000"/>
              <a:gd name="connsiteY10" fmla="*/ 6366 h 9267"/>
              <a:gd name="connsiteX11" fmla="*/ 1278 w 10000"/>
              <a:gd name="connsiteY11" fmla="*/ 6915 h 9267"/>
              <a:gd name="connsiteX12" fmla="*/ 1440 w 10000"/>
              <a:gd name="connsiteY12" fmla="*/ 7256 h 9267"/>
              <a:gd name="connsiteX13" fmla="*/ 1764 w 10000"/>
              <a:gd name="connsiteY13" fmla="*/ 7440 h 9267"/>
              <a:gd name="connsiteX14" fmla="*/ 2088 w 10000"/>
              <a:gd name="connsiteY14" fmla="*/ 7622 h 9267"/>
              <a:gd name="connsiteX15" fmla="*/ 2575 w 10000"/>
              <a:gd name="connsiteY15" fmla="*/ 7804 h 9267"/>
              <a:gd name="connsiteX16" fmla="*/ 3224 w 10000"/>
              <a:gd name="connsiteY16" fmla="*/ 7989 h 9267"/>
              <a:gd name="connsiteX17" fmla="*/ 3873 w 10000"/>
              <a:gd name="connsiteY17" fmla="*/ 7989 h 9267"/>
              <a:gd name="connsiteX18" fmla="*/ 4502 w 10000"/>
              <a:gd name="connsiteY18" fmla="*/ 7989 h 9267"/>
              <a:gd name="connsiteX19" fmla="*/ 5151 w 10000"/>
              <a:gd name="connsiteY19" fmla="*/ 7989 h 9267"/>
              <a:gd name="connsiteX20" fmla="*/ 5639 w 10000"/>
              <a:gd name="connsiteY20" fmla="*/ 7989 h 9267"/>
              <a:gd name="connsiteX21" fmla="*/ 6125 w 10000"/>
              <a:gd name="connsiteY21" fmla="*/ 7804 h 9267"/>
              <a:gd name="connsiteX22" fmla="*/ 6938 w 10000"/>
              <a:gd name="connsiteY22" fmla="*/ 7622 h 9267"/>
              <a:gd name="connsiteX23" fmla="*/ 7586 w 10000"/>
              <a:gd name="connsiteY23" fmla="*/ 7440 h 9267"/>
              <a:gd name="connsiteX24" fmla="*/ 7749 w 10000"/>
              <a:gd name="connsiteY24" fmla="*/ 7256 h 9267"/>
              <a:gd name="connsiteX25" fmla="*/ 7911 w 10000"/>
              <a:gd name="connsiteY25" fmla="*/ 7098 h 9267"/>
              <a:gd name="connsiteX26" fmla="*/ 8072 w 10000"/>
              <a:gd name="connsiteY26" fmla="*/ 6915 h 9267"/>
              <a:gd name="connsiteX27" fmla="*/ 8236 w 10000"/>
              <a:gd name="connsiteY27" fmla="*/ 6732 h 9267"/>
              <a:gd name="connsiteX28" fmla="*/ 8377 w 10000"/>
              <a:gd name="connsiteY28" fmla="*/ 5999 h 9267"/>
              <a:gd name="connsiteX29" fmla="*/ 8539 w 10000"/>
              <a:gd name="connsiteY29" fmla="*/ 5270 h 9267"/>
              <a:gd name="connsiteX30" fmla="*/ 8701 w 10000"/>
              <a:gd name="connsiteY30" fmla="*/ 4906 h 9267"/>
              <a:gd name="connsiteX31" fmla="*/ 8701 w 10000"/>
              <a:gd name="connsiteY31" fmla="*/ 4543 h 9267"/>
              <a:gd name="connsiteX32" fmla="*/ 8701 w 10000"/>
              <a:gd name="connsiteY32" fmla="*/ 4175 h 9267"/>
              <a:gd name="connsiteX33" fmla="*/ 8701 w 10000"/>
              <a:gd name="connsiteY33" fmla="*/ 3988 h 9267"/>
              <a:gd name="connsiteX34" fmla="*/ 8863 w 10000"/>
              <a:gd name="connsiteY34" fmla="*/ 3810 h 9267"/>
              <a:gd name="connsiteX35" fmla="*/ 8863 w 10000"/>
              <a:gd name="connsiteY35" fmla="*/ 3626 h 9267"/>
              <a:gd name="connsiteX36" fmla="*/ 8863 w 10000"/>
              <a:gd name="connsiteY36" fmla="*/ 3626 h 9267"/>
              <a:gd name="connsiteX37" fmla="*/ 9026 w 10000"/>
              <a:gd name="connsiteY37" fmla="*/ 3626 h 9267"/>
              <a:gd name="connsiteX38" fmla="*/ 9188 w 10000"/>
              <a:gd name="connsiteY38" fmla="*/ 3626 h 9267"/>
              <a:gd name="connsiteX39" fmla="*/ 9188 w 10000"/>
              <a:gd name="connsiteY39" fmla="*/ 3810 h 9267"/>
              <a:gd name="connsiteX40" fmla="*/ 9351 w 10000"/>
              <a:gd name="connsiteY40" fmla="*/ 3988 h 9267"/>
              <a:gd name="connsiteX41" fmla="*/ 9351 w 10000"/>
              <a:gd name="connsiteY41" fmla="*/ 4360 h 9267"/>
              <a:gd name="connsiteX42" fmla="*/ 9351 w 10000"/>
              <a:gd name="connsiteY42" fmla="*/ 4543 h 9267"/>
              <a:gd name="connsiteX43" fmla="*/ 9351 w 10000"/>
              <a:gd name="connsiteY43" fmla="*/ 4906 h 9267"/>
              <a:gd name="connsiteX44" fmla="*/ 9513 w 10000"/>
              <a:gd name="connsiteY44" fmla="*/ 5636 h 9267"/>
              <a:gd name="connsiteX45" fmla="*/ 9513 w 10000"/>
              <a:gd name="connsiteY45" fmla="*/ 6183 h 9267"/>
              <a:gd name="connsiteX46" fmla="*/ 9675 w 10000"/>
              <a:gd name="connsiteY46" fmla="*/ 6732 h 9267"/>
              <a:gd name="connsiteX47" fmla="*/ 9837 w 10000"/>
              <a:gd name="connsiteY47" fmla="*/ 7098 h 9267"/>
              <a:gd name="connsiteX48" fmla="*/ 10000 w 10000"/>
              <a:gd name="connsiteY48" fmla="*/ 7440 h 9267"/>
              <a:gd name="connsiteX49" fmla="*/ 10000 w 10000"/>
              <a:gd name="connsiteY49" fmla="*/ 7804 h 9267"/>
              <a:gd name="connsiteX50" fmla="*/ 9837 w 10000"/>
              <a:gd name="connsiteY50" fmla="*/ 8174 h 9267"/>
              <a:gd name="connsiteX51" fmla="*/ 9513 w 10000"/>
              <a:gd name="connsiteY51" fmla="*/ 8353 h 9267"/>
              <a:gd name="connsiteX52" fmla="*/ 9188 w 10000"/>
              <a:gd name="connsiteY52" fmla="*/ 8535 h 9267"/>
              <a:gd name="connsiteX53" fmla="*/ 8701 w 10000"/>
              <a:gd name="connsiteY53" fmla="*/ 8721 h 9267"/>
              <a:gd name="connsiteX54" fmla="*/ 8236 w 10000"/>
              <a:gd name="connsiteY54" fmla="*/ 8904 h 9267"/>
              <a:gd name="connsiteX55" fmla="*/ 7749 w 10000"/>
              <a:gd name="connsiteY55" fmla="*/ 9085 h 9267"/>
              <a:gd name="connsiteX56" fmla="*/ 7098 w 10000"/>
              <a:gd name="connsiteY56" fmla="*/ 9085 h 9267"/>
              <a:gd name="connsiteX57" fmla="*/ 6287 w 10000"/>
              <a:gd name="connsiteY57" fmla="*/ 9267 h 9267"/>
              <a:gd name="connsiteX58" fmla="*/ 5475 w 10000"/>
              <a:gd name="connsiteY58" fmla="*/ 9267 h 9267"/>
              <a:gd name="connsiteX59" fmla="*/ 4502 w 10000"/>
              <a:gd name="connsiteY59" fmla="*/ 9267 h 9267"/>
              <a:gd name="connsiteX60" fmla="*/ 3711 w 10000"/>
              <a:gd name="connsiteY60" fmla="*/ 9267 h 9267"/>
              <a:gd name="connsiteX61" fmla="*/ 2899 w 10000"/>
              <a:gd name="connsiteY61" fmla="*/ 9085 h 9267"/>
              <a:gd name="connsiteX62" fmla="*/ 2250 w 10000"/>
              <a:gd name="connsiteY62" fmla="*/ 9085 h 9267"/>
              <a:gd name="connsiteX63" fmla="*/ 1764 w 10000"/>
              <a:gd name="connsiteY63" fmla="*/ 8904 h 9267"/>
              <a:gd name="connsiteX64" fmla="*/ 1278 w 10000"/>
              <a:gd name="connsiteY64" fmla="*/ 8535 h 9267"/>
              <a:gd name="connsiteX65" fmla="*/ 790 w 10000"/>
              <a:gd name="connsiteY65" fmla="*/ 8353 h 9267"/>
              <a:gd name="connsiteX66" fmla="*/ 486 w 10000"/>
              <a:gd name="connsiteY66" fmla="*/ 7989 h 9267"/>
              <a:gd name="connsiteX67" fmla="*/ 323 w 10000"/>
              <a:gd name="connsiteY67" fmla="*/ 7440 h 9267"/>
              <a:gd name="connsiteX68" fmla="*/ 161 w 10000"/>
              <a:gd name="connsiteY68" fmla="*/ 6915 h 9267"/>
              <a:gd name="connsiteX69" fmla="*/ 0 w 10000"/>
              <a:gd name="connsiteY69" fmla="*/ 6183 h 9267"/>
              <a:gd name="connsiteX70" fmla="*/ 0 w 10000"/>
              <a:gd name="connsiteY70" fmla="*/ 5455 h 9267"/>
              <a:gd name="connsiteX71" fmla="*/ 0 w 10000"/>
              <a:gd name="connsiteY71" fmla="*/ 4543 h 9267"/>
              <a:gd name="connsiteX72" fmla="*/ 0 w 10000"/>
              <a:gd name="connsiteY72" fmla="*/ 3447 h 9267"/>
              <a:gd name="connsiteX73" fmla="*/ 0 w 10000"/>
              <a:gd name="connsiteY73" fmla="*/ 2188 h 9267"/>
              <a:gd name="connsiteX74" fmla="*/ 0 w 10000"/>
              <a:gd name="connsiteY74" fmla="*/ 1461 h 9267"/>
              <a:gd name="connsiteX75" fmla="*/ 0 w 10000"/>
              <a:gd name="connsiteY75" fmla="*/ 725 h 9267"/>
              <a:gd name="connsiteX76" fmla="*/ 0 w 10000"/>
              <a:gd name="connsiteY76" fmla="*/ 0 h 9267"/>
              <a:gd name="connsiteX0" fmla="*/ 952 w 10000"/>
              <a:gd name="connsiteY0" fmla="*/ 0 h 9807"/>
              <a:gd name="connsiteX1" fmla="*/ 952 w 10000"/>
              <a:gd name="connsiteY1" fmla="*/ 793 h 9807"/>
              <a:gd name="connsiteX2" fmla="*/ 952 w 10000"/>
              <a:gd name="connsiteY2" fmla="*/ 1580 h 9807"/>
              <a:gd name="connsiteX3" fmla="*/ 952 w 10000"/>
              <a:gd name="connsiteY3" fmla="*/ 2168 h 9807"/>
              <a:gd name="connsiteX4" fmla="*/ 952 w 10000"/>
              <a:gd name="connsiteY4" fmla="*/ 2759 h 9807"/>
              <a:gd name="connsiteX5" fmla="*/ 952 w 10000"/>
              <a:gd name="connsiteY5" fmla="*/ 3126 h 9807"/>
              <a:gd name="connsiteX6" fmla="*/ 790 w 10000"/>
              <a:gd name="connsiteY6" fmla="*/ 4110 h 9807"/>
              <a:gd name="connsiteX7" fmla="*/ 790 w 10000"/>
              <a:gd name="connsiteY7" fmla="*/ 4905 h 9807"/>
              <a:gd name="connsiteX8" fmla="*/ 952 w 10000"/>
              <a:gd name="connsiteY8" fmla="*/ 5494 h 9807"/>
              <a:gd name="connsiteX9" fmla="*/ 952 w 10000"/>
              <a:gd name="connsiteY9" fmla="*/ 6084 h 9807"/>
              <a:gd name="connsiteX10" fmla="*/ 1115 w 10000"/>
              <a:gd name="connsiteY10" fmla="*/ 6677 h 9807"/>
              <a:gd name="connsiteX11" fmla="*/ 1278 w 10000"/>
              <a:gd name="connsiteY11" fmla="*/ 7269 h 9807"/>
              <a:gd name="connsiteX12" fmla="*/ 1440 w 10000"/>
              <a:gd name="connsiteY12" fmla="*/ 7637 h 9807"/>
              <a:gd name="connsiteX13" fmla="*/ 1764 w 10000"/>
              <a:gd name="connsiteY13" fmla="*/ 7835 h 9807"/>
              <a:gd name="connsiteX14" fmla="*/ 2088 w 10000"/>
              <a:gd name="connsiteY14" fmla="*/ 8032 h 9807"/>
              <a:gd name="connsiteX15" fmla="*/ 2575 w 10000"/>
              <a:gd name="connsiteY15" fmla="*/ 8228 h 9807"/>
              <a:gd name="connsiteX16" fmla="*/ 3224 w 10000"/>
              <a:gd name="connsiteY16" fmla="*/ 8428 h 9807"/>
              <a:gd name="connsiteX17" fmla="*/ 3873 w 10000"/>
              <a:gd name="connsiteY17" fmla="*/ 8428 h 9807"/>
              <a:gd name="connsiteX18" fmla="*/ 4502 w 10000"/>
              <a:gd name="connsiteY18" fmla="*/ 8428 h 9807"/>
              <a:gd name="connsiteX19" fmla="*/ 5151 w 10000"/>
              <a:gd name="connsiteY19" fmla="*/ 8428 h 9807"/>
              <a:gd name="connsiteX20" fmla="*/ 5639 w 10000"/>
              <a:gd name="connsiteY20" fmla="*/ 8428 h 9807"/>
              <a:gd name="connsiteX21" fmla="*/ 6125 w 10000"/>
              <a:gd name="connsiteY21" fmla="*/ 8228 h 9807"/>
              <a:gd name="connsiteX22" fmla="*/ 6938 w 10000"/>
              <a:gd name="connsiteY22" fmla="*/ 8032 h 9807"/>
              <a:gd name="connsiteX23" fmla="*/ 7586 w 10000"/>
              <a:gd name="connsiteY23" fmla="*/ 7835 h 9807"/>
              <a:gd name="connsiteX24" fmla="*/ 7749 w 10000"/>
              <a:gd name="connsiteY24" fmla="*/ 7637 h 9807"/>
              <a:gd name="connsiteX25" fmla="*/ 7911 w 10000"/>
              <a:gd name="connsiteY25" fmla="*/ 7466 h 9807"/>
              <a:gd name="connsiteX26" fmla="*/ 8072 w 10000"/>
              <a:gd name="connsiteY26" fmla="*/ 7269 h 9807"/>
              <a:gd name="connsiteX27" fmla="*/ 8236 w 10000"/>
              <a:gd name="connsiteY27" fmla="*/ 7071 h 9807"/>
              <a:gd name="connsiteX28" fmla="*/ 8377 w 10000"/>
              <a:gd name="connsiteY28" fmla="*/ 6281 h 9807"/>
              <a:gd name="connsiteX29" fmla="*/ 8539 w 10000"/>
              <a:gd name="connsiteY29" fmla="*/ 5494 h 9807"/>
              <a:gd name="connsiteX30" fmla="*/ 8701 w 10000"/>
              <a:gd name="connsiteY30" fmla="*/ 5101 h 9807"/>
              <a:gd name="connsiteX31" fmla="*/ 8701 w 10000"/>
              <a:gd name="connsiteY31" fmla="*/ 4709 h 9807"/>
              <a:gd name="connsiteX32" fmla="*/ 8701 w 10000"/>
              <a:gd name="connsiteY32" fmla="*/ 4312 h 9807"/>
              <a:gd name="connsiteX33" fmla="*/ 8701 w 10000"/>
              <a:gd name="connsiteY33" fmla="*/ 4110 h 9807"/>
              <a:gd name="connsiteX34" fmla="*/ 8863 w 10000"/>
              <a:gd name="connsiteY34" fmla="*/ 3918 h 9807"/>
              <a:gd name="connsiteX35" fmla="*/ 8863 w 10000"/>
              <a:gd name="connsiteY35" fmla="*/ 3720 h 9807"/>
              <a:gd name="connsiteX36" fmla="*/ 8863 w 10000"/>
              <a:gd name="connsiteY36" fmla="*/ 3720 h 9807"/>
              <a:gd name="connsiteX37" fmla="*/ 9026 w 10000"/>
              <a:gd name="connsiteY37" fmla="*/ 3720 h 9807"/>
              <a:gd name="connsiteX38" fmla="*/ 9188 w 10000"/>
              <a:gd name="connsiteY38" fmla="*/ 3720 h 9807"/>
              <a:gd name="connsiteX39" fmla="*/ 9188 w 10000"/>
              <a:gd name="connsiteY39" fmla="*/ 3918 h 9807"/>
              <a:gd name="connsiteX40" fmla="*/ 9351 w 10000"/>
              <a:gd name="connsiteY40" fmla="*/ 4110 h 9807"/>
              <a:gd name="connsiteX41" fmla="*/ 9351 w 10000"/>
              <a:gd name="connsiteY41" fmla="*/ 4512 h 9807"/>
              <a:gd name="connsiteX42" fmla="*/ 9351 w 10000"/>
              <a:gd name="connsiteY42" fmla="*/ 4709 h 9807"/>
              <a:gd name="connsiteX43" fmla="*/ 9351 w 10000"/>
              <a:gd name="connsiteY43" fmla="*/ 5101 h 9807"/>
              <a:gd name="connsiteX44" fmla="*/ 9513 w 10000"/>
              <a:gd name="connsiteY44" fmla="*/ 5889 h 9807"/>
              <a:gd name="connsiteX45" fmla="*/ 9513 w 10000"/>
              <a:gd name="connsiteY45" fmla="*/ 6479 h 9807"/>
              <a:gd name="connsiteX46" fmla="*/ 9675 w 10000"/>
              <a:gd name="connsiteY46" fmla="*/ 7071 h 9807"/>
              <a:gd name="connsiteX47" fmla="*/ 9837 w 10000"/>
              <a:gd name="connsiteY47" fmla="*/ 7466 h 9807"/>
              <a:gd name="connsiteX48" fmla="*/ 10000 w 10000"/>
              <a:gd name="connsiteY48" fmla="*/ 7835 h 9807"/>
              <a:gd name="connsiteX49" fmla="*/ 10000 w 10000"/>
              <a:gd name="connsiteY49" fmla="*/ 8228 h 9807"/>
              <a:gd name="connsiteX50" fmla="*/ 9837 w 10000"/>
              <a:gd name="connsiteY50" fmla="*/ 8628 h 9807"/>
              <a:gd name="connsiteX51" fmla="*/ 9513 w 10000"/>
              <a:gd name="connsiteY51" fmla="*/ 8821 h 9807"/>
              <a:gd name="connsiteX52" fmla="*/ 9188 w 10000"/>
              <a:gd name="connsiteY52" fmla="*/ 9017 h 9807"/>
              <a:gd name="connsiteX53" fmla="*/ 8701 w 10000"/>
              <a:gd name="connsiteY53" fmla="*/ 9218 h 9807"/>
              <a:gd name="connsiteX54" fmla="*/ 8236 w 10000"/>
              <a:gd name="connsiteY54" fmla="*/ 9415 h 9807"/>
              <a:gd name="connsiteX55" fmla="*/ 7749 w 10000"/>
              <a:gd name="connsiteY55" fmla="*/ 9611 h 9807"/>
              <a:gd name="connsiteX56" fmla="*/ 7098 w 10000"/>
              <a:gd name="connsiteY56" fmla="*/ 9611 h 9807"/>
              <a:gd name="connsiteX57" fmla="*/ 6287 w 10000"/>
              <a:gd name="connsiteY57" fmla="*/ 9807 h 9807"/>
              <a:gd name="connsiteX58" fmla="*/ 5475 w 10000"/>
              <a:gd name="connsiteY58" fmla="*/ 9807 h 9807"/>
              <a:gd name="connsiteX59" fmla="*/ 4502 w 10000"/>
              <a:gd name="connsiteY59" fmla="*/ 9807 h 9807"/>
              <a:gd name="connsiteX60" fmla="*/ 3711 w 10000"/>
              <a:gd name="connsiteY60" fmla="*/ 9807 h 9807"/>
              <a:gd name="connsiteX61" fmla="*/ 2899 w 10000"/>
              <a:gd name="connsiteY61" fmla="*/ 9611 h 9807"/>
              <a:gd name="connsiteX62" fmla="*/ 2250 w 10000"/>
              <a:gd name="connsiteY62" fmla="*/ 9611 h 9807"/>
              <a:gd name="connsiteX63" fmla="*/ 1764 w 10000"/>
              <a:gd name="connsiteY63" fmla="*/ 9415 h 9807"/>
              <a:gd name="connsiteX64" fmla="*/ 1278 w 10000"/>
              <a:gd name="connsiteY64" fmla="*/ 9017 h 9807"/>
              <a:gd name="connsiteX65" fmla="*/ 790 w 10000"/>
              <a:gd name="connsiteY65" fmla="*/ 8821 h 9807"/>
              <a:gd name="connsiteX66" fmla="*/ 486 w 10000"/>
              <a:gd name="connsiteY66" fmla="*/ 8428 h 9807"/>
              <a:gd name="connsiteX67" fmla="*/ 323 w 10000"/>
              <a:gd name="connsiteY67" fmla="*/ 7835 h 9807"/>
              <a:gd name="connsiteX68" fmla="*/ 161 w 10000"/>
              <a:gd name="connsiteY68" fmla="*/ 7269 h 9807"/>
              <a:gd name="connsiteX69" fmla="*/ 0 w 10000"/>
              <a:gd name="connsiteY69" fmla="*/ 6479 h 9807"/>
              <a:gd name="connsiteX70" fmla="*/ 0 w 10000"/>
              <a:gd name="connsiteY70" fmla="*/ 5693 h 9807"/>
              <a:gd name="connsiteX71" fmla="*/ 0 w 10000"/>
              <a:gd name="connsiteY71" fmla="*/ 4709 h 9807"/>
              <a:gd name="connsiteX72" fmla="*/ 0 w 10000"/>
              <a:gd name="connsiteY72" fmla="*/ 3527 h 9807"/>
              <a:gd name="connsiteX73" fmla="*/ 0 w 10000"/>
              <a:gd name="connsiteY73" fmla="*/ 2168 h 9807"/>
              <a:gd name="connsiteX74" fmla="*/ 0 w 10000"/>
              <a:gd name="connsiteY74" fmla="*/ 1384 h 9807"/>
              <a:gd name="connsiteX75" fmla="*/ 0 w 10000"/>
              <a:gd name="connsiteY75" fmla="*/ 589 h 9807"/>
              <a:gd name="connsiteX0" fmla="*/ 952 w 10000"/>
              <a:gd name="connsiteY0" fmla="*/ 0 h 10000"/>
              <a:gd name="connsiteX1" fmla="*/ 952 w 10000"/>
              <a:gd name="connsiteY1" fmla="*/ 809 h 10000"/>
              <a:gd name="connsiteX2" fmla="*/ 952 w 10000"/>
              <a:gd name="connsiteY2" fmla="*/ 1611 h 10000"/>
              <a:gd name="connsiteX3" fmla="*/ 952 w 10000"/>
              <a:gd name="connsiteY3" fmla="*/ 2211 h 10000"/>
              <a:gd name="connsiteX4" fmla="*/ 952 w 10000"/>
              <a:gd name="connsiteY4" fmla="*/ 2813 h 10000"/>
              <a:gd name="connsiteX5" fmla="*/ 952 w 10000"/>
              <a:gd name="connsiteY5" fmla="*/ 3188 h 10000"/>
              <a:gd name="connsiteX6" fmla="*/ 790 w 10000"/>
              <a:gd name="connsiteY6" fmla="*/ 4191 h 10000"/>
              <a:gd name="connsiteX7" fmla="*/ 790 w 10000"/>
              <a:gd name="connsiteY7" fmla="*/ 5002 h 10000"/>
              <a:gd name="connsiteX8" fmla="*/ 952 w 10000"/>
              <a:gd name="connsiteY8" fmla="*/ 5602 h 10000"/>
              <a:gd name="connsiteX9" fmla="*/ 952 w 10000"/>
              <a:gd name="connsiteY9" fmla="*/ 6204 h 10000"/>
              <a:gd name="connsiteX10" fmla="*/ 1115 w 10000"/>
              <a:gd name="connsiteY10" fmla="*/ 6808 h 10000"/>
              <a:gd name="connsiteX11" fmla="*/ 1278 w 10000"/>
              <a:gd name="connsiteY11" fmla="*/ 7412 h 10000"/>
              <a:gd name="connsiteX12" fmla="*/ 1440 w 10000"/>
              <a:gd name="connsiteY12" fmla="*/ 7787 h 10000"/>
              <a:gd name="connsiteX13" fmla="*/ 1764 w 10000"/>
              <a:gd name="connsiteY13" fmla="*/ 7989 h 10000"/>
              <a:gd name="connsiteX14" fmla="*/ 2088 w 10000"/>
              <a:gd name="connsiteY14" fmla="*/ 8190 h 10000"/>
              <a:gd name="connsiteX15" fmla="*/ 2575 w 10000"/>
              <a:gd name="connsiteY15" fmla="*/ 8390 h 10000"/>
              <a:gd name="connsiteX16" fmla="*/ 3224 w 10000"/>
              <a:gd name="connsiteY16" fmla="*/ 8594 h 10000"/>
              <a:gd name="connsiteX17" fmla="*/ 3873 w 10000"/>
              <a:gd name="connsiteY17" fmla="*/ 8594 h 10000"/>
              <a:gd name="connsiteX18" fmla="*/ 4502 w 10000"/>
              <a:gd name="connsiteY18" fmla="*/ 8594 h 10000"/>
              <a:gd name="connsiteX19" fmla="*/ 5151 w 10000"/>
              <a:gd name="connsiteY19" fmla="*/ 8594 h 10000"/>
              <a:gd name="connsiteX20" fmla="*/ 5639 w 10000"/>
              <a:gd name="connsiteY20" fmla="*/ 8594 h 10000"/>
              <a:gd name="connsiteX21" fmla="*/ 6125 w 10000"/>
              <a:gd name="connsiteY21" fmla="*/ 8390 h 10000"/>
              <a:gd name="connsiteX22" fmla="*/ 6938 w 10000"/>
              <a:gd name="connsiteY22" fmla="*/ 8190 h 10000"/>
              <a:gd name="connsiteX23" fmla="*/ 7586 w 10000"/>
              <a:gd name="connsiteY23" fmla="*/ 7989 h 10000"/>
              <a:gd name="connsiteX24" fmla="*/ 7749 w 10000"/>
              <a:gd name="connsiteY24" fmla="*/ 7787 h 10000"/>
              <a:gd name="connsiteX25" fmla="*/ 7911 w 10000"/>
              <a:gd name="connsiteY25" fmla="*/ 7613 h 10000"/>
              <a:gd name="connsiteX26" fmla="*/ 8072 w 10000"/>
              <a:gd name="connsiteY26" fmla="*/ 7412 h 10000"/>
              <a:gd name="connsiteX27" fmla="*/ 8236 w 10000"/>
              <a:gd name="connsiteY27" fmla="*/ 7210 h 10000"/>
              <a:gd name="connsiteX28" fmla="*/ 8377 w 10000"/>
              <a:gd name="connsiteY28" fmla="*/ 6405 h 10000"/>
              <a:gd name="connsiteX29" fmla="*/ 8539 w 10000"/>
              <a:gd name="connsiteY29" fmla="*/ 5602 h 10000"/>
              <a:gd name="connsiteX30" fmla="*/ 8701 w 10000"/>
              <a:gd name="connsiteY30" fmla="*/ 5201 h 10000"/>
              <a:gd name="connsiteX31" fmla="*/ 8701 w 10000"/>
              <a:gd name="connsiteY31" fmla="*/ 4802 h 10000"/>
              <a:gd name="connsiteX32" fmla="*/ 8701 w 10000"/>
              <a:gd name="connsiteY32" fmla="*/ 4397 h 10000"/>
              <a:gd name="connsiteX33" fmla="*/ 8701 w 10000"/>
              <a:gd name="connsiteY33" fmla="*/ 4191 h 10000"/>
              <a:gd name="connsiteX34" fmla="*/ 8863 w 10000"/>
              <a:gd name="connsiteY34" fmla="*/ 3995 h 10000"/>
              <a:gd name="connsiteX35" fmla="*/ 8863 w 10000"/>
              <a:gd name="connsiteY35" fmla="*/ 3793 h 10000"/>
              <a:gd name="connsiteX36" fmla="*/ 8863 w 10000"/>
              <a:gd name="connsiteY36" fmla="*/ 3793 h 10000"/>
              <a:gd name="connsiteX37" fmla="*/ 9026 w 10000"/>
              <a:gd name="connsiteY37" fmla="*/ 3793 h 10000"/>
              <a:gd name="connsiteX38" fmla="*/ 9188 w 10000"/>
              <a:gd name="connsiteY38" fmla="*/ 3793 h 10000"/>
              <a:gd name="connsiteX39" fmla="*/ 9188 w 10000"/>
              <a:gd name="connsiteY39" fmla="*/ 3995 h 10000"/>
              <a:gd name="connsiteX40" fmla="*/ 9351 w 10000"/>
              <a:gd name="connsiteY40" fmla="*/ 4191 h 10000"/>
              <a:gd name="connsiteX41" fmla="*/ 9351 w 10000"/>
              <a:gd name="connsiteY41" fmla="*/ 4601 h 10000"/>
              <a:gd name="connsiteX42" fmla="*/ 9351 w 10000"/>
              <a:gd name="connsiteY42" fmla="*/ 4802 h 10000"/>
              <a:gd name="connsiteX43" fmla="*/ 9351 w 10000"/>
              <a:gd name="connsiteY43" fmla="*/ 5201 h 10000"/>
              <a:gd name="connsiteX44" fmla="*/ 9513 w 10000"/>
              <a:gd name="connsiteY44" fmla="*/ 6005 h 10000"/>
              <a:gd name="connsiteX45" fmla="*/ 9513 w 10000"/>
              <a:gd name="connsiteY45" fmla="*/ 6607 h 10000"/>
              <a:gd name="connsiteX46" fmla="*/ 9675 w 10000"/>
              <a:gd name="connsiteY46" fmla="*/ 7210 h 10000"/>
              <a:gd name="connsiteX47" fmla="*/ 9837 w 10000"/>
              <a:gd name="connsiteY47" fmla="*/ 7613 h 10000"/>
              <a:gd name="connsiteX48" fmla="*/ 10000 w 10000"/>
              <a:gd name="connsiteY48" fmla="*/ 7989 h 10000"/>
              <a:gd name="connsiteX49" fmla="*/ 10000 w 10000"/>
              <a:gd name="connsiteY49" fmla="*/ 8390 h 10000"/>
              <a:gd name="connsiteX50" fmla="*/ 9837 w 10000"/>
              <a:gd name="connsiteY50" fmla="*/ 8798 h 10000"/>
              <a:gd name="connsiteX51" fmla="*/ 9513 w 10000"/>
              <a:gd name="connsiteY51" fmla="*/ 8995 h 10000"/>
              <a:gd name="connsiteX52" fmla="*/ 9188 w 10000"/>
              <a:gd name="connsiteY52" fmla="*/ 9194 h 10000"/>
              <a:gd name="connsiteX53" fmla="*/ 8701 w 10000"/>
              <a:gd name="connsiteY53" fmla="*/ 9399 h 10000"/>
              <a:gd name="connsiteX54" fmla="*/ 8236 w 10000"/>
              <a:gd name="connsiteY54" fmla="*/ 9600 h 10000"/>
              <a:gd name="connsiteX55" fmla="*/ 7749 w 10000"/>
              <a:gd name="connsiteY55" fmla="*/ 9800 h 10000"/>
              <a:gd name="connsiteX56" fmla="*/ 7098 w 10000"/>
              <a:gd name="connsiteY56" fmla="*/ 9800 h 10000"/>
              <a:gd name="connsiteX57" fmla="*/ 6287 w 10000"/>
              <a:gd name="connsiteY57" fmla="*/ 10000 h 10000"/>
              <a:gd name="connsiteX58" fmla="*/ 5475 w 10000"/>
              <a:gd name="connsiteY58" fmla="*/ 10000 h 10000"/>
              <a:gd name="connsiteX59" fmla="*/ 4502 w 10000"/>
              <a:gd name="connsiteY59" fmla="*/ 10000 h 10000"/>
              <a:gd name="connsiteX60" fmla="*/ 3711 w 10000"/>
              <a:gd name="connsiteY60" fmla="*/ 10000 h 10000"/>
              <a:gd name="connsiteX61" fmla="*/ 2899 w 10000"/>
              <a:gd name="connsiteY61" fmla="*/ 9800 h 10000"/>
              <a:gd name="connsiteX62" fmla="*/ 2250 w 10000"/>
              <a:gd name="connsiteY62" fmla="*/ 9800 h 10000"/>
              <a:gd name="connsiteX63" fmla="*/ 1764 w 10000"/>
              <a:gd name="connsiteY63" fmla="*/ 9600 h 10000"/>
              <a:gd name="connsiteX64" fmla="*/ 1278 w 10000"/>
              <a:gd name="connsiteY64" fmla="*/ 9194 h 10000"/>
              <a:gd name="connsiteX65" fmla="*/ 790 w 10000"/>
              <a:gd name="connsiteY65" fmla="*/ 8995 h 10000"/>
              <a:gd name="connsiteX66" fmla="*/ 486 w 10000"/>
              <a:gd name="connsiteY66" fmla="*/ 8594 h 10000"/>
              <a:gd name="connsiteX67" fmla="*/ 323 w 10000"/>
              <a:gd name="connsiteY67" fmla="*/ 7989 h 10000"/>
              <a:gd name="connsiteX68" fmla="*/ 161 w 10000"/>
              <a:gd name="connsiteY68" fmla="*/ 7412 h 10000"/>
              <a:gd name="connsiteX69" fmla="*/ 0 w 10000"/>
              <a:gd name="connsiteY69" fmla="*/ 6607 h 10000"/>
              <a:gd name="connsiteX70" fmla="*/ 0 w 10000"/>
              <a:gd name="connsiteY70" fmla="*/ 5805 h 10000"/>
              <a:gd name="connsiteX71" fmla="*/ 0 w 10000"/>
              <a:gd name="connsiteY71" fmla="*/ 4802 h 10000"/>
              <a:gd name="connsiteX72" fmla="*/ 0 w 10000"/>
              <a:gd name="connsiteY72" fmla="*/ 3596 h 10000"/>
              <a:gd name="connsiteX73" fmla="*/ 0 w 10000"/>
              <a:gd name="connsiteY73" fmla="*/ 2211 h 10000"/>
              <a:gd name="connsiteX74" fmla="*/ 0 w 10000"/>
              <a:gd name="connsiteY74" fmla="*/ 1411 h 10000"/>
              <a:gd name="connsiteX0" fmla="*/ 952 w 10000"/>
              <a:gd name="connsiteY0" fmla="*/ 0 h 9191"/>
              <a:gd name="connsiteX1" fmla="*/ 952 w 10000"/>
              <a:gd name="connsiteY1" fmla="*/ 802 h 9191"/>
              <a:gd name="connsiteX2" fmla="*/ 952 w 10000"/>
              <a:gd name="connsiteY2" fmla="*/ 1402 h 9191"/>
              <a:gd name="connsiteX3" fmla="*/ 952 w 10000"/>
              <a:gd name="connsiteY3" fmla="*/ 2004 h 9191"/>
              <a:gd name="connsiteX4" fmla="*/ 952 w 10000"/>
              <a:gd name="connsiteY4" fmla="*/ 2379 h 9191"/>
              <a:gd name="connsiteX5" fmla="*/ 790 w 10000"/>
              <a:gd name="connsiteY5" fmla="*/ 3382 h 9191"/>
              <a:gd name="connsiteX6" fmla="*/ 790 w 10000"/>
              <a:gd name="connsiteY6" fmla="*/ 4193 h 9191"/>
              <a:gd name="connsiteX7" fmla="*/ 952 w 10000"/>
              <a:gd name="connsiteY7" fmla="*/ 4793 h 9191"/>
              <a:gd name="connsiteX8" fmla="*/ 952 w 10000"/>
              <a:gd name="connsiteY8" fmla="*/ 5395 h 9191"/>
              <a:gd name="connsiteX9" fmla="*/ 1115 w 10000"/>
              <a:gd name="connsiteY9" fmla="*/ 5999 h 9191"/>
              <a:gd name="connsiteX10" fmla="*/ 1278 w 10000"/>
              <a:gd name="connsiteY10" fmla="*/ 6603 h 9191"/>
              <a:gd name="connsiteX11" fmla="*/ 1440 w 10000"/>
              <a:gd name="connsiteY11" fmla="*/ 6978 h 9191"/>
              <a:gd name="connsiteX12" fmla="*/ 1764 w 10000"/>
              <a:gd name="connsiteY12" fmla="*/ 7180 h 9191"/>
              <a:gd name="connsiteX13" fmla="*/ 2088 w 10000"/>
              <a:gd name="connsiteY13" fmla="*/ 7381 h 9191"/>
              <a:gd name="connsiteX14" fmla="*/ 2575 w 10000"/>
              <a:gd name="connsiteY14" fmla="*/ 7581 h 9191"/>
              <a:gd name="connsiteX15" fmla="*/ 3224 w 10000"/>
              <a:gd name="connsiteY15" fmla="*/ 7785 h 9191"/>
              <a:gd name="connsiteX16" fmla="*/ 3873 w 10000"/>
              <a:gd name="connsiteY16" fmla="*/ 7785 h 9191"/>
              <a:gd name="connsiteX17" fmla="*/ 4502 w 10000"/>
              <a:gd name="connsiteY17" fmla="*/ 7785 h 9191"/>
              <a:gd name="connsiteX18" fmla="*/ 5151 w 10000"/>
              <a:gd name="connsiteY18" fmla="*/ 7785 h 9191"/>
              <a:gd name="connsiteX19" fmla="*/ 5639 w 10000"/>
              <a:gd name="connsiteY19" fmla="*/ 7785 h 9191"/>
              <a:gd name="connsiteX20" fmla="*/ 6125 w 10000"/>
              <a:gd name="connsiteY20" fmla="*/ 7581 h 9191"/>
              <a:gd name="connsiteX21" fmla="*/ 6938 w 10000"/>
              <a:gd name="connsiteY21" fmla="*/ 7381 h 9191"/>
              <a:gd name="connsiteX22" fmla="*/ 7586 w 10000"/>
              <a:gd name="connsiteY22" fmla="*/ 7180 h 9191"/>
              <a:gd name="connsiteX23" fmla="*/ 7749 w 10000"/>
              <a:gd name="connsiteY23" fmla="*/ 6978 h 9191"/>
              <a:gd name="connsiteX24" fmla="*/ 7911 w 10000"/>
              <a:gd name="connsiteY24" fmla="*/ 6804 h 9191"/>
              <a:gd name="connsiteX25" fmla="*/ 8072 w 10000"/>
              <a:gd name="connsiteY25" fmla="*/ 6603 h 9191"/>
              <a:gd name="connsiteX26" fmla="*/ 8236 w 10000"/>
              <a:gd name="connsiteY26" fmla="*/ 6401 h 9191"/>
              <a:gd name="connsiteX27" fmla="*/ 8377 w 10000"/>
              <a:gd name="connsiteY27" fmla="*/ 5596 h 9191"/>
              <a:gd name="connsiteX28" fmla="*/ 8539 w 10000"/>
              <a:gd name="connsiteY28" fmla="*/ 4793 h 9191"/>
              <a:gd name="connsiteX29" fmla="*/ 8701 w 10000"/>
              <a:gd name="connsiteY29" fmla="*/ 4392 h 9191"/>
              <a:gd name="connsiteX30" fmla="*/ 8701 w 10000"/>
              <a:gd name="connsiteY30" fmla="*/ 3993 h 9191"/>
              <a:gd name="connsiteX31" fmla="*/ 8701 w 10000"/>
              <a:gd name="connsiteY31" fmla="*/ 3588 h 9191"/>
              <a:gd name="connsiteX32" fmla="*/ 8701 w 10000"/>
              <a:gd name="connsiteY32" fmla="*/ 3382 h 9191"/>
              <a:gd name="connsiteX33" fmla="*/ 8863 w 10000"/>
              <a:gd name="connsiteY33" fmla="*/ 3186 h 9191"/>
              <a:gd name="connsiteX34" fmla="*/ 8863 w 10000"/>
              <a:gd name="connsiteY34" fmla="*/ 2984 h 9191"/>
              <a:gd name="connsiteX35" fmla="*/ 8863 w 10000"/>
              <a:gd name="connsiteY35" fmla="*/ 2984 h 9191"/>
              <a:gd name="connsiteX36" fmla="*/ 9026 w 10000"/>
              <a:gd name="connsiteY36" fmla="*/ 2984 h 9191"/>
              <a:gd name="connsiteX37" fmla="*/ 9188 w 10000"/>
              <a:gd name="connsiteY37" fmla="*/ 2984 h 9191"/>
              <a:gd name="connsiteX38" fmla="*/ 9188 w 10000"/>
              <a:gd name="connsiteY38" fmla="*/ 3186 h 9191"/>
              <a:gd name="connsiteX39" fmla="*/ 9351 w 10000"/>
              <a:gd name="connsiteY39" fmla="*/ 3382 h 9191"/>
              <a:gd name="connsiteX40" fmla="*/ 9351 w 10000"/>
              <a:gd name="connsiteY40" fmla="*/ 3792 h 9191"/>
              <a:gd name="connsiteX41" fmla="*/ 9351 w 10000"/>
              <a:gd name="connsiteY41" fmla="*/ 3993 h 9191"/>
              <a:gd name="connsiteX42" fmla="*/ 9351 w 10000"/>
              <a:gd name="connsiteY42" fmla="*/ 4392 h 9191"/>
              <a:gd name="connsiteX43" fmla="*/ 9513 w 10000"/>
              <a:gd name="connsiteY43" fmla="*/ 5196 h 9191"/>
              <a:gd name="connsiteX44" fmla="*/ 9513 w 10000"/>
              <a:gd name="connsiteY44" fmla="*/ 5798 h 9191"/>
              <a:gd name="connsiteX45" fmla="*/ 9675 w 10000"/>
              <a:gd name="connsiteY45" fmla="*/ 6401 h 9191"/>
              <a:gd name="connsiteX46" fmla="*/ 9837 w 10000"/>
              <a:gd name="connsiteY46" fmla="*/ 6804 h 9191"/>
              <a:gd name="connsiteX47" fmla="*/ 10000 w 10000"/>
              <a:gd name="connsiteY47" fmla="*/ 7180 h 9191"/>
              <a:gd name="connsiteX48" fmla="*/ 10000 w 10000"/>
              <a:gd name="connsiteY48" fmla="*/ 7581 h 9191"/>
              <a:gd name="connsiteX49" fmla="*/ 9837 w 10000"/>
              <a:gd name="connsiteY49" fmla="*/ 7989 h 9191"/>
              <a:gd name="connsiteX50" fmla="*/ 9513 w 10000"/>
              <a:gd name="connsiteY50" fmla="*/ 8186 h 9191"/>
              <a:gd name="connsiteX51" fmla="*/ 9188 w 10000"/>
              <a:gd name="connsiteY51" fmla="*/ 8385 h 9191"/>
              <a:gd name="connsiteX52" fmla="*/ 8701 w 10000"/>
              <a:gd name="connsiteY52" fmla="*/ 8590 h 9191"/>
              <a:gd name="connsiteX53" fmla="*/ 8236 w 10000"/>
              <a:gd name="connsiteY53" fmla="*/ 8791 h 9191"/>
              <a:gd name="connsiteX54" fmla="*/ 7749 w 10000"/>
              <a:gd name="connsiteY54" fmla="*/ 8991 h 9191"/>
              <a:gd name="connsiteX55" fmla="*/ 7098 w 10000"/>
              <a:gd name="connsiteY55" fmla="*/ 8991 h 9191"/>
              <a:gd name="connsiteX56" fmla="*/ 6287 w 10000"/>
              <a:gd name="connsiteY56" fmla="*/ 9191 h 9191"/>
              <a:gd name="connsiteX57" fmla="*/ 5475 w 10000"/>
              <a:gd name="connsiteY57" fmla="*/ 9191 h 9191"/>
              <a:gd name="connsiteX58" fmla="*/ 4502 w 10000"/>
              <a:gd name="connsiteY58" fmla="*/ 9191 h 9191"/>
              <a:gd name="connsiteX59" fmla="*/ 3711 w 10000"/>
              <a:gd name="connsiteY59" fmla="*/ 9191 h 9191"/>
              <a:gd name="connsiteX60" fmla="*/ 2899 w 10000"/>
              <a:gd name="connsiteY60" fmla="*/ 8991 h 9191"/>
              <a:gd name="connsiteX61" fmla="*/ 2250 w 10000"/>
              <a:gd name="connsiteY61" fmla="*/ 8991 h 9191"/>
              <a:gd name="connsiteX62" fmla="*/ 1764 w 10000"/>
              <a:gd name="connsiteY62" fmla="*/ 8791 h 9191"/>
              <a:gd name="connsiteX63" fmla="*/ 1278 w 10000"/>
              <a:gd name="connsiteY63" fmla="*/ 8385 h 9191"/>
              <a:gd name="connsiteX64" fmla="*/ 790 w 10000"/>
              <a:gd name="connsiteY64" fmla="*/ 8186 h 9191"/>
              <a:gd name="connsiteX65" fmla="*/ 486 w 10000"/>
              <a:gd name="connsiteY65" fmla="*/ 7785 h 9191"/>
              <a:gd name="connsiteX66" fmla="*/ 323 w 10000"/>
              <a:gd name="connsiteY66" fmla="*/ 7180 h 9191"/>
              <a:gd name="connsiteX67" fmla="*/ 161 w 10000"/>
              <a:gd name="connsiteY67" fmla="*/ 6603 h 9191"/>
              <a:gd name="connsiteX68" fmla="*/ 0 w 10000"/>
              <a:gd name="connsiteY68" fmla="*/ 5798 h 9191"/>
              <a:gd name="connsiteX69" fmla="*/ 0 w 10000"/>
              <a:gd name="connsiteY69" fmla="*/ 4996 h 9191"/>
              <a:gd name="connsiteX70" fmla="*/ 0 w 10000"/>
              <a:gd name="connsiteY70" fmla="*/ 3993 h 9191"/>
              <a:gd name="connsiteX71" fmla="*/ 0 w 10000"/>
              <a:gd name="connsiteY71" fmla="*/ 2787 h 9191"/>
              <a:gd name="connsiteX72" fmla="*/ 0 w 10000"/>
              <a:gd name="connsiteY72" fmla="*/ 1402 h 9191"/>
              <a:gd name="connsiteX73" fmla="*/ 0 w 10000"/>
              <a:gd name="connsiteY73" fmla="*/ 602 h 9191"/>
              <a:gd name="connsiteX0" fmla="*/ 952 w 10000"/>
              <a:gd name="connsiteY0" fmla="*/ 218 h 9345"/>
              <a:gd name="connsiteX1" fmla="*/ 952 w 10000"/>
              <a:gd name="connsiteY1" fmla="*/ 870 h 9345"/>
              <a:gd name="connsiteX2" fmla="*/ 952 w 10000"/>
              <a:gd name="connsiteY2" fmla="*/ 1525 h 9345"/>
              <a:gd name="connsiteX3" fmla="*/ 952 w 10000"/>
              <a:gd name="connsiteY3" fmla="*/ 1933 h 9345"/>
              <a:gd name="connsiteX4" fmla="*/ 790 w 10000"/>
              <a:gd name="connsiteY4" fmla="*/ 3025 h 9345"/>
              <a:gd name="connsiteX5" fmla="*/ 790 w 10000"/>
              <a:gd name="connsiteY5" fmla="*/ 3907 h 9345"/>
              <a:gd name="connsiteX6" fmla="*/ 952 w 10000"/>
              <a:gd name="connsiteY6" fmla="*/ 4560 h 9345"/>
              <a:gd name="connsiteX7" fmla="*/ 952 w 10000"/>
              <a:gd name="connsiteY7" fmla="*/ 5215 h 9345"/>
              <a:gd name="connsiteX8" fmla="*/ 1115 w 10000"/>
              <a:gd name="connsiteY8" fmla="*/ 5872 h 9345"/>
              <a:gd name="connsiteX9" fmla="*/ 1278 w 10000"/>
              <a:gd name="connsiteY9" fmla="*/ 6529 h 9345"/>
              <a:gd name="connsiteX10" fmla="*/ 1440 w 10000"/>
              <a:gd name="connsiteY10" fmla="*/ 6937 h 9345"/>
              <a:gd name="connsiteX11" fmla="*/ 1764 w 10000"/>
              <a:gd name="connsiteY11" fmla="*/ 7157 h 9345"/>
              <a:gd name="connsiteX12" fmla="*/ 2088 w 10000"/>
              <a:gd name="connsiteY12" fmla="*/ 7376 h 9345"/>
              <a:gd name="connsiteX13" fmla="*/ 2575 w 10000"/>
              <a:gd name="connsiteY13" fmla="*/ 7593 h 9345"/>
              <a:gd name="connsiteX14" fmla="*/ 3224 w 10000"/>
              <a:gd name="connsiteY14" fmla="*/ 7815 h 9345"/>
              <a:gd name="connsiteX15" fmla="*/ 3873 w 10000"/>
              <a:gd name="connsiteY15" fmla="*/ 7815 h 9345"/>
              <a:gd name="connsiteX16" fmla="*/ 4502 w 10000"/>
              <a:gd name="connsiteY16" fmla="*/ 7815 h 9345"/>
              <a:gd name="connsiteX17" fmla="*/ 5151 w 10000"/>
              <a:gd name="connsiteY17" fmla="*/ 7815 h 9345"/>
              <a:gd name="connsiteX18" fmla="*/ 5639 w 10000"/>
              <a:gd name="connsiteY18" fmla="*/ 7815 h 9345"/>
              <a:gd name="connsiteX19" fmla="*/ 6125 w 10000"/>
              <a:gd name="connsiteY19" fmla="*/ 7593 h 9345"/>
              <a:gd name="connsiteX20" fmla="*/ 6938 w 10000"/>
              <a:gd name="connsiteY20" fmla="*/ 7376 h 9345"/>
              <a:gd name="connsiteX21" fmla="*/ 7586 w 10000"/>
              <a:gd name="connsiteY21" fmla="*/ 7157 h 9345"/>
              <a:gd name="connsiteX22" fmla="*/ 7749 w 10000"/>
              <a:gd name="connsiteY22" fmla="*/ 6937 h 9345"/>
              <a:gd name="connsiteX23" fmla="*/ 7911 w 10000"/>
              <a:gd name="connsiteY23" fmla="*/ 6748 h 9345"/>
              <a:gd name="connsiteX24" fmla="*/ 8072 w 10000"/>
              <a:gd name="connsiteY24" fmla="*/ 6529 h 9345"/>
              <a:gd name="connsiteX25" fmla="*/ 8236 w 10000"/>
              <a:gd name="connsiteY25" fmla="*/ 6309 h 9345"/>
              <a:gd name="connsiteX26" fmla="*/ 8377 w 10000"/>
              <a:gd name="connsiteY26" fmla="*/ 5434 h 9345"/>
              <a:gd name="connsiteX27" fmla="*/ 8539 w 10000"/>
              <a:gd name="connsiteY27" fmla="*/ 4560 h 9345"/>
              <a:gd name="connsiteX28" fmla="*/ 8701 w 10000"/>
              <a:gd name="connsiteY28" fmla="*/ 4124 h 9345"/>
              <a:gd name="connsiteX29" fmla="*/ 8701 w 10000"/>
              <a:gd name="connsiteY29" fmla="*/ 3689 h 9345"/>
              <a:gd name="connsiteX30" fmla="*/ 8701 w 10000"/>
              <a:gd name="connsiteY30" fmla="*/ 3249 h 9345"/>
              <a:gd name="connsiteX31" fmla="*/ 8701 w 10000"/>
              <a:gd name="connsiteY31" fmla="*/ 3025 h 9345"/>
              <a:gd name="connsiteX32" fmla="*/ 8863 w 10000"/>
              <a:gd name="connsiteY32" fmla="*/ 2811 h 9345"/>
              <a:gd name="connsiteX33" fmla="*/ 8863 w 10000"/>
              <a:gd name="connsiteY33" fmla="*/ 2592 h 9345"/>
              <a:gd name="connsiteX34" fmla="*/ 8863 w 10000"/>
              <a:gd name="connsiteY34" fmla="*/ 2592 h 9345"/>
              <a:gd name="connsiteX35" fmla="*/ 9026 w 10000"/>
              <a:gd name="connsiteY35" fmla="*/ 2592 h 9345"/>
              <a:gd name="connsiteX36" fmla="*/ 9188 w 10000"/>
              <a:gd name="connsiteY36" fmla="*/ 2592 h 9345"/>
              <a:gd name="connsiteX37" fmla="*/ 9188 w 10000"/>
              <a:gd name="connsiteY37" fmla="*/ 2811 h 9345"/>
              <a:gd name="connsiteX38" fmla="*/ 9351 w 10000"/>
              <a:gd name="connsiteY38" fmla="*/ 3025 h 9345"/>
              <a:gd name="connsiteX39" fmla="*/ 9351 w 10000"/>
              <a:gd name="connsiteY39" fmla="*/ 3471 h 9345"/>
              <a:gd name="connsiteX40" fmla="*/ 9351 w 10000"/>
              <a:gd name="connsiteY40" fmla="*/ 3689 h 9345"/>
              <a:gd name="connsiteX41" fmla="*/ 9351 w 10000"/>
              <a:gd name="connsiteY41" fmla="*/ 4124 h 9345"/>
              <a:gd name="connsiteX42" fmla="*/ 9513 w 10000"/>
              <a:gd name="connsiteY42" fmla="*/ 4998 h 9345"/>
              <a:gd name="connsiteX43" fmla="*/ 9513 w 10000"/>
              <a:gd name="connsiteY43" fmla="*/ 5653 h 9345"/>
              <a:gd name="connsiteX44" fmla="*/ 9675 w 10000"/>
              <a:gd name="connsiteY44" fmla="*/ 6309 h 9345"/>
              <a:gd name="connsiteX45" fmla="*/ 9837 w 10000"/>
              <a:gd name="connsiteY45" fmla="*/ 6748 h 9345"/>
              <a:gd name="connsiteX46" fmla="*/ 10000 w 10000"/>
              <a:gd name="connsiteY46" fmla="*/ 7157 h 9345"/>
              <a:gd name="connsiteX47" fmla="*/ 10000 w 10000"/>
              <a:gd name="connsiteY47" fmla="*/ 7593 h 9345"/>
              <a:gd name="connsiteX48" fmla="*/ 9837 w 10000"/>
              <a:gd name="connsiteY48" fmla="*/ 8037 h 9345"/>
              <a:gd name="connsiteX49" fmla="*/ 9513 w 10000"/>
              <a:gd name="connsiteY49" fmla="*/ 8252 h 9345"/>
              <a:gd name="connsiteX50" fmla="*/ 9188 w 10000"/>
              <a:gd name="connsiteY50" fmla="*/ 8468 h 9345"/>
              <a:gd name="connsiteX51" fmla="*/ 8701 w 10000"/>
              <a:gd name="connsiteY51" fmla="*/ 8691 h 9345"/>
              <a:gd name="connsiteX52" fmla="*/ 8236 w 10000"/>
              <a:gd name="connsiteY52" fmla="*/ 8910 h 9345"/>
              <a:gd name="connsiteX53" fmla="*/ 7749 w 10000"/>
              <a:gd name="connsiteY53" fmla="*/ 9127 h 9345"/>
              <a:gd name="connsiteX54" fmla="*/ 7098 w 10000"/>
              <a:gd name="connsiteY54" fmla="*/ 9127 h 9345"/>
              <a:gd name="connsiteX55" fmla="*/ 6287 w 10000"/>
              <a:gd name="connsiteY55" fmla="*/ 9345 h 9345"/>
              <a:gd name="connsiteX56" fmla="*/ 5475 w 10000"/>
              <a:gd name="connsiteY56" fmla="*/ 9345 h 9345"/>
              <a:gd name="connsiteX57" fmla="*/ 4502 w 10000"/>
              <a:gd name="connsiteY57" fmla="*/ 9345 h 9345"/>
              <a:gd name="connsiteX58" fmla="*/ 3711 w 10000"/>
              <a:gd name="connsiteY58" fmla="*/ 9345 h 9345"/>
              <a:gd name="connsiteX59" fmla="*/ 2899 w 10000"/>
              <a:gd name="connsiteY59" fmla="*/ 9127 h 9345"/>
              <a:gd name="connsiteX60" fmla="*/ 2250 w 10000"/>
              <a:gd name="connsiteY60" fmla="*/ 9127 h 9345"/>
              <a:gd name="connsiteX61" fmla="*/ 1764 w 10000"/>
              <a:gd name="connsiteY61" fmla="*/ 8910 h 9345"/>
              <a:gd name="connsiteX62" fmla="*/ 1278 w 10000"/>
              <a:gd name="connsiteY62" fmla="*/ 8468 h 9345"/>
              <a:gd name="connsiteX63" fmla="*/ 790 w 10000"/>
              <a:gd name="connsiteY63" fmla="*/ 8252 h 9345"/>
              <a:gd name="connsiteX64" fmla="*/ 486 w 10000"/>
              <a:gd name="connsiteY64" fmla="*/ 7815 h 9345"/>
              <a:gd name="connsiteX65" fmla="*/ 323 w 10000"/>
              <a:gd name="connsiteY65" fmla="*/ 7157 h 9345"/>
              <a:gd name="connsiteX66" fmla="*/ 161 w 10000"/>
              <a:gd name="connsiteY66" fmla="*/ 6529 h 9345"/>
              <a:gd name="connsiteX67" fmla="*/ 0 w 10000"/>
              <a:gd name="connsiteY67" fmla="*/ 5653 h 9345"/>
              <a:gd name="connsiteX68" fmla="*/ 0 w 10000"/>
              <a:gd name="connsiteY68" fmla="*/ 4781 h 9345"/>
              <a:gd name="connsiteX69" fmla="*/ 0 w 10000"/>
              <a:gd name="connsiteY69" fmla="*/ 3689 h 9345"/>
              <a:gd name="connsiteX70" fmla="*/ 0 w 10000"/>
              <a:gd name="connsiteY70" fmla="*/ 2377 h 9345"/>
              <a:gd name="connsiteX71" fmla="*/ 0 w 10000"/>
              <a:gd name="connsiteY71" fmla="*/ 870 h 9345"/>
              <a:gd name="connsiteX72" fmla="*/ 0 w 10000"/>
              <a:gd name="connsiteY72" fmla="*/ 0 h 9345"/>
              <a:gd name="connsiteX0" fmla="*/ 952 w 10000"/>
              <a:gd name="connsiteY0" fmla="*/ 931 h 10000"/>
              <a:gd name="connsiteX1" fmla="*/ 952 w 10000"/>
              <a:gd name="connsiteY1" fmla="*/ 1632 h 10000"/>
              <a:gd name="connsiteX2" fmla="*/ 952 w 10000"/>
              <a:gd name="connsiteY2" fmla="*/ 2068 h 10000"/>
              <a:gd name="connsiteX3" fmla="*/ 790 w 10000"/>
              <a:gd name="connsiteY3" fmla="*/ 3237 h 10000"/>
              <a:gd name="connsiteX4" fmla="*/ 790 w 10000"/>
              <a:gd name="connsiteY4" fmla="*/ 4181 h 10000"/>
              <a:gd name="connsiteX5" fmla="*/ 952 w 10000"/>
              <a:gd name="connsiteY5" fmla="*/ 4880 h 10000"/>
              <a:gd name="connsiteX6" fmla="*/ 952 w 10000"/>
              <a:gd name="connsiteY6" fmla="*/ 5581 h 10000"/>
              <a:gd name="connsiteX7" fmla="*/ 1115 w 10000"/>
              <a:gd name="connsiteY7" fmla="*/ 6284 h 10000"/>
              <a:gd name="connsiteX8" fmla="*/ 1278 w 10000"/>
              <a:gd name="connsiteY8" fmla="*/ 6987 h 10000"/>
              <a:gd name="connsiteX9" fmla="*/ 1440 w 10000"/>
              <a:gd name="connsiteY9" fmla="*/ 7423 h 10000"/>
              <a:gd name="connsiteX10" fmla="*/ 1764 w 10000"/>
              <a:gd name="connsiteY10" fmla="*/ 7659 h 10000"/>
              <a:gd name="connsiteX11" fmla="*/ 2088 w 10000"/>
              <a:gd name="connsiteY11" fmla="*/ 7893 h 10000"/>
              <a:gd name="connsiteX12" fmla="*/ 2575 w 10000"/>
              <a:gd name="connsiteY12" fmla="*/ 8125 h 10000"/>
              <a:gd name="connsiteX13" fmla="*/ 3224 w 10000"/>
              <a:gd name="connsiteY13" fmla="*/ 8363 h 10000"/>
              <a:gd name="connsiteX14" fmla="*/ 3873 w 10000"/>
              <a:gd name="connsiteY14" fmla="*/ 8363 h 10000"/>
              <a:gd name="connsiteX15" fmla="*/ 4502 w 10000"/>
              <a:gd name="connsiteY15" fmla="*/ 8363 h 10000"/>
              <a:gd name="connsiteX16" fmla="*/ 5151 w 10000"/>
              <a:gd name="connsiteY16" fmla="*/ 8363 h 10000"/>
              <a:gd name="connsiteX17" fmla="*/ 5639 w 10000"/>
              <a:gd name="connsiteY17" fmla="*/ 8363 h 10000"/>
              <a:gd name="connsiteX18" fmla="*/ 6125 w 10000"/>
              <a:gd name="connsiteY18" fmla="*/ 8125 h 10000"/>
              <a:gd name="connsiteX19" fmla="*/ 6938 w 10000"/>
              <a:gd name="connsiteY19" fmla="*/ 7893 h 10000"/>
              <a:gd name="connsiteX20" fmla="*/ 7586 w 10000"/>
              <a:gd name="connsiteY20" fmla="*/ 7659 h 10000"/>
              <a:gd name="connsiteX21" fmla="*/ 7749 w 10000"/>
              <a:gd name="connsiteY21" fmla="*/ 7423 h 10000"/>
              <a:gd name="connsiteX22" fmla="*/ 7911 w 10000"/>
              <a:gd name="connsiteY22" fmla="*/ 7221 h 10000"/>
              <a:gd name="connsiteX23" fmla="*/ 8072 w 10000"/>
              <a:gd name="connsiteY23" fmla="*/ 6987 h 10000"/>
              <a:gd name="connsiteX24" fmla="*/ 8236 w 10000"/>
              <a:gd name="connsiteY24" fmla="*/ 6751 h 10000"/>
              <a:gd name="connsiteX25" fmla="*/ 8377 w 10000"/>
              <a:gd name="connsiteY25" fmla="*/ 5815 h 10000"/>
              <a:gd name="connsiteX26" fmla="*/ 8539 w 10000"/>
              <a:gd name="connsiteY26" fmla="*/ 4880 h 10000"/>
              <a:gd name="connsiteX27" fmla="*/ 8701 w 10000"/>
              <a:gd name="connsiteY27" fmla="*/ 4413 h 10000"/>
              <a:gd name="connsiteX28" fmla="*/ 8701 w 10000"/>
              <a:gd name="connsiteY28" fmla="*/ 3948 h 10000"/>
              <a:gd name="connsiteX29" fmla="*/ 8701 w 10000"/>
              <a:gd name="connsiteY29" fmla="*/ 3477 h 10000"/>
              <a:gd name="connsiteX30" fmla="*/ 8701 w 10000"/>
              <a:gd name="connsiteY30" fmla="*/ 3237 h 10000"/>
              <a:gd name="connsiteX31" fmla="*/ 8863 w 10000"/>
              <a:gd name="connsiteY31" fmla="*/ 3008 h 10000"/>
              <a:gd name="connsiteX32" fmla="*/ 8863 w 10000"/>
              <a:gd name="connsiteY32" fmla="*/ 2774 h 10000"/>
              <a:gd name="connsiteX33" fmla="*/ 8863 w 10000"/>
              <a:gd name="connsiteY33" fmla="*/ 2774 h 10000"/>
              <a:gd name="connsiteX34" fmla="*/ 9026 w 10000"/>
              <a:gd name="connsiteY34" fmla="*/ 2774 h 10000"/>
              <a:gd name="connsiteX35" fmla="*/ 9188 w 10000"/>
              <a:gd name="connsiteY35" fmla="*/ 2774 h 10000"/>
              <a:gd name="connsiteX36" fmla="*/ 9188 w 10000"/>
              <a:gd name="connsiteY36" fmla="*/ 3008 h 10000"/>
              <a:gd name="connsiteX37" fmla="*/ 9351 w 10000"/>
              <a:gd name="connsiteY37" fmla="*/ 3237 h 10000"/>
              <a:gd name="connsiteX38" fmla="*/ 9351 w 10000"/>
              <a:gd name="connsiteY38" fmla="*/ 3714 h 10000"/>
              <a:gd name="connsiteX39" fmla="*/ 9351 w 10000"/>
              <a:gd name="connsiteY39" fmla="*/ 3948 h 10000"/>
              <a:gd name="connsiteX40" fmla="*/ 9351 w 10000"/>
              <a:gd name="connsiteY40" fmla="*/ 4413 h 10000"/>
              <a:gd name="connsiteX41" fmla="*/ 9513 w 10000"/>
              <a:gd name="connsiteY41" fmla="*/ 5348 h 10000"/>
              <a:gd name="connsiteX42" fmla="*/ 9513 w 10000"/>
              <a:gd name="connsiteY42" fmla="*/ 6049 h 10000"/>
              <a:gd name="connsiteX43" fmla="*/ 9675 w 10000"/>
              <a:gd name="connsiteY43" fmla="*/ 6751 h 10000"/>
              <a:gd name="connsiteX44" fmla="*/ 9837 w 10000"/>
              <a:gd name="connsiteY44" fmla="*/ 7221 h 10000"/>
              <a:gd name="connsiteX45" fmla="*/ 10000 w 10000"/>
              <a:gd name="connsiteY45" fmla="*/ 7659 h 10000"/>
              <a:gd name="connsiteX46" fmla="*/ 10000 w 10000"/>
              <a:gd name="connsiteY46" fmla="*/ 8125 h 10000"/>
              <a:gd name="connsiteX47" fmla="*/ 9837 w 10000"/>
              <a:gd name="connsiteY47" fmla="*/ 8600 h 10000"/>
              <a:gd name="connsiteX48" fmla="*/ 9513 w 10000"/>
              <a:gd name="connsiteY48" fmla="*/ 8830 h 10000"/>
              <a:gd name="connsiteX49" fmla="*/ 9188 w 10000"/>
              <a:gd name="connsiteY49" fmla="*/ 9062 h 10000"/>
              <a:gd name="connsiteX50" fmla="*/ 8701 w 10000"/>
              <a:gd name="connsiteY50" fmla="*/ 9300 h 10000"/>
              <a:gd name="connsiteX51" fmla="*/ 8236 w 10000"/>
              <a:gd name="connsiteY51" fmla="*/ 9535 h 10000"/>
              <a:gd name="connsiteX52" fmla="*/ 7749 w 10000"/>
              <a:gd name="connsiteY52" fmla="*/ 9767 h 10000"/>
              <a:gd name="connsiteX53" fmla="*/ 7098 w 10000"/>
              <a:gd name="connsiteY53" fmla="*/ 9767 h 10000"/>
              <a:gd name="connsiteX54" fmla="*/ 6287 w 10000"/>
              <a:gd name="connsiteY54" fmla="*/ 10000 h 10000"/>
              <a:gd name="connsiteX55" fmla="*/ 5475 w 10000"/>
              <a:gd name="connsiteY55" fmla="*/ 10000 h 10000"/>
              <a:gd name="connsiteX56" fmla="*/ 4502 w 10000"/>
              <a:gd name="connsiteY56" fmla="*/ 10000 h 10000"/>
              <a:gd name="connsiteX57" fmla="*/ 3711 w 10000"/>
              <a:gd name="connsiteY57" fmla="*/ 10000 h 10000"/>
              <a:gd name="connsiteX58" fmla="*/ 2899 w 10000"/>
              <a:gd name="connsiteY58" fmla="*/ 9767 h 10000"/>
              <a:gd name="connsiteX59" fmla="*/ 2250 w 10000"/>
              <a:gd name="connsiteY59" fmla="*/ 9767 h 10000"/>
              <a:gd name="connsiteX60" fmla="*/ 1764 w 10000"/>
              <a:gd name="connsiteY60" fmla="*/ 9535 h 10000"/>
              <a:gd name="connsiteX61" fmla="*/ 1278 w 10000"/>
              <a:gd name="connsiteY61" fmla="*/ 9062 h 10000"/>
              <a:gd name="connsiteX62" fmla="*/ 790 w 10000"/>
              <a:gd name="connsiteY62" fmla="*/ 8830 h 10000"/>
              <a:gd name="connsiteX63" fmla="*/ 486 w 10000"/>
              <a:gd name="connsiteY63" fmla="*/ 8363 h 10000"/>
              <a:gd name="connsiteX64" fmla="*/ 323 w 10000"/>
              <a:gd name="connsiteY64" fmla="*/ 7659 h 10000"/>
              <a:gd name="connsiteX65" fmla="*/ 161 w 10000"/>
              <a:gd name="connsiteY65" fmla="*/ 6987 h 10000"/>
              <a:gd name="connsiteX66" fmla="*/ 0 w 10000"/>
              <a:gd name="connsiteY66" fmla="*/ 6049 h 10000"/>
              <a:gd name="connsiteX67" fmla="*/ 0 w 10000"/>
              <a:gd name="connsiteY67" fmla="*/ 5116 h 10000"/>
              <a:gd name="connsiteX68" fmla="*/ 0 w 10000"/>
              <a:gd name="connsiteY68" fmla="*/ 3948 h 10000"/>
              <a:gd name="connsiteX69" fmla="*/ 0 w 10000"/>
              <a:gd name="connsiteY69" fmla="*/ 2544 h 10000"/>
              <a:gd name="connsiteX70" fmla="*/ 0 w 10000"/>
              <a:gd name="connsiteY70" fmla="*/ 931 h 10000"/>
              <a:gd name="connsiteX71" fmla="*/ 0 w 10000"/>
              <a:gd name="connsiteY71" fmla="*/ 0 h 10000"/>
              <a:gd name="connsiteX0" fmla="*/ 952 w 10000"/>
              <a:gd name="connsiteY0" fmla="*/ 1632 h 10000"/>
              <a:gd name="connsiteX1" fmla="*/ 952 w 10000"/>
              <a:gd name="connsiteY1" fmla="*/ 2068 h 10000"/>
              <a:gd name="connsiteX2" fmla="*/ 790 w 10000"/>
              <a:gd name="connsiteY2" fmla="*/ 3237 h 10000"/>
              <a:gd name="connsiteX3" fmla="*/ 790 w 10000"/>
              <a:gd name="connsiteY3" fmla="*/ 4181 h 10000"/>
              <a:gd name="connsiteX4" fmla="*/ 952 w 10000"/>
              <a:gd name="connsiteY4" fmla="*/ 4880 h 10000"/>
              <a:gd name="connsiteX5" fmla="*/ 952 w 10000"/>
              <a:gd name="connsiteY5" fmla="*/ 5581 h 10000"/>
              <a:gd name="connsiteX6" fmla="*/ 1115 w 10000"/>
              <a:gd name="connsiteY6" fmla="*/ 6284 h 10000"/>
              <a:gd name="connsiteX7" fmla="*/ 1278 w 10000"/>
              <a:gd name="connsiteY7" fmla="*/ 6987 h 10000"/>
              <a:gd name="connsiteX8" fmla="*/ 1440 w 10000"/>
              <a:gd name="connsiteY8" fmla="*/ 7423 h 10000"/>
              <a:gd name="connsiteX9" fmla="*/ 1764 w 10000"/>
              <a:gd name="connsiteY9" fmla="*/ 7659 h 10000"/>
              <a:gd name="connsiteX10" fmla="*/ 2088 w 10000"/>
              <a:gd name="connsiteY10" fmla="*/ 7893 h 10000"/>
              <a:gd name="connsiteX11" fmla="*/ 2575 w 10000"/>
              <a:gd name="connsiteY11" fmla="*/ 8125 h 10000"/>
              <a:gd name="connsiteX12" fmla="*/ 3224 w 10000"/>
              <a:gd name="connsiteY12" fmla="*/ 8363 h 10000"/>
              <a:gd name="connsiteX13" fmla="*/ 3873 w 10000"/>
              <a:gd name="connsiteY13" fmla="*/ 8363 h 10000"/>
              <a:gd name="connsiteX14" fmla="*/ 4502 w 10000"/>
              <a:gd name="connsiteY14" fmla="*/ 8363 h 10000"/>
              <a:gd name="connsiteX15" fmla="*/ 5151 w 10000"/>
              <a:gd name="connsiteY15" fmla="*/ 8363 h 10000"/>
              <a:gd name="connsiteX16" fmla="*/ 5639 w 10000"/>
              <a:gd name="connsiteY16" fmla="*/ 8363 h 10000"/>
              <a:gd name="connsiteX17" fmla="*/ 6125 w 10000"/>
              <a:gd name="connsiteY17" fmla="*/ 8125 h 10000"/>
              <a:gd name="connsiteX18" fmla="*/ 6938 w 10000"/>
              <a:gd name="connsiteY18" fmla="*/ 7893 h 10000"/>
              <a:gd name="connsiteX19" fmla="*/ 7586 w 10000"/>
              <a:gd name="connsiteY19" fmla="*/ 7659 h 10000"/>
              <a:gd name="connsiteX20" fmla="*/ 7749 w 10000"/>
              <a:gd name="connsiteY20" fmla="*/ 7423 h 10000"/>
              <a:gd name="connsiteX21" fmla="*/ 7911 w 10000"/>
              <a:gd name="connsiteY21" fmla="*/ 7221 h 10000"/>
              <a:gd name="connsiteX22" fmla="*/ 8072 w 10000"/>
              <a:gd name="connsiteY22" fmla="*/ 6987 h 10000"/>
              <a:gd name="connsiteX23" fmla="*/ 8236 w 10000"/>
              <a:gd name="connsiteY23" fmla="*/ 6751 h 10000"/>
              <a:gd name="connsiteX24" fmla="*/ 8377 w 10000"/>
              <a:gd name="connsiteY24" fmla="*/ 5815 h 10000"/>
              <a:gd name="connsiteX25" fmla="*/ 8539 w 10000"/>
              <a:gd name="connsiteY25" fmla="*/ 4880 h 10000"/>
              <a:gd name="connsiteX26" fmla="*/ 8701 w 10000"/>
              <a:gd name="connsiteY26" fmla="*/ 4413 h 10000"/>
              <a:gd name="connsiteX27" fmla="*/ 8701 w 10000"/>
              <a:gd name="connsiteY27" fmla="*/ 3948 h 10000"/>
              <a:gd name="connsiteX28" fmla="*/ 8701 w 10000"/>
              <a:gd name="connsiteY28" fmla="*/ 3477 h 10000"/>
              <a:gd name="connsiteX29" fmla="*/ 8701 w 10000"/>
              <a:gd name="connsiteY29" fmla="*/ 3237 h 10000"/>
              <a:gd name="connsiteX30" fmla="*/ 8863 w 10000"/>
              <a:gd name="connsiteY30" fmla="*/ 3008 h 10000"/>
              <a:gd name="connsiteX31" fmla="*/ 8863 w 10000"/>
              <a:gd name="connsiteY31" fmla="*/ 2774 h 10000"/>
              <a:gd name="connsiteX32" fmla="*/ 8863 w 10000"/>
              <a:gd name="connsiteY32" fmla="*/ 2774 h 10000"/>
              <a:gd name="connsiteX33" fmla="*/ 9026 w 10000"/>
              <a:gd name="connsiteY33" fmla="*/ 2774 h 10000"/>
              <a:gd name="connsiteX34" fmla="*/ 9188 w 10000"/>
              <a:gd name="connsiteY34" fmla="*/ 2774 h 10000"/>
              <a:gd name="connsiteX35" fmla="*/ 9188 w 10000"/>
              <a:gd name="connsiteY35" fmla="*/ 3008 h 10000"/>
              <a:gd name="connsiteX36" fmla="*/ 9351 w 10000"/>
              <a:gd name="connsiteY36" fmla="*/ 3237 h 10000"/>
              <a:gd name="connsiteX37" fmla="*/ 9351 w 10000"/>
              <a:gd name="connsiteY37" fmla="*/ 3714 h 10000"/>
              <a:gd name="connsiteX38" fmla="*/ 9351 w 10000"/>
              <a:gd name="connsiteY38" fmla="*/ 3948 h 10000"/>
              <a:gd name="connsiteX39" fmla="*/ 9351 w 10000"/>
              <a:gd name="connsiteY39" fmla="*/ 4413 h 10000"/>
              <a:gd name="connsiteX40" fmla="*/ 9513 w 10000"/>
              <a:gd name="connsiteY40" fmla="*/ 5348 h 10000"/>
              <a:gd name="connsiteX41" fmla="*/ 9513 w 10000"/>
              <a:gd name="connsiteY41" fmla="*/ 6049 h 10000"/>
              <a:gd name="connsiteX42" fmla="*/ 9675 w 10000"/>
              <a:gd name="connsiteY42" fmla="*/ 6751 h 10000"/>
              <a:gd name="connsiteX43" fmla="*/ 9837 w 10000"/>
              <a:gd name="connsiteY43" fmla="*/ 7221 h 10000"/>
              <a:gd name="connsiteX44" fmla="*/ 10000 w 10000"/>
              <a:gd name="connsiteY44" fmla="*/ 7659 h 10000"/>
              <a:gd name="connsiteX45" fmla="*/ 10000 w 10000"/>
              <a:gd name="connsiteY45" fmla="*/ 8125 h 10000"/>
              <a:gd name="connsiteX46" fmla="*/ 9837 w 10000"/>
              <a:gd name="connsiteY46" fmla="*/ 8600 h 10000"/>
              <a:gd name="connsiteX47" fmla="*/ 9513 w 10000"/>
              <a:gd name="connsiteY47" fmla="*/ 8830 h 10000"/>
              <a:gd name="connsiteX48" fmla="*/ 9188 w 10000"/>
              <a:gd name="connsiteY48" fmla="*/ 9062 h 10000"/>
              <a:gd name="connsiteX49" fmla="*/ 8701 w 10000"/>
              <a:gd name="connsiteY49" fmla="*/ 9300 h 10000"/>
              <a:gd name="connsiteX50" fmla="*/ 8236 w 10000"/>
              <a:gd name="connsiteY50" fmla="*/ 9535 h 10000"/>
              <a:gd name="connsiteX51" fmla="*/ 7749 w 10000"/>
              <a:gd name="connsiteY51" fmla="*/ 9767 h 10000"/>
              <a:gd name="connsiteX52" fmla="*/ 7098 w 10000"/>
              <a:gd name="connsiteY52" fmla="*/ 9767 h 10000"/>
              <a:gd name="connsiteX53" fmla="*/ 6287 w 10000"/>
              <a:gd name="connsiteY53" fmla="*/ 10000 h 10000"/>
              <a:gd name="connsiteX54" fmla="*/ 5475 w 10000"/>
              <a:gd name="connsiteY54" fmla="*/ 10000 h 10000"/>
              <a:gd name="connsiteX55" fmla="*/ 4502 w 10000"/>
              <a:gd name="connsiteY55" fmla="*/ 10000 h 10000"/>
              <a:gd name="connsiteX56" fmla="*/ 3711 w 10000"/>
              <a:gd name="connsiteY56" fmla="*/ 10000 h 10000"/>
              <a:gd name="connsiteX57" fmla="*/ 2899 w 10000"/>
              <a:gd name="connsiteY57" fmla="*/ 9767 h 10000"/>
              <a:gd name="connsiteX58" fmla="*/ 2250 w 10000"/>
              <a:gd name="connsiteY58" fmla="*/ 9767 h 10000"/>
              <a:gd name="connsiteX59" fmla="*/ 1764 w 10000"/>
              <a:gd name="connsiteY59" fmla="*/ 9535 h 10000"/>
              <a:gd name="connsiteX60" fmla="*/ 1278 w 10000"/>
              <a:gd name="connsiteY60" fmla="*/ 9062 h 10000"/>
              <a:gd name="connsiteX61" fmla="*/ 790 w 10000"/>
              <a:gd name="connsiteY61" fmla="*/ 8830 h 10000"/>
              <a:gd name="connsiteX62" fmla="*/ 486 w 10000"/>
              <a:gd name="connsiteY62" fmla="*/ 8363 h 10000"/>
              <a:gd name="connsiteX63" fmla="*/ 323 w 10000"/>
              <a:gd name="connsiteY63" fmla="*/ 7659 h 10000"/>
              <a:gd name="connsiteX64" fmla="*/ 161 w 10000"/>
              <a:gd name="connsiteY64" fmla="*/ 6987 h 10000"/>
              <a:gd name="connsiteX65" fmla="*/ 0 w 10000"/>
              <a:gd name="connsiteY65" fmla="*/ 6049 h 10000"/>
              <a:gd name="connsiteX66" fmla="*/ 0 w 10000"/>
              <a:gd name="connsiteY66" fmla="*/ 5116 h 10000"/>
              <a:gd name="connsiteX67" fmla="*/ 0 w 10000"/>
              <a:gd name="connsiteY67" fmla="*/ 3948 h 10000"/>
              <a:gd name="connsiteX68" fmla="*/ 0 w 10000"/>
              <a:gd name="connsiteY68" fmla="*/ 2544 h 10000"/>
              <a:gd name="connsiteX69" fmla="*/ 0 w 10000"/>
              <a:gd name="connsiteY69" fmla="*/ 931 h 10000"/>
              <a:gd name="connsiteX70" fmla="*/ 0 w 10000"/>
              <a:gd name="connsiteY70" fmla="*/ 0 h 10000"/>
              <a:gd name="connsiteX0" fmla="*/ 952 w 10000"/>
              <a:gd name="connsiteY0" fmla="*/ 701 h 9069"/>
              <a:gd name="connsiteX1" fmla="*/ 952 w 10000"/>
              <a:gd name="connsiteY1" fmla="*/ 1137 h 9069"/>
              <a:gd name="connsiteX2" fmla="*/ 790 w 10000"/>
              <a:gd name="connsiteY2" fmla="*/ 2306 h 9069"/>
              <a:gd name="connsiteX3" fmla="*/ 790 w 10000"/>
              <a:gd name="connsiteY3" fmla="*/ 3250 h 9069"/>
              <a:gd name="connsiteX4" fmla="*/ 952 w 10000"/>
              <a:gd name="connsiteY4" fmla="*/ 3949 h 9069"/>
              <a:gd name="connsiteX5" fmla="*/ 952 w 10000"/>
              <a:gd name="connsiteY5" fmla="*/ 4650 h 9069"/>
              <a:gd name="connsiteX6" fmla="*/ 1115 w 10000"/>
              <a:gd name="connsiteY6" fmla="*/ 5353 h 9069"/>
              <a:gd name="connsiteX7" fmla="*/ 1278 w 10000"/>
              <a:gd name="connsiteY7" fmla="*/ 6056 h 9069"/>
              <a:gd name="connsiteX8" fmla="*/ 1440 w 10000"/>
              <a:gd name="connsiteY8" fmla="*/ 6492 h 9069"/>
              <a:gd name="connsiteX9" fmla="*/ 1764 w 10000"/>
              <a:gd name="connsiteY9" fmla="*/ 6728 h 9069"/>
              <a:gd name="connsiteX10" fmla="*/ 2088 w 10000"/>
              <a:gd name="connsiteY10" fmla="*/ 6962 h 9069"/>
              <a:gd name="connsiteX11" fmla="*/ 2575 w 10000"/>
              <a:gd name="connsiteY11" fmla="*/ 7194 h 9069"/>
              <a:gd name="connsiteX12" fmla="*/ 3224 w 10000"/>
              <a:gd name="connsiteY12" fmla="*/ 7432 h 9069"/>
              <a:gd name="connsiteX13" fmla="*/ 3873 w 10000"/>
              <a:gd name="connsiteY13" fmla="*/ 7432 h 9069"/>
              <a:gd name="connsiteX14" fmla="*/ 4502 w 10000"/>
              <a:gd name="connsiteY14" fmla="*/ 7432 h 9069"/>
              <a:gd name="connsiteX15" fmla="*/ 5151 w 10000"/>
              <a:gd name="connsiteY15" fmla="*/ 7432 h 9069"/>
              <a:gd name="connsiteX16" fmla="*/ 5639 w 10000"/>
              <a:gd name="connsiteY16" fmla="*/ 7432 h 9069"/>
              <a:gd name="connsiteX17" fmla="*/ 6125 w 10000"/>
              <a:gd name="connsiteY17" fmla="*/ 7194 h 9069"/>
              <a:gd name="connsiteX18" fmla="*/ 6938 w 10000"/>
              <a:gd name="connsiteY18" fmla="*/ 6962 h 9069"/>
              <a:gd name="connsiteX19" fmla="*/ 7586 w 10000"/>
              <a:gd name="connsiteY19" fmla="*/ 6728 h 9069"/>
              <a:gd name="connsiteX20" fmla="*/ 7749 w 10000"/>
              <a:gd name="connsiteY20" fmla="*/ 6492 h 9069"/>
              <a:gd name="connsiteX21" fmla="*/ 7911 w 10000"/>
              <a:gd name="connsiteY21" fmla="*/ 6290 h 9069"/>
              <a:gd name="connsiteX22" fmla="*/ 8072 w 10000"/>
              <a:gd name="connsiteY22" fmla="*/ 6056 h 9069"/>
              <a:gd name="connsiteX23" fmla="*/ 8236 w 10000"/>
              <a:gd name="connsiteY23" fmla="*/ 5820 h 9069"/>
              <a:gd name="connsiteX24" fmla="*/ 8377 w 10000"/>
              <a:gd name="connsiteY24" fmla="*/ 4884 h 9069"/>
              <a:gd name="connsiteX25" fmla="*/ 8539 w 10000"/>
              <a:gd name="connsiteY25" fmla="*/ 3949 h 9069"/>
              <a:gd name="connsiteX26" fmla="*/ 8701 w 10000"/>
              <a:gd name="connsiteY26" fmla="*/ 3482 h 9069"/>
              <a:gd name="connsiteX27" fmla="*/ 8701 w 10000"/>
              <a:gd name="connsiteY27" fmla="*/ 3017 h 9069"/>
              <a:gd name="connsiteX28" fmla="*/ 8701 w 10000"/>
              <a:gd name="connsiteY28" fmla="*/ 2546 h 9069"/>
              <a:gd name="connsiteX29" fmla="*/ 8701 w 10000"/>
              <a:gd name="connsiteY29" fmla="*/ 2306 h 9069"/>
              <a:gd name="connsiteX30" fmla="*/ 8863 w 10000"/>
              <a:gd name="connsiteY30" fmla="*/ 2077 h 9069"/>
              <a:gd name="connsiteX31" fmla="*/ 8863 w 10000"/>
              <a:gd name="connsiteY31" fmla="*/ 1843 h 9069"/>
              <a:gd name="connsiteX32" fmla="*/ 8863 w 10000"/>
              <a:gd name="connsiteY32" fmla="*/ 1843 h 9069"/>
              <a:gd name="connsiteX33" fmla="*/ 9026 w 10000"/>
              <a:gd name="connsiteY33" fmla="*/ 1843 h 9069"/>
              <a:gd name="connsiteX34" fmla="*/ 9188 w 10000"/>
              <a:gd name="connsiteY34" fmla="*/ 1843 h 9069"/>
              <a:gd name="connsiteX35" fmla="*/ 9188 w 10000"/>
              <a:gd name="connsiteY35" fmla="*/ 2077 h 9069"/>
              <a:gd name="connsiteX36" fmla="*/ 9351 w 10000"/>
              <a:gd name="connsiteY36" fmla="*/ 2306 h 9069"/>
              <a:gd name="connsiteX37" fmla="*/ 9351 w 10000"/>
              <a:gd name="connsiteY37" fmla="*/ 2783 h 9069"/>
              <a:gd name="connsiteX38" fmla="*/ 9351 w 10000"/>
              <a:gd name="connsiteY38" fmla="*/ 3017 h 9069"/>
              <a:gd name="connsiteX39" fmla="*/ 9351 w 10000"/>
              <a:gd name="connsiteY39" fmla="*/ 3482 h 9069"/>
              <a:gd name="connsiteX40" fmla="*/ 9513 w 10000"/>
              <a:gd name="connsiteY40" fmla="*/ 4417 h 9069"/>
              <a:gd name="connsiteX41" fmla="*/ 9513 w 10000"/>
              <a:gd name="connsiteY41" fmla="*/ 5118 h 9069"/>
              <a:gd name="connsiteX42" fmla="*/ 9675 w 10000"/>
              <a:gd name="connsiteY42" fmla="*/ 5820 h 9069"/>
              <a:gd name="connsiteX43" fmla="*/ 9837 w 10000"/>
              <a:gd name="connsiteY43" fmla="*/ 6290 h 9069"/>
              <a:gd name="connsiteX44" fmla="*/ 10000 w 10000"/>
              <a:gd name="connsiteY44" fmla="*/ 6728 h 9069"/>
              <a:gd name="connsiteX45" fmla="*/ 10000 w 10000"/>
              <a:gd name="connsiteY45" fmla="*/ 7194 h 9069"/>
              <a:gd name="connsiteX46" fmla="*/ 9837 w 10000"/>
              <a:gd name="connsiteY46" fmla="*/ 7669 h 9069"/>
              <a:gd name="connsiteX47" fmla="*/ 9513 w 10000"/>
              <a:gd name="connsiteY47" fmla="*/ 7899 h 9069"/>
              <a:gd name="connsiteX48" fmla="*/ 9188 w 10000"/>
              <a:gd name="connsiteY48" fmla="*/ 8131 h 9069"/>
              <a:gd name="connsiteX49" fmla="*/ 8701 w 10000"/>
              <a:gd name="connsiteY49" fmla="*/ 8369 h 9069"/>
              <a:gd name="connsiteX50" fmla="*/ 8236 w 10000"/>
              <a:gd name="connsiteY50" fmla="*/ 8604 h 9069"/>
              <a:gd name="connsiteX51" fmla="*/ 7749 w 10000"/>
              <a:gd name="connsiteY51" fmla="*/ 8836 h 9069"/>
              <a:gd name="connsiteX52" fmla="*/ 7098 w 10000"/>
              <a:gd name="connsiteY52" fmla="*/ 8836 h 9069"/>
              <a:gd name="connsiteX53" fmla="*/ 6287 w 10000"/>
              <a:gd name="connsiteY53" fmla="*/ 9069 h 9069"/>
              <a:gd name="connsiteX54" fmla="*/ 5475 w 10000"/>
              <a:gd name="connsiteY54" fmla="*/ 9069 h 9069"/>
              <a:gd name="connsiteX55" fmla="*/ 4502 w 10000"/>
              <a:gd name="connsiteY55" fmla="*/ 9069 h 9069"/>
              <a:gd name="connsiteX56" fmla="*/ 3711 w 10000"/>
              <a:gd name="connsiteY56" fmla="*/ 9069 h 9069"/>
              <a:gd name="connsiteX57" fmla="*/ 2899 w 10000"/>
              <a:gd name="connsiteY57" fmla="*/ 8836 h 9069"/>
              <a:gd name="connsiteX58" fmla="*/ 2250 w 10000"/>
              <a:gd name="connsiteY58" fmla="*/ 8836 h 9069"/>
              <a:gd name="connsiteX59" fmla="*/ 1764 w 10000"/>
              <a:gd name="connsiteY59" fmla="*/ 8604 h 9069"/>
              <a:gd name="connsiteX60" fmla="*/ 1278 w 10000"/>
              <a:gd name="connsiteY60" fmla="*/ 8131 h 9069"/>
              <a:gd name="connsiteX61" fmla="*/ 790 w 10000"/>
              <a:gd name="connsiteY61" fmla="*/ 7899 h 9069"/>
              <a:gd name="connsiteX62" fmla="*/ 486 w 10000"/>
              <a:gd name="connsiteY62" fmla="*/ 7432 h 9069"/>
              <a:gd name="connsiteX63" fmla="*/ 323 w 10000"/>
              <a:gd name="connsiteY63" fmla="*/ 6728 h 9069"/>
              <a:gd name="connsiteX64" fmla="*/ 161 w 10000"/>
              <a:gd name="connsiteY64" fmla="*/ 6056 h 9069"/>
              <a:gd name="connsiteX65" fmla="*/ 0 w 10000"/>
              <a:gd name="connsiteY65" fmla="*/ 5118 h 9069"/>
              <a:gd name="connsiteX66" fmla="*/ 0 w 10000"/>
              <a:gd name="connsiteY66" fmla="*/ 4185 h 9069"/>
              <a:gd name="connsiteX67" fmla="*/ 0 w 10000"/>
              <a:gd name="connsiteY67" fmla="*/ 3017 h 9069"/>
              <a:gd name="connsiteX68" fmla="*/ 0 w 10000"/>
              <a:gd name="connsiteY68" fmla="*/ 1613 h 9069"/>
              <a:gd name="connsiteX69" fmla="*/ 0 w 10000"/>
              <a:gd name="connsiteY69" fmla="*/ 0 h 9069"/>
              <a:gd name="connsiteX0" fmla="*/ 952 w 10000"/>
              <a:gd name="connsiteY0" fmla="*/ 0 h 9227"/>
              <a:gd name="connsiteX1" fmla="*/ 952 w 10000"/>
              <a:gd name="connsiteY1" fmla="*/ 481 h 9227"/>
              <a:gd name="connsiteX2" fmla="*/ 790 w 10000"/>
              <a:gd name="connsiteY2" fmla="*/ 1770 h 9227"/>
              <a:gd name="connsiteX3" fmla="*/ 790 w 10000"/>
              <a:gd name="connsiteY3" fmla="*/ 2811 h 9227"/>
              <a:gd name="connsiteX4" fmla="*/ 952 w 10000"/>
              <a:gd name="connsiteY4" fmla="*/ 3581 h 9227"/>
              <a:gd name="connsiteX5" fmla="*/ 952 w 10000"/>
              <a:gd name="connsiteY5" fmla="*/ 4354 h 9227"/>
              <a:gd name="connsiteX6" fmla="*/ 1115 w 10000"/>
              <a:gd name="connsiteY6" fmla="*/ 5130 h 9227"/>
              <a:gd name="connsiteX7" fmla="*/ 1278 w 10000"/>
              <a:gd name="connsiteY7" fmla="*/ 5905 h 9227"/>
              <a:gd name="connsiteX8" fmla="*/ 1440 w 10000"/>
              <a:gd name="connsiteY8" fmla="*/ 6385 h 9227"/>
              <a:gd name="connsiteX9" fmla="*/ 1764 w 10000"/>
              <a:gd name="connsiteY9" fmla="*/ 6646 h 9227"/>
              <a:gd name="connsiteX10" fmla="*/ 2088 w 10000"/>
              <a:gd name="connsiteY10" fmla="*/ 6904 h 9227"/>
              <a:gd name="connsiteX11" fmla="*/ 2575 w 10000"/>
              <a:gd name="connsiteY11" fmla="*/ 7160 h 9227"/>
              <a:gd name="connsiteX12" fmla="*/ 3224 w 10000"/>
              <a:gd name="connsiteY12" fmla="*/ 7422 h 9227"/>
              <a:gd name="connsiteX13" fmla="*/ 3873 w 10000"/>
              <a:gd name="connsiteY13" fmla="*/ 7422 h 9227"/>
              <a:gd name="connsiteX14" fmla="*/ 4502 w 10000"/>
              <a:gd name="connsiteY14" fmla="*/ 7422 h 9227"/>
              <a:gd name="connsiteX15" fmla="*/ 5151 w 10000"/>
              <a:gd name="connsiteY15" fmla="*/ 7422 h 9227"/>
              <a:gd name="connsiteX16" fmla="*/ 5639 w 10000"/>
              <a:gd name="connsiteY16" fmla="*/ 7422 h 9227"/>
              <a:gd name="connsiteX17" fmla="*/ 6125 w 10000"/>
              <a:gd name="connsiteY17" fmla="*/ 7160 h 9227"/>
              <a:gd name="connsiteX18" fmla="*/ 6938 w 10000"/>
              <a:gd name="connsiteY18" fmla="*/ 6904 h 9227"/>
              <a:gd name="connsiteX19" fmla="*/ 7586 w 10000"/>
              <a:gd name="connsiteY19" fmla="*/ 6646 h 9227"/>
              <a:gd name="connsiteX20" fmla="*/ 7749 w 10000"/>
              <a:gd name="connsiteY20" fmla="*/ 6385 h 9227"/>
              <a:gd name="connsiteX21" fmla="*/ 7911 w 10000"/>
              <a:gd name="connsiteY21" fmla="*/ 6163 h 9227"/>
              <a:gd name="connsiteX22" fmla="*/ 8072 w 10000"/>
              <a:gd name="connsiteY22" fmla="*/ 5905 h 9227"/>
              <a:gd name="connsiteX23" fmla="*/ 8236 w 10000"/>
              <a:gd name="connsiteY23" fmla="*/ 5644 h 9227"/>
              <a:gd name="connsiteX24" fmla="*/ 8377 w 10000"/>
              <a:gd name="connsiteY24" fmla="*/ 4612 h 9227"/>
              <a:gd name="connsiteX25" fmla="*/ 8539 w 10000"/>
              <a:gd name="connsiteY25" fmla="*/ 3581 h 9227"/>
              <a:gd name="connsiteX26" fmla="*/ 8701 w 10000"/>
              <a:gd name="connsiteY26" fmla="*/ 3066 h 9227"/>
              <a:gd name="connsiteX27" fmla="*/ 8701 w 10000"/>
              <a:gd name="connsiteY27" fmla="*/ 2554 h 9227"/>
              <a:gd name="connsiteX28" fmla="*/ 8701 w 10000"/>
              <a:gd name="connsiteY28" fmla="*/ 2034 h 9227"/>
              <a:gd name="connsiteX29" fmla="*/ 8701 w 10000"/>
              <a:gd name="connsiteY29" fmla="*/ 1770 h 9227"/>
              <a:gd name="connsiteX30" fmla="*/ 8863 w 10000"/>
              <a:gd name="connsiteY30" fmla="*/ 1517 h 9227"/>
              <a:gd name="connsiteX31" fmla="*/ 8863 w 10000"/>
              <a:gd name="connsiteY31" fmla="*/ 1259 h 9227"/>
              <a:gd name="connsiteX32" fmla="*/ 8863 w 10000"/>
              <a:gd name="connsiteY32" fmla="*/ 1259 h 9227"/>
              <a:gd name="connsiteX33" fmla="*/ 9026 w 10000"/>
              <a:gd name="connsiteY33" fmla="*/ 1259 h 9227"/>
              <a:gd name="connsiteX34" fmla="*/ 9188 w 10000"/>
              <a:gd name="connsiteY34" fmla="*/ 1259 h 9227"/>
              <a:gd name="connsiteX35" fmla="*/ 9188 w 10000"/>
              <a:gd name="connsiteY35" fmla="*/ 1517 h 9227"/>
              <a:gd name="connsiteX36" fmla="*/ 9351 w 10000"/>
              <a:gd name="connsiteY36" fmla="*/ 1770 h 9227"/>
              <a:gd name="connsiteX37" fmla="*/ 9351 w 10000"/>
              <a:gd name="connsiteY37" fmla="*/ 2296 h 9227"/>
              <a:gd name="connsiteX38" fmla="*/ 9351 w 10000"/>
              <a:gd name="connsiteY38" fmla="*/ 2554 h 9227"/>
              <a:gd name="connsiteX39" fmla="*/ 9351 w 10000"/>
              <a:gd name="connsiteY39" fmla="*/ 3066 h 9227"/>
              <a:gd name="connsiteX40" fmla="*/ 9513 w 10000"/>
              <a:gd name="connsiteY40" fmla="*/ 4097 h 9227"/>
              <a:gd name="connsiteX41" fmla="*/ 9513 w 10000"/>
              <a:gd name="connsiteY41" fmla="*/ 4870 h 9227"/>
              <a:gd name="connsiteX42" fmla="*/ 9675 w 10000"/>
              <a:gd name="connsiteY42" fmla="*/ 5644 h 9227"/>
              <a:gd name="connsiteX43" fmla="*/ 9837 w 10000"/>
              <a:gd name="connsiteY43" fmla="*/ 6163 h 9227"/>
              <a:gd name="connsiteX44" fmla="*/ 10000 w 10000"/>
              <a:gd name="connsiteY44" fmla="*/ 6646 h 9227"/>
              <a:gd name="connsiteX45" fmla="*/ 10000 w 10000"/>
              <a:gd name="connsiteY45" fmla="*/ 7160 h 9227"/>
              <a:gd name="connsiteX46" fmla="*/ 9837 w 10000"/>
              <a:gd name="connsiteY46" fmla="*/ 7683 h 9227"/>
              <a:gd name="connsiteX47" fmla="*/ 9513 w 10000"/>
              <a:gd name="connsiteY47" fmla="*/ 7937 h 9227"/>
              <a:gd name="connsiteX48" fmla="*/ 9188 w 10000"/>
              <a:gd name="connsiteY48" fmla="*/ 8193 h 9227"/>
              <a:gd name="connsiteX49" fmla="*/ 8701 w 10000"/>
              <a:gd name="connsiteY49" fmla="*/ 8455 h 9227"/>
              <a:gd name="connsiteX50" fmla="*/ 8236 w 10000"/>
              <a:gd name="connsiteY50" fmla="*/ 8714 h 9227"/>
              <a:gd name="connsiteX51" fmla="*/ 7749 w 10000"/>
              <a:gd name="connsiteY51" fmla="*/ 8970 h 9227"/>
              <a:gd name="connsiteX52" fmla="*/ 7098 w 10000"/>
              <a:gd name="connsiteY52" fmla="*/ 8970 h 9227"/>
              <a:gd name="connsiteX53" fmla="*/ 6287 w 10000"/>
              <a:gd name="connsiteY53" fmla="*/ 9227 h 9227"/>
              <a:gd name="connsiteX54" fmla="*/ 5475 w 10000"/>
              <a:gd name="connsiteY54" fmla="*/ 9227 h 9227"/>
              <a:gd name="connsiteX55" fmla="*/ 4502 w 10000"/>
              <a:gd name="connsiteY55" fmla="*/ 9227 h 9227"/>
              <a:gd name="connsiteX56" fmla="*/ 3711 w 10000"/>
              <a:gd name="connsiteY56" fmla="*/ 9227 h 9227"/>
              <a:gd name="connsiteX57" fmla="*/ 2899 w 10000"/>
              <a:gd name="connsiteY57" fmla="*/ 8970 h 9227"/>
              <a:gd name="connsiteX58" fmla="*/ 2250 w 10000"/>
              <a:gd name="connsiteY58" fmla="*/ 8970 h 9227"/>
              <a:gd name="connsiteX59" fmla="*/ 1764 w 10000"/>
              <a:gd name="connsiteY59" fmla="*/ 8714 h 9227"/>
              <a:gd name="connsiteX60" fmla="*/ 1278 w 10000"/>
              <a:gd name="connsiteY60" fmla="*/ 8193 h 9227"/>
              <a:gd name="connsiteX61" fmla="*/ 790 w 10000"/>
              <a:gd name="connsiteY61" fmla="*/ 7937 h 9227"/>
              <a:gd name="connsiteX62" fmla="*/ 486 w 10000"/>
              <a:gd name="connsiteY62" fmla="*/ 7422 h 9227"/>
              <a:gd name="connsiteX63" fmla="*/ 323 w 10000"/>
              <a:gd name="connsiteY63" fmla="*/ 6646 h 9227"/>
              <a:gd name="connsiteX64" fmla="*/ 161 w 10000"/>
              <a:gd name="connsiteY64" fmla="*/ 5905 h 9227"/>
              <a:gd name="connsiteX65" fmla="*/ 0 w 10000"/>
              <a:gd name="connsiteY65" fmla="*/ 4870 h 9227"/>
              <a:gd name="connsiteX66" fmla="*/ 0 w 10000"/>
              <a:gd name="connsiteY66" fmla="*/ 3842 h 9227"/>
              <a:gd name="connsiteX67" fmla="*/ 0 w 10000"/>
              <a:gd name="connsiteY67" fmla="*/ 2554 h 9227"/>
              <a:gd name="connsiteX68" fmla="*/ 0 w 10000"/>
              <a:gd name="connsiteY68" fmla="*/ 1006 h 9227"/>
              <a:gd name="connsiteX0" fmla="*/ 952 w 10000"/>
              <a:gd name="connsiteY0" fmla="*/ 0 h 10000"/>
              <a:gd name="connsiteX1" fmla="*/ 952 w 10000"/>
              <a:gd name="connsiteY1" fmla="*/ 521 h 10000"/>
              <a:gd name="connsiteX2" fmla="*/ 790 w 10000"/>
              <a:gd name="connsiteY2" fmla="*/ 1918 h 10000"/>
              <a:gd name="connsiteX3" fmla="*/ 790 w 10000"/>
              <a:gd name="connsiteY3" fmla="*/ 3046 h 10000"/>
              <a:gd name="connsiteX4" fmla="*/ 952 w 10000"/>
              <a:gd name="connsiteY4" fmla="*/ 3881 h 10000"/>
              <a:gd name="connsiteX5" fmla="*/ 952 w 10000"/>
              <a:gd name="connsiteY5" fmla="*/ 4719 h 10000"/>
              <a:gd name="connsiteX6" fmla="*/ 1115 w 10000"/>
              <a:gd name="connsiteY6" fmla="*/ 5560 h 10000"/>
              <a:gd name="connsiteX7" fmla="*/ 1278 w 10000"/>
              <a:gd name="connsiteY7" fmla="*/ 6400 h 10000"/>
              <a:gd name="connsiteX8" fmla="*/ 1440 w 10000"/>
              <a:gd name="connsiteY8" fmla="*/ 6920 h 10000"/>
              <a:gd name="connsiteX9" fmla="*/ 1764 w 10000"/>
              <a:gd name="connsiteY9" fmla="*/ 7203 h 10000"/>
              <a:gd name="connsiteX10" fmla="*/ 2088 w 10000"/>
              <a:gd name="connsiteY10" fmla="*/ 7482 h 10000"/>
              <a:gd name="connsiteX11" fmla="*/ 2575 w 10000"/>
              <a:gd name="connsiteY11" fmla="*/ 7760 h 10000"/>
              <a:gd name="connsiteX12" fmla="*/ 3224 w 10000"/>
              <a:gd name="connsiteY12" fmla="*/ 8044 h 10000"/>
              <a:gd name="connsiteX13" fmla="*/ 3873 w 10000"/>
              <a:gd name="connsiteY13" fmla="*/ 8044 h 10000"/>
              <a:gd name="connsiteX14" fmla="*/ 4502 w 10000"/>
              <a:gd name="connsiteY14" fmla="*/ 8044 h 10000"/>
              <a:gd name="connsiteX15" fmla="*/ 5151 w 10000"/>
              <a:gd name="connsiteY15" fmla="*/ 8044 h 10000"/>
              <a:gd name="connsiteX16" fmla="*/ 5639 w 10000"/>
              <a:gd name="connsiteY16" fmla="*/ 8044 h 10000"/>
              <a:gd name="connsiteX17" fmla="*/ 6125 w 10000"/>
              <a:gd name="connsiteY17" fmla="*/ 7760 h 10000"/>
              <a:gd name="connsiteX18" fmla="*/ 6938 w 10000"/>
              <a:gd name="connsiteY18" fmla="*/ 7482 h 10000"/>
              <a:gd name="connsiteX19" fmla="*/ 7586 w 10000"/>
              <a:gd name="connsiteY19" fmla="*/ 7203 h 10000"/>
              <a:gd name="connsiteX20" fmla="*/ 7749 w 10000"/>
              <a:gd name="connsiteY20" fmla="*/ 6920 h 10000"/>
              <a:gd name="connsiteX21" fmla="*/ 7911 w 10000"/>
              <a:gd name="connsiteY21" fmla="*/ 6679 h 10000"/>
              <a:gd name="connsiteX22" fmla="*/ 8072 w 10000"/>
              <a:gd name="connsiteY22" fmla="*/ 6400 h 10000"/>
              <a:gd name="connsiteX23" fmla="*/ 8236 w 10000"/>
              <a:gd name="connsiteY23" fmla="*/ 6117 h 10000"/>
              <a:gd name="connsiteX24" fmla="*/ 8377 w 10000"/>
              <a:gd name="connsiteY24" fmla="*/ 4998 h 10000"/>
              <a:gd name="connsiteX25" fmla="*/ 8539 w 10000"/>
              <a:gd name="connsiteY25" fmla="*/ 3881 h 10000"/>
              <a:gd name="connsiteX26" fmla="*/ 8701 w 10000"/>
              <a:gd name="connsiteY26" fmla="*/ 3323 h 10000"/>
              <a:gd name="connsiteX27" fmla="*/ 8701 w 10000"/>
              <a:gd name="connsiteY27" fmla="*/ 2768 h 10000"/>
              <a:gd name="connsiteX28" fmla="*/ 8701 w 10000"/>
              <a:gd name="connsiteY28" fmla="*/ 2204 h 10000"/>
              <a:gd name="connsiteX29" fmla="*/ 8701 w 10000"/>
              <a:gd name="connsiteY29" fmla="*/ 1918 h 10000"/>
              <a:gd name="connsiteX30" fmla="*/ 8863 w 10000"/>
              <a:gd name="connsiteY30" fmla="*/ 1644 h 10000"/>
              <a:gd name="connsiteX31" fmla="*/ 8863 w 10000"/>
              <a:gd name="connsiteY31" fmla="*/ 1364 h 10000"/>
              <a:gd name="connsiteX32" fmla="*/ 8863 w 10000"/>
              <a:gd name="connsiteY32" fmla="*/ 1364 h 10000"/>
              <a:gd name="connsiteX33" fmla="*/ 9026 w 10000"/>
              <a:gd name="connsiteY33" fmla="*/ 1364 h 10000"/>
              <a:gd name="connsiteX34" fmla="*/ 9188 w 10000"/>
              <a:gd name="connsiteY34" fmla="*/ 1364 h 10000"/>
              <a:gd name="connsiteX35" fmla="*/ 9188 w 10000"/>
              <a:gd name="connsiteY35" fmla="*/ 1644 h 10000"/>
              <a:gd name="connsiteX36" fmla="*/ 9351 w 10000"/>
              <a:gd name="connsiteY36" fmla="*/ 1918 h 10000"/>
              <a:gd name="connsiteX37" fmla="*/ 9351 w 10000"/>
              <a:gd name="connsiteY37" fmla="*/ 2488 h 10000"/>
              <a:gd name="connsiteX38" fmla="*/ 9351 w 10000"/>
              <a:gd name="connsiteY38" fmla="*/ 2768 h 10000"/>
              <a:gd name="connsiteX39" fmla="*/ 9351 w 10000"/>
              <a:gd name="connsiteY39" fmla="*/ 3323 h 10000"/>
              <a:gd name="connsiteX40" fmla="*/ 9513 w 10000"/>
              <a:gd name="connsiteY40" fmla="*/ 4440 h 10000"/>
              <a:gd name="connsiteX41" fmla="*/ 9513 w 10000"/>
              <a:gd name="connsiteY41" fmla="*/ 5278 h 10000"/>
              <a:gd name="connsiteX42" fmla="*/ 9675 w 10000"/>
              <a:gd name="connsiteY42" fmla="*/ 6117 h 10000"/>
              <a:gd name="connsiteX43" fmla="*/ 9837 w 10000"/>
              <a:gd name="connsiteY43" fmla="*/ 6679 h 10000"/>
              <a:gd name="connsiteX44" fmla="*/ 10000 w 10000"/>
              <a:gd name="connsiteY44" fmla="*/ 7203 h 10000"/>
              <a:gd name="connsiteX45" fmla="*/ 10000 w 10000"/>
              <a:gd name="connsiteY45" fmla="*/ 7760 h 10000"/>
              <a:gd name="connsiteX46" fmla="*/ 9837 w 10000"/>
              <a:gd name="connsiteY46" fmla="*/ 8327 h 10000"/>
              <a:gd name="connsiteX47" fmla="*/ 9513 w 10000"/>
              <a:gd name="connsiteY47" fmla="*/ 8602 h 10000"/>
              <a:gd name="connsiteX48" fmla="*/ 9188 w 10000"/>
              <a:gd name="connsiteY48" fmla="*/ 8879 h 10000"/>
              <a:gd name="connsiteX49" fmla="*/ 8701 w 10000"/>
              <a:gd name="connsiteY49" fmla="*/ 9163 h 10000"/>
              <a:gd name="connsiteX50" fmla="*/ 8236 w 10000"/>
              <a:gd name="connsiteY50" fmla="*/ 9444 h 10000"/>
              <a:gd name="connsiteX51" fmla="*/ 7749 w 10000"/>
              <a:gd name="connsiteY51" fmla="*/ 9721 h 10000"/>
              <a:gd name="connsiteX52" fmla="*/ 7098 w 10000"/>
              <a:gd name="connsiteY52" fmla="*/ 9721 h 10000"/>
              <a:gd name="connsiteX53" fmla="*/ 6287 w 10000"/>
              <a:gd name="connsiteY53" fmla="*/ 10000 h 10000"/>
              <a:gd name="connsiteX54" fmla="*/ 5475 w 10000"/>
              <a:gd name="connsiteY54" fmla="*/ 10000 h 10000"/>
              <a:gd name="connsiteX55" fmla="*/ 4502 w 10000"/>
              <a:gd name="connsiteY55" fmla="*/ 10000 h 10000"/>
              <a:gd name="connsiteX56" fmla="*/ 3711 w 10000"/>
              <a:gd name="connsiteY56" fmla="*/ 10000 h 10000"/>
              <a:gd name="connsiteX57" fmla="*/ 2899 w 10000"/>
              <a:gd name="connsiteY57" fmla="*/ 9721 h 10000"/>
              <a:gd name="connsiteX58" fmla="*/ 2250 w 10000"/>
              <a:gd name="connsiteY58" fmla="*/ 9721 h 10000"/>
              <a:gd name="connsiteX59" fmla="*/ 1764 w 10000"/>
              <a:gd name="connsiteY59" fmla="*/ 9444 h 10000"/>
              <a:gd name="connsiteX60" fmla="*/ 1278 w 10000"/>
              <a:gd name="connsiteY60" fmla="*/ 8879 h 10000"/>
              <a:gd name="connsiteX61" fmla="*/ 790 w 10000"/>
              <a:gd name="connsiteY61" fmla="*/ 8602 h 10000"/>
              <a:gd name="connsiteX62" fmla="*/ 486 w 10000"/>
              <a:gd name="connsiteY62" fmla="*/ 8044 h 10000"/>
              <a:gd name="connsiteX63" fmla="*/ 323 w 10000"/>
              <a:gd name="connsiteY63" fmla="*/ 7203 h 10000"/>
              <a:gd name="connsiteX64" fmla="*/ 161 w 10000"/>
              <a:gd name="connsiteY64" fmla="*/ 6400 h 10000"/>
              <a:gd name="connsiteX65" fmla="*/ 0 w 10000"/>
              <a:gd name="connsiteY65" fmla="*/ 5278 h 10000"/>
              <a:gd name="connsiteX66" fmla="*/ 0 w 10000"/>
              <a:gd name="connsiteY66" fmla="*/ 4164 h 10000"/>
              <a:gd name="connsiteX67" fmla="*/ 0 w 10000"/>
              <a:gd name="connsiteY67" fmla="*/ 2768 h 10000"/>
              <a:gd name="connsiteX0" fmla="*/ 952 w 10000"/>
              <a:gd name="connsiteY0" fmla="*/ 0 h 9479"/>
              <a:gd name="connsiteX1" fmla="*/ 790 w 10000"/>
              <a:gd name="connsiteY1" fmla="*/ 1397 h 9479"/>
              <a:gd name="connsiteX2" fmla="*/ 790 w 10000"/>
              <a:gd name="connsiteY2" fmla="*/ 2525 h 9479"/>
              <a:gd name="connsiteX3" fmla="*/ 952 w 10000"/>
              <a:gd name="connsiteY3" fmla="*/ 3360 h 9479"/>
              <a:gd name="connsiteX4" fmla="*/ 952 w 10000"/>
              <a:gd name="connsiteY4" fmla="*/ 4198 h 9479"/>
              <a:gd name="connsiteX5" fmla="*/ 1115 w 10000"/>
              <a:gd name="connsiteY5" fmla="*/ 5039 h 9479"/>
              <a:gd name="connsiteX6" fmla="*/ 1278 w 10000"/>
              <a:gd name="connsiteY6" fmla="*/ 5879 h 9479"/>
              <a:gd name="connsiteX7" fmla="*/ 1440 w 10000"/>
              <a:gd name="connsiteY7" fmla="*/ 6399 h 9479"/>
              <a:gd name="connsiteX8" fmla="*/ 1764 w 10000"/>
              <a:gd name="connsiteY8" fmla="*/ 6682 h 9479"/>
              <a:gd name="connsiteX9" fmla="*/ 2088 w 10000"/>
              <a:gd name="connsiteY9" fmla="*/ 6961 h 9479"/>
              <a:gd name="connsiteX10" fmla="*/ 2575 w 10000"/>
              <a:gd name="connsiteY10" fmla="*/ 7239 h 9479"/>
              <a:gd name="connsiteX11" fmla="*/ 3224 w 10000"/>
              <a:gd name="connsiteY11" fmla="*/ 7523 h 9479"/>
              <a:gd name="connsiteX12" fmla="*/ 3873 w 10000"/>
              <a:gd name="connsiteY12" fmla="*/ 7523 h 9479"/>
              <a:gd name="connsiteX13" fmla="*/ 4502 w 10000"/>
              <a:gd name="connsiteY13" fmla="*/ 7523 h 9479"/>
              <a:gd name="connsiteX14" fmla="*/ 5151 w 10000"/>
              <a:gd name="connsiteY14" fmla="*/ 7523 h 9479"/>
              <a:gd name="connsiteX15" fmla="*/ 5639 w 10000"/>
              <a:gd name="connsiteY15" fmla="*/ 7523 h 9479"/>
              <a:gd name="connsiteX16" fmla="*/ 6125 w 10000"/>
              <a:gd name="connsiteY16" fmla="*/ 7239 h 9479"/>
              <a:gd name="connsiteX17" fmla="*/ 6938 w 10000"/>
              <a:gd name="connsiteY17" fmla="*/ 6961 h 9479"/>
              <a:gd name="connsiteX18" fmla="*/ 7586 w 10000"/>
              <a:gd name="connsiteY18" fmla="*/ 6682 h 9479"/>
              <a:gd name="connsiteX19" fmla="*/ 7749 w 10000"/>
              <a:gd name="connsiteY19" fmla="*/ 6399 h 9479"/>
              <a:gd name="connsiteX20" fmla="*/ 7911 w 10000"/>
              <a:gd name="connsiteY20" fmla="*/ 6158 h 9479"/>
              <a:gd name="connsiteX21" fmla="*/ 8072 w 10000"/>
              <a:gd name="connsiteY21" fmla="*/ 5879 h 9479"/>
              <a:gd name="connsiteX22" fmla="*/ 8236 w 10000"/>
              <a:gd name="connsiteY22" fmla="*/ 5596 h 9479"/>
              <a:gd name="connsiteX23" fmla="*/ 8377 w 10000"/>
              <a:gd name="connsiteY23" fmla="*/ 4477 h 9479"/>
              <a:gd name="connsiteX24" fmla="*/ 8539 w 10000"/>
              <a:gd name="connsiteY24" fmla="*/ 3360 h 9479"/>
              <a:gd name="connsiteX25" fmla="*/ 8701 w 10000"/>
              <a:gd name="connsiteY25" fmla="*/ 2802 h 9479"/>
              <a:gd name="connsiteX26" fmla="*/ 8701 w 10000"/>
              <a:gd name="connsiteY26" fmla="*/ 2247 h 9479"/>
              <a:gd name="connsiteX27" fmla="*/ 8701 w 10000"/>
              <a:gd name="connsiteY27" fmla="*/ 1683 h 9479"/>
              <a:gd name="connsiteX28" fmla="*/ 8701 w 10000"/>
              <a:gd name="connsiteY28" fmla="*/ 1397 h 9479"/>
              <a:gd name="connsiteX29" fmla="*/ 8863 w 10000"/>
              <a:gd name="connsiteY29" fmla="*/ 1123 h 9479"/>
              <a:gd name="connsiteX30" fmla="*/ 8863 w 10000"/>
              <a:gd name="connsiteY30" fmla="*/ 843 h 9479"/>
              <a:gd name="connsiteX31" fmla="*/ 8863 w 10000"/>
              <a:gd name="connsiteY31" fmla="*/ 843 h 9479"/>
              <a:gd name="connsiteX32" fmla="*/ 9026 w 10000"/>
              <a:gd name="connsiteY32" fmla="*/ 843 h 9479"/>
              <a:gd name="connsiteX33" fmla="*/ 9188 w 10000"/>
              <a:gd name="connsiteY33" fmla="*/ 843 h 9479"/>
              <a:gd name="connsiteX34" fmla="*/ 9188 w 10000"/>
              <a:gd name="connsiteY34" fmla="*/ 1123 h 9479"/>
              <a:gd name="connsiteX35" fmla="*/ 9351 w 10000"/>
              <a:gd name="connsiteY35" fmla="*/ 1397 h 9479"/>
              <a:gd name="connsiteX36" fmla="*/ 9351 w 10000"/>
              <a:gd name="connsiteY36" fmla="*/ 1967 h 9479"/>
              <a:gd name="connsiteX37" fmla="*/ 9351 w 10000"/>
              <a:gd name="connsiteY37" fmla="*/ 2247 h 9479"/>
              <a:gd name="connsiteX38" fmla="*/ 9351 w 10000"/>
              <a:gd name="connsiteY38" fmla="*/ 2802 h 9479"/>
              <a:gd name="connsiteX39" fmla="*/ 9513 w 10000"/>
              <a:gd name="connsiteY39" fmla="*/ 3919 h 9479"/>
              <a:gd name="connsiteX40" fmla="*/ 9513 w 10000"/>
              <a:gd name="connsiteY40" fmla="*/ 4757 h 9479"/>
              <a:gd name="connsiteX41" fmla="*/ 9675 w 10000"/>
              <a:gd name="connsiteY41" fmla="*/ 5596 h 9479"/>
              <a:gd name="connsiteX42" fmla="*/ 9837 w 10000"/>
              <a:gd name="connsiteY42" fmla="*/ 6158 h 9479"/>
              <a:gd name="connsiteX43" fmla="*/ 10000 w 10000"/>
              <a:gd name="connsiteY43" fmla="*/ 6682 h 9479"/>
              <a:gd name="connsiteX44" fmla="*/ 10000 w 10000"/>
              <a:gd name="connsiteY44" fmla="*/ 7239 h 9479"/>
              <a:gd name="connsiteX45" fmla="*/ 9837 w 10000"/>
              <a:gd name="connsiteY45" fmla="*/ 7806 h 9479"/>
              <a:gd name="connsiteX46" fmla="*/ 9513 w 10000"/>
              <a:gd name="connsiteY46" fmla="*/ 8081 h 9479"/>
              <a:gd name="connsiteX47" fmla="*/ 9188 w 10000"/>
              <a:gd name="connsiteY47" fmla="*/ 8358 h 9479"/>
              <a:gd name="connsiteX48" fmla="*/ 8701 w 10000"/>
              <a:gd name="connsiteY48" fmla="*/ 8642 h 9479"/>
              <a:gd name="connsiteX49" fmla="*/ 8236 w 10000"/>
              <a:gd name="connsiteY49" fmla="*/ 8923 h 9479"/>
              <a:gd name="connsiteX50" fmla="*/ 7749 w 10000"/>
              <a:gd name="connsiteY50" fmla="*/ 9200 h 9479"/>
              <a:gd name="connsiteX51" fmla="*/ 7098 w 10000"/>
              <a:gd name="connsiteY51" fmla="*/ 9200 h 9479"/>
              <a:gd name="connsiteX52" fmla="*/ 6287 w 10000"/>
              <a:gd name="connsiteY52" fmla="*/ 9479 h 9479"/>
              <a:gd name="connsiteX53" fmla="*/ 5475 w 10000"/>
              <a:gd name="connsiteY53" fmla="*/ 9479 h 9479"/>
              <a:gd name="connsiteX54" fmla="*/ 4502 w 10000"/>
              <a:gd name="connsiteY54" fmla="*/ 9479 h 9479"/>
              <a:gd name="connsiteX55" fmla="*/ 3711 w 10000"/>
              <a:gd name="connsiteY55" fmla="*/ 9479 h 9479"/>
              <a:gd name="connsiteX56" fmla="*/ 2899 w 10000"/>
              <a:gd name="connsiteY56" fmla="*/ 9200 h 9479"/>
              <a:gd name="connsiteX57" fmla="*/ 2250 w 10000"/>
              <a:gd name="connsiteY57" fmla="*/ 9200 h 9479"/>
              <a:gd name="connsiteX58" fmla="*/ 1764 w 10000"/>
              <a:gd name="connsiteY58" fmla="*/ 8923 h 9479"/>
              <a:gd name="connsiteX59" fmla="*/ 1278 w 10000"/>
              <a:gd name="connsiteY59" fmla="*/ 8358 h 9479"/>
              <a:gd name="connsiteX60" fmla="*/ 790 w 10000"/>
              <a:gd name="connsiteY60" fmla="*/ 8081 h 9479"/>
              <a:gd name="connsiteX61" fmla="*/ 486 w 10000"/>
              <a:gd name="connsiteY61" fmla="*/ 7523 h 9479"/>
              <a:gd name="connsiteX62" fmla="*/ 323 w 10000"/>
              <a:gd name="connsiteY62" fmla="*/ 6682 h 9479"/>
              <a:gd name="connsiteX63" fmla="*/ 161 w 10000"/>
              <a:gd name="connsiteY63" fmla="*/ 5879 h 9479"/>
              <a:gd name="connsiteX64" fmla="*/ 0 w 10000"/>
              <a:gd name="connsiteY64" fmla="*/ 4757 h 9479"/>
              <a:gd name="connsiteX65" fmla="*/ 0 w 10000"/>
              <a:gd name="connsiteY65" fmla="*/ 3643 h 9479"/>
              <a:gd name="connsiteX66" fmla="*/ 0 w 10000"/>
              <a:gd name="connsiteY66" fmla="*/ 2247 h 9479"/>
              <a:gd name="connsiteX0" fmla="*/ 790 w 10000"/>
              <a:gd name="connsiteY0" fmla="*/ 585 h 9111"/>
              <a:gd name="connsiteX1" fmla="*/ 790 w 10000"/>
              <a:gd name="connsiteY1" fmla="*/ 1775 h 9111"/>
              <a:gd name="connsiteX2" fmla="*/ 952 w 10000"/>
              <a:gd name="connsiteY2" fmla="*/ 2656 h 9111"/>
              <a:gd name="connsiteX3" fmla="*/ 952 w 10000"/>
              <a:gd name="connsiteY3" fmla="*/ 3540 h 9111"/>
              <a:gd name="connsiteX4" fmla="*/ 1115 w 10000"/>
              <a:gd name="connsiteY4" fmla="*/ 4427 h 9111"/>
              <a:gd name="connsiteX5" fmla="*/ 1278 w 10000"/>
              <a:gd name="connsiteY5" fmla="*/ 5313 h 9111"/>
              <a:gd name="connsiteX6" fmla="*/ 1440 w 10000"/>
              <a:gd name="connsiteY6" fmla="*/ 5862 h 9111"/>
              <a:gd name="connsiteX7" fmla="*/ 1764 w 10000"/>
              <a:gd name="connsiteY7" fmla="*/ 6160 h 9111"/>
              <a:gd name="connsiteX8" fmla="*/ 2088 w 10000"/>
              <a:gd name="connsiteY8" fmla="*/ 6455 h 9111"/>
              <a:gd name="connsiteX9" fmla="*/ 2575 w 10000"/>
              <a:gd name="connsiteY9" fmla="*/ 6748 h 9111"/>
              <a:gd name="connsiteX10" fmla="*/ 3224 w 10000"/>
              <a:gd name="connsiteY10" fmla="*/ 7047 h 9111"/>
              <a:gd name="connsiteX11" fmla="*/ 3873 w 10000"/>
              <a:gd name="connsiteY11" fmla="*/ 7047 h 9111"/>
              <a:gd name="connsiteX12" fmla="*/ 4502 w 10000"/>
              <a:gd name="connsiteY12" fmla="*/ 7047 h 9111"/>
              <a:gd name="connsiteX13" fmla="*/ 5151 w 10000"/>
              <a:gd name="connsiteY13" fmla="*/ 7047 h 9111"/>
              <a:gd name="connsiteX14" fmla="*/ 5639 w 10000"/>
              <a:gd name="connsiteY14" fmla="*/ 7047 h 9111"/>
              <a:gd name="connsiteX15" fmla="*/ 6125 w 10000"/>
              <a:gd name="connsiteY15" fmla="*/ 6748 h 9111"/>
              <a:gd name="connsiteX16" fmla="*/ 6938 w 10000"/>
              <a:gd name="connsiteY16" fmla="*/ 6455 h 9111"/>
              <a:gd name="connsiteX17" fmla="*/ 7586 w 10000"/>
              <a:gd name="connsiteY17" fmla="*/ 6160 h 9111"/>
              <a:gd name="connsiteX18" fmla="*/ 7749 w 10000"/>
              <a:gd name="connsiteY18" fmla="*/ 5862 h 9111"/>
              <a:gd name="connsiteX19" fmla="*/ 7911 w 10000"/>
              <a:gd name="connsiteY19" fmla="*/ 5607 h 9111"/>
              <a:gd name="connsiteX20" fmla="*/ 8072 w 10000"/>
              <a:gd name="connsiteY20" fmla="*/ 5313 h 9111"/>
              <a:gd name="connsiteX21" fmla="*/ 8236 w 10000"/>
              <a:gd name="connsiteY21" fmla="*/ 5015 h 9111"/>
              <a:gd name="connsiteX22" fmla="*/ 8377 w 10000"/>
              <a:gd name="connsiteY22" fmla="*/ 3834 h 9111"/>
              <a:gd name="connsiteX23" fmla="*/ 8539 w 10000"/>
              <a:gd name="connsiteY23" fmla="*/ 2656 h 9111"/>
              <a:gd name="connsiteX24" fmla="*/ 8701 w 10000"/>
              <a:gd name="connsiteY24" fmla="*/ 2067 h 9111"/>
              <a:gd name="connsiteX25" fmla="*/ 8701 w 10000"/>
              <a:gd name="connsiteY25" fmla="*/ 1482 h 9111"/>
              <a:gd name="connsiteX26" fmla="*/ 8701 w 10000"/>
              <a:gd name="connsiteY26" fmla="*/ 887 h 9111"/>
              <a:gd name="connsiteX27" fmla="*/ 8701 w 10000"/>
              <a:gd name="connsiteY27" fmla="*/ 585 h 9111"/>
              <a:gd name="connsiteX28" fmla="*/ 8863 w 10000"/>
              <a:gd name="connsiteY28" fmla="*/ 296 h 9111"/>
              <a:gd name="connsiteX29" fmla="*/ 8863 w 10000"/>
              <a:gd name="connsiteY29" fmla="*/ 0 h 9111"/>
              <a:gd name="connsiteX30" fmla="*/ 8863 w 10000"/>
              <a:gd name="connsiteY30" fmla="*/ 0 h 9111"/>
              <a:gd name="connsiteX31" fmla="*/ 9026 w 10000"/>
              <a:gd name="connsiteY31" fmla="*/ 0 h 9111"/>
              <a:gd name="connsiteX32" fmla="*/ 9188 w 10000"/>
              <a:gd name="connsiteY32" fmla="*/ 0 h 9111"/>
              <a:gd name="connsiteX33" fmla="*/ 9188 w 10000"/>
              <a:gd name="connsiteY33" fmla="*/ 296 h 9111"/>
              <a:gd name="connsiteX34" fmla="*/ 9351 w 10000"/>
              <a:gd name="connsiteY34" fmla="*/ 585 h 9111"/>
              <a:gd name="connsiteX35" fmla="*/ 9351 w 10000"/>
              <a:gd name="connsiteY35" fmla="*/ 1186 h 9111"/>
              <a:gd name="connsiteX36" fmla="*/ 9351 w 10000"/>
              <a:gd name="connsiteY36" fmla="*/ 1482 h 9111"/>
              <a:gd name="connsiteX37" fmla="*/ 9351 w 10000"/>
              <a:gd name="connsiteY37" fmla="*/ 2067 h 9111"/>
              <a:gd name="connsiteX38" fmla="*/ 9513 w 10000"/>
              <a:gd name="connsiteY38" fmla="*/ 3245 h 9111"/>
              <a:gd name="connsiteX39" fmla="*/ 9513 w 10000"/>
              <a:gd name="connsiteY39" fmla="*/ 4129 h 9111"/>
              <a:gd name="connsiteX40" fmla="*/ 9675 w 10000"/>
              <a:gd name="connsiteY40" fmla="*/ 5015 h 9111"/>
              <a:gd name="connsiteX41" fmla="*/ 9837 w 10000"/>
              <a:gd name="connsiteY41" fmla="*/ 5607 h 9111"/>
              <a:gd name="connsiteX42" fmla="*/ 10000 w 10000"/>
              <a:gd name="connsiteY42" fmla="*/ 6160 h 9111"/>
              <a:gd name="connsiteX43" fmla="*/ 10000 w 10000"/>
              <a:gd name="connsiteY43" fmla="*/ 6748 h 9111"/>
              <a:gd name="connsiteX44" fmla="*/ 9837 w 10000"/>
              <a:gd name="connsiteY44" fmla="*/ 7346 h 9111"/>
              <a:gd name="connsiteX45" fmla="*/ 9513 w 10000"/>
              <a:gd name="connsiteY45" fmla="*/ 7636 h 9111"/>
              <a:gd name="connsiteX46" fmla="*/ 9188 w 10000"/>
              <a:gd name="connsiteY46" fmla="*/ 7928 h 9111"/>
              <a:gd name="connsiteX47" fmla="*/ 8701 w 10000"/>
              <a:gd name="connsiteY47" fmla="*/ 8228 h 9111"/>
              <a:gd name="connsiteX48" fmla="*/ 8236 w 10000"/>
              <a:gd name="connsiteY48" fmla="*/ 8524 h 9111"/>
              <a:gd name="connsiteX49" fmla="*/ 7749 w 10000"/>
              <a:gd name="connsiteY49" fmla="*/ 8817 h 9111"/>
              <a:gd name="connsiteX50" fmla="*/ 7098 w 10000"/>
              <a:gd name="connsiteY50" fmla="*/ 8817 h 9111"/>
              <a:gd name="connsiteX51" fmla="*/ 6287 w 10000"/>
              <a:gd name="connsiteY51" fmla="*/ 9111 h 9111"/>
              <a:gd name="connsiteX52" fmla="*/ 5475 w 10000"/>
              <a:gd name="connsiteY52" fmla="*/ 9111 h 9111"/>
              <a:gd name="connsiteX53" fmla="*/ 4502 w 10000"/>
              <a:gd name="connsiteY53" fmla="*/ 9111 h 9111"/>
              <a:gd name="connsiteX54" fmla="*/ 3711 w 10000"/>
              <a:gd name="connsiteY54" fmla="*/ 9111 h 9111"/>
              <a:gd name="connsiteX55" fmla="*/ 2899 w 10000"/>
              <a:gd name="connsiteY55" fmla="*/ 8817 h 9111"/>
              <a:gd name="connsiteX56" fmla="*/ 2250 w 10000"/>
              <a:gd name="connsiteY56" fmla="*/ 8817 h 9111"/>
              <a:gd name="connsiteX57" fmla="*/ 1764 w 10000"/>
              <a:gd name="connsiteY57" fmla="*/ 8524 h 9111"/>
              <a:gd name="connsiteX58" fmla="*/ 1278 w 10000"/>
              <a:gd name="connsiteY58" fmla="*/ 7928 h 9111"/>
              <a:gd name="connsiteX59" fmla="*/ 790 w 10000"/>
              <a:gd name="connsiteY59" fmla="*/ 7636 h 9111"/>
              <a:gd name="connsiteX60" fmla="*/ 486 w 10000"/>
              <a:gd name="connsiteY60" fmla="*/ 7047 h 9111"/>
              <a:gd name="connsiteX61" fmla="*/ 323 w 10000"/>
              <a:gd name="connsiteY61" fmla="*/ 6160 h 9111"/>
              <a:gd name="connsiteX62" fmla="*/ 161 w 10000"/>
              <a:gd name="connsiteY62" fmla="*/ 5313 h 9111"/>
              <a:gd name="connsiteX63" fmla="*/ 0 w 10000"/>
              <a:gd name="connsiteY63" fmla="*/ 4129 h 9111"/>
              <a:gd name="connsiteX64" fmla="*/ 0 w 10000"/>
              <a:gd name="connsiteY64" fmla="*/ 2954 h 9111"/>
              <a:gd name="connsiteX65" fmla="*/ 0 w 10000"/>
              <a:gd name="connsiteY65" fmla="*/ 1482 h 9111"/>
              <a:gd name="connsiteX0" fmla="*/ 790 w 10000"/>
              <a:gd name="connsiteY0" fmla="*/ 1948 h 10000"/>
              <a:gd name="connsiteX1" fmla="*/ 952 w 10000"/>
              <a:gd name="connsiteY1" fmla="*/ 2915 h 10000"/>
              <a:gd name="connsiteX2" fmla="*/ 952 w 10000"/>
              <a:gd name="connsiteY2" fmla="*/ 3885 h 10000"/>
              <a:gd name="connsiteX3" fmla="*/ 1115 w 10000"/>
              <a:gd name="connsiteY3" fmla="*/ 4859 h 10000"/>
              <a:gd name="connsiteX4" fmla="*/ 1278 w 10000"/>
              <a:gd name="connsiteY4" fmla="*/ 5831 h 10000"/>
              <a:gd name="connsiteX5" fmla="*/ 1440 w 10000"/>
              <a:gd name="connsiteY5" fmla="*/ 6434 h 10000"/>
              <a:gd name="connsiteX6" fmla="*/ 1764 w 10000"/>
              <a:gd name="connsiteY6" fmla="*/ 6761 h 10000"/>
              <a:gd name="connsiteX7" fmla="*/ 2088 w 10000"/>
              <a:gd name="connsiteY7" fmla="*/ 7085 h 10000"/>
              <a:gd name="connsiteX8" fmla="*/ 2575 w 10000"/>
              <a:gd name="connsiteY8" fmla="*/ 7406 h 10000"/>
              <a:gd name="connsiteX9" fmla="*/ 3224 w 10000"/>
              <a:gd name="connsiteY9" fmla="*/ 7735 h 10000"/>
              <a:gd name="connsiteX10" fmla="*/ 3873 w 10000"/>
              <a:gd name="connsiteY10" fmla="*/ 7735 h 10000"/>
              <a:gd name="connsiteX11" fmla="*/ 4502 w 10000"/>
              <a:gd name="connsiteY11" fmla="*/ 7735 h 10000"/>
              <a:gd name="connsiteX12" fmla="*/ 5151 w 10000"/>
              <a:gd name="connsiteY12" fmla="*/ 7735 h 10000"/>
              <a:gd name="connsiteX13" fmla="*/ 5639 w 10000"/>
              <a:gd name="connsiteY13" fmla="*/ 7735 h 10000"/>
              <a:gd name="connsiteX14" fmla="*/ 6125 w 10000"/>
              <a:gd name="connsiteY14" fmla="*/ 7406 h 10000"/>
              <a:gd name="connsiteX15" fmla="*/ 6938 w 10000"/>
              <a:gd name="connsiteY15" fmla="*/ 7085 h 10000"/>
              <a:gd name="connsiteX16" fmla="*/ 7586 w 10000"/>
              <a:gd name="connsiteY16" fmla="*/ 6761 h 10000"/>
              <a:gd name="connsiteX17" fmla="*/ 7749 w 10000"/>
              <a:gd name="connsiteY17" fmla="*/ 6434 h 10000"/>
              <a:gd name="connsiteX18" fmla="*/ 7911 w 10000"/>
              <a:gd name="connsiteY18" fmla="*/ 6154 h 10000"/>
              <a:gd name="connsiteX19" fmla="*/ 8072 w 10000"/>
              <a:gd name="connsiteY19" fmla="*/ 5831 h 10000"/>
              <a:gd name="connsiteX20" fmla="*/ 8236 w 10000"/>
              <a:gd name="connsiteY20" fmla="*/ 5504 h 10000"/>
              <a:gd name="connsiteX21" fmla="*/ 8377 w 10000"/>
              <a:gd name="connsiteY21" fmla="*/ 4208 h 10000"/>
              <a:gd name="connsiteX22" fmla="*/ 8539 w 10000"/>
              <a:gd name="connsiteY22" fmla="*/ 2915 h 10000"/>
              <a:gd name="connsiteX23" fmla="*/ 8701 w 10000"/>
              <a:gd name="connsiteY23" fmla="*/ 2269 h 10000"/>
              <a:gd name="connsiteX24" fmla="*/ 8701 w 10000"/>
              <a:gd name="connsiteY24" fmla="*/ 1627 h 10000"/>
              <a:gd name="connsiteX25" fmla="*/ 8701 w 10000"/>
              <a:gd name="connsiteY25" fmla="*/ 974 h 10000"/>
              <a:gd name="connsiteX26" fmla="*/ 8701 w 10000"/>
              <a:gd name="connsiteY26" fmla="*/ 642 h 10000"/>
              <a:gd name="connsiteX27" fmla="*/ 8863 w 10000"/>
              <a:gd name="connsiteY27" fmla="*/ 325 h 10000"/>
              <a:gd name="connsiteX28" fmla="*/ 8863 w 10000"/>
              <a:gd name="connsiteY28" fmla="*/ 0 h 10000"/>
              <a:gd name="connsiteX29" fmla="*/ 8863 w 10000"/>
              <a:gd name="connsiteY29" fmla="*/ 0 h 10000"/>
              <a:gd name="connsiteX30" fmla="*/ 9026 w 10000"/>
              <a:gd name="connsiteY30" fmla="*/ 0 h 10000"/>
              <a:gd name="connsiteX31" fmla="*/ 9188 w 10000"/>
              <a:gd name="connsiteY31" fmla="*/ 0 h 10000"/>
              <a:gd name="connsiteX32" fmla="*/ 9188 w 10000"/>
              <a:gd name="connsiteY32" fmla="*/ 325 h 10000"/>
              <a:gd name="connsiteX33" fmla="*/ 9351 w 10000"/>
              <a:gd name="connsiteY33" fmla="*/ 642 h 10000"/>
              <a:gd name="connsiteX34" fmla="*/ 9351 w 10000"/>
              <a:gd name="connsiteY34" fmla="*/ 1302 h 10000"/>
              <a:gd name="connsiteX35" fmla="*/ 9351 w 10000"/>
              <a:gd name="connsiteY35" fmla="*/ 1627 h 10000"/>
              <a:gd name="connsiteX36" fmla="*/ 9351 w 10000"/>
              <a:gd name="connsiteY36" fmla="*/ 2269 h 10000"/>
              <a:gd name="connsiteX37" fmla="*/ 9513 w 10000"/>
              <a:gd name="connsiteY37" fmla="*/ 3562 h 10000"/>
              <a:gd name="connsiteX38" fmla="*/ 9513 w 10000"/>
              <a:gd name="connsiteY38" fmla="*/ 4532 h 10000"/>
              <a:gd name="connsiteX39" fmla="*/ 9675 w 10000"/>
              <a:gd name="connsiteY39" fmla="*/ 5504 h 10000"/>
              <a:gd name="connsiteX40" fmla="*/ 9837 w 10000"/>
              <a:gd name="connsiteY40" fmla="*/ 6154 h 10000"/>
              <a:gd name="connsiteX41" fmla="*/ 10000 w 10000"/>
              <a:gd name="connsiteY41" fmla="*/ 6761 h 10000"/>
              <a:gd name="connsiteX42" fmla="*/ 10000 w 10000"/>
              <a:gd name="connsiteY42" fmla="*/ 7406 h 10000"/>
              <a:gd name="connsiteX43" fmla="*/ 9837 w 10000"/>
              <a:gd name="connsiteY43" fmla="*/ 8063 h 10000"/>
              <a:gd name="connsiteX44" fmla="*/ 9513 w 10000"/>
              <a:gd name="connsiteY44" fmla="*/ 8381 h 10000"/>
              <a:gd name="connsiteX45" fmla="*/ 9188 w 10000"/>
              <a:gd name="connsiteY45" fmla="*/ 8702 h 10000"/>
              <a:gd name="connsiteX46" fmla="*/ 8701 w 10000"/>
              <a:gd name="connsiteY46" fmla="*/ 9031 h 10000"/>
              <a:gd name="connsiteX47" fmla="*/ 8236 w 10000"/>
              <a:gd name="connsiteY47" fmla="*/ 9356 h 10000"/>
              <a:gd name="connsiteX48" fmla="*/ 7749 w 10000"/>
              <a:gd name="connsiteY48" fmla="*/ 9677 h 10000"/>
              <a:gd name="connsiteX49" fmla="*/ 7098 w 10000"/>
              <a:gd name="connsiteY49" fmla="*/ 9677 h 10000"/>
              <a:gd name="connsiteX50" fmla="*/ 6287 w 10000"/>
              <a:gd name="connsiteY50" fmla="*/ 10000 h 10000"/>
              <a:gd name="connsiteX51" fmla="*/ 5475 w 10000"/>
              <a:gd name="connsiteY51" fmla="*/ 10000 h 10000"/>
              <a:gd name="connsiteX52" fmla="*/ 4502 w 10000"/>
              <a:gd name="connsiteY52" fmla="*/ 10000 h 10000"/>
              <a:gd name="connsiteX53" fmla="*/ 3711 w 10000"/>
              <a:gd name="connsiteY53" fmla="*/ 10000 h 10000"/>
              <a:gd name="connsiteX54" fmla="*/ 2899 w 10000"/>
              <a:gd name="connsiteY54" fmla="*/ 9677 h 10000"/>
              <a:gd name="connsiteX55" fmla="*/ 2250 w 10000"/>
              <a:gd name="connsiteY55" fmla="*/ 9677 h 10000"/>
              <a:gd name="connsiteX56" fmla="*/ 1764 w 10000"/>
              <a:gd name="connsiteY56" fmla="*/ 9356 h 10000"/>
              <a:gd name="connsiteX57" fmla="*/ 1278 w 10000"/>
              <a:gd name="connsiteY57" fmla="*/ 8702 h 10000"/>
              <a:gd name="connsiteX58" fmla="*/ 790 w 10000"/>
              <a:gd name="connsiteY58" fmla="*/ 8381 h 10000"/>
              <a:gd name="connsiteX59" fmla="*/ 486 w 10000"/>
              <a:gd name="connsiteY59" fmla="*/ 7735 h 10000"/>
              <a:gd name="connsiteX60" fmla="*/ 323 w 10000"/>
              <a:gd name="connsiteY60" fmla="*/ 6761 h 10000"/>
              <a:gd name="connsiteX61" fmla="*/ 161 w 10000"/>
              <a:gd name="connsiteY61" fmla="*/ 5831 h 10000"/>
              <a:gd name="connsiteX62" fmla="*/ 0 w 10000"/>
              <a:gd name="connsiteY62" fmla="*/ 4532 h 10000"/>
              <a:gd name="connsiteX63" fmla="*/ 0 w 10000"/>
              <a:gd name="connsiteY63" fmla="*/ 3242 h 10000"/>
              <a:gd name="connsiteX64" fmla="*/ 0 w 10000"/>
              <a:gd name="connsiteY64" fmla="*/ 1627 h 10000"/>
              <a:gd name="connsiteX0" fmla="*/ 790 w 10000"/>
              <a:gd name="connsiteY0" fmla="*/ 1948 h 10000"/>
              <a:gd name="connsiteX1" fmla="*/ 952 w 10000"/>
              <a:gd name="connsiteY1" fmla="*/ 2915 h 10000"/>
              <a:gd name="connsiteX2" fmla="*/ 952 w 10000"/>
              <a:gd name="connsiteY2" fmla="*/ 3885 h 10000"/>
              <a:gd name="connsiteX3" fmla="*/ 1115 w 10000"/>
              <a:gd name="connsiteY3" fmla="*/ 4859 h 10000"/>
              <a:gd name="connsiteX4" fmla="*/ 1278 w 10000"/>
              <a:gd name="connsiteY4" fmla="*/ 5831 h 10000"/>
              <a:gd name="connsiteX5" fmla="*/ 1440 w 10000"/>
              <a:gd name="connsiteY5" fmla="*/ 6434 h 10000"/>
              <a:gd name="connsiteX6" fmla="*/ 1764 w 10000"/>
              <a:gd name="connsiteY6" fmla="*/ 6761 h 10000"/>
              <a:gd name="connsiteX7" fmla="*/ 2088 w 10000"/>
              <a:gd name="connsiteY7" fmla="*/ 7085 h 10000"/>
              <a:gd name="connsiteX8" fmla="*/ 2575 w 10000"/>
              <a:gd name="connsiteY8" fmla="*/ 7406 h 10000"/>
              <a:gd name="connsiteX9" fmla="*/ 3224 w 10000"/>
              <a:gd name="connsiteY9" fmla="*/ 7735 h 10000"/>
              <a:gd name="connsiteX10" fmla="*/ 3873 w 10000"/>
              <a:gd name="connsiteY10" fmla="*/ 7735 h 10000"/>
              <a:gd name="connsiteX11" fmla="*/ 4502 w 10000"/>
              <a:gd name="connsiteY11" fmla="*/ 7735 h 10000"/>
              <a:gd name="connsiteX12" fmla="*/ 5151 w 10000"/>
              <a:gd name="connsiteY12" fmla="*/ 7735 h 10000"/>
              <a:gd name="connsiteX13" fmla="*/ 5639 w 10000"/>
              <a:gd name="connsiteY13" fmla="*/ 7735 h 10000"/>
              <a:gd name="connsiteX14" fmla="*/ 6125 w 10000"/>
              <a:gd name="connsiteY14" fmla="*/ 7406 h 10000"/>
              <a:gd name="connsiteX15" fmla="*/ 6938 w 10000"/>
              <a:gd name="connsiteY15" fmla="*/ 7085 h 10000"/>
              <a:gd name="connsiteX16" fmla="*/ 7586 w 10000"/>
              <a:gd name="connsiteY16" fmla="*/ 6761 h 10000"/>
              <a:gd name="connsiteX17" fmla="*/ 7749 w 10000"/>
              <a:gd name="connsiteY17" fmla="*/ 6434 h 10000"/>
              <a:gd name="connsiteX18" fmla="*/ 7911 w 10000"/>
              <a:gd name="connsiteY18" fmla="*/ 6154 h 10000"/>
              <a:gd name="connsiteX19" fmla="*/ 8072 w 10000"/>
              <a:gd name="connsiteY19" fmla="*/ 5831 h 10000"/>
              <a:gd name="connsiteX20" fmla="*/ 8236 w 10000"/>
              <a:gd name="connsiteY20" fmla="*/ 5504 h 10000"/>
              <a:gd name="connsiteX21" fmla="*/ 8377 w 10000"/>
              <a:gd name="connsiteY21" fmla="*/ 4208 h 10000"/>
              <a:gd name="connsiteX22" fmla="*/ 8539 w 10000"/>
              <a:gd name="connsiteY22" fmla="*/ 2915 h 10000"/>
              <a:gd name="connsiteX23" fmla="*/ 8701 w 10000"/>
              <a:gd name="connsiteY23" fmla="*/ 2269 h 10000"/>
              <a:gd name="connsiteX24" fmla="*/ 8701 w 10000"/>
              <a:gd name="connsiteY24" fmla="*/ 1627 h 10000"/>
              <a:gd name="connsiteX25" fmla="*/ 8701 w 10000"/>
              <a:gd name="connsiteY25" fmla="*/ 974 h 10000"/>
              <a:gd name="connsiteX26" fmla="*/ 8701 w 10000"/>
              <a:gd name="connsiteY26" fmla="*/ 642 h 10000"/>
              <a:gd name="connsiteX27" fmla="*/ 8863 w 10000"/>
              <a:gd name="connsiteY27" fmla="*/ 325 h 10000"/>
              <a:gd name="connsiteX28" fmla="*/ 8863 w 10000"/>
              <a:gd name="connsiteY28" fmla="*/ 0 h 10000"/>
              <a:gd name="connsiteX29" fmla="*/ 8863 w 10000"/>
              <a:gd name="connsiteY29" fmla="*/ 0 h 10000"/>
              <a:gd name="connsiteX30" fmla="*/ 9026 w 10000"/>
              <a:gd name="connsiteY30" fmla="*/ 0 h 10000"/>
              <a:gd name="connsiteX31" fmla="*/ 9188 w 10000"/>
              <a:gd name="connsiteY31" fmla="*/ 0 h 10000"/>
              <a:gd name="connsiteX32" fmla="*/ 9188 w 10000"/>
              <a:gd name="connsiteY32" fmla="*/ 325 h 10000"/>
              <a:gd name="connsiteX33" fmla="*/ 9351 w 10000"/>
              <a:gd name="connsiteY33" fmla="*/ 642 h 10000"/>
              <a:gd name="connsiteX34" fmla="*/ 9351 w 10000"/>
              <a:gd name="connsiteY34" fmla="*/ 1302 h 10000"/>
              <a:gd name="connsiteX35" fmla="*/ 9351 w 10000"/>
              <a:gd name="connsiteY35" fmla="*/ 1627 h 10000"/>
              <a:gd name="connsiteX36" fmla="*/ 9351 w 10000"/>
              <a:gd name="connsiteY36" fmla="*/ 2269 h 10000"/>
              <a:gd name="connsiteX37" fmla="*/ 9513 w 10000"/>
              <a:gd name="connsiteY37" fmla="*/ 3562 h 10000"/>
              <a:gd name="connsiteX38" fmla="*/ 9513 w 10000"/>
              <a:gd name="connsiteY38" fmla="*/ 4532 h 10000"/>
              <a:gd name="connsiteX39" fmla="*/ 9675 w 10000"/>
              <a:gd name="connsiteY39" fmla="*/ 5504 h 10000"/>
              <a:gd name="connsiteX40" fmla="*/ 9837 w 10000"/>
              <a:gd name="connsiteY40" fmla="*/ 6154 h 10000"/>
              <a:gd name="connsiteX41" fmla="*/ 10000 w 10000"/>
              <a:gd name="connsiteY41" fmla="*/ 6761 h 10000"/>
              <a:gd name="connsiteX42" fmla="*/ 10000 w 10000"/>
              <a:gd name="connsiteY42" fmla="*/ 7406 h 10000"/>
              <a:gd name="connsiteX43" fmla="*/ 9837 w 10000"/>
              <a:gd name="connsiteY43" fmla="*/ 8063 h 10000"/>
              <a:gd name="connsiteX44" fmla="*/ 9513 w 10000"/>
              <a:gd name="connsiteY44" fmla="*/ 8381 h 10000"/>
              <a:gd name="connsiteX45" fmla="*/ 9188 w 10000"/>
              <a:gd name="connsiteY45" fmla="*/ 8702 h 10000"/>
              <a:gd name="connsiteX46" fmla="*/ 8701 w 10000"/>
              <a:gd name="connsiteY46" fmla="*/ 9031 h 10000"/>
              <a:gd name="connsiteX47" fmla="*/ 8236 w 10000"/>
              <a:gd name="connsiteY47" fmla="*/ 9356 h 10000"/>
              <a:gd name="connsiteX48" fmla="*/ 7749 w 10000"/>
              <a:gd name="connsiteY48" fmla="*/ 9677 h 10000"/>
              <a:gd name="connsiteX49" fmla="*/ 7098 w 10000"/>
              <a:gd name="connsiteY49" fmla="*/ 9677 h 10000"/>
              <a:gd name="connsiteX50" fmla="*/ 6287 w 10000"/>
              <a:gd name="connsiteY50" fmla="*/ 10000 h 10000"/>
              <a:gd name="connsiteX51" fmla="*/ 5475 w 10000"/>
              <a:gd name="connsiteY51" fmla="*/ 10000 h 10000"/>
              <a:gd name="connsiteX52" fmla="*/ 4502 w 10000"/>
              <a:gd name="connsiteY52" fmla="*/ 10000 h 10000"/>
              <a:gd name="connsiteX53" fmla="*/ 3711 w 10000"/>
              <a:gd name="connsiteY53" fmla="*/ 10000 h 10000"/>
              <a:gd name="connsiteX54" fmla="*/ 2899 w 10000"/>
              <a:gd name="connsiteY54" fmla="*/ 9677 h 10000"/>
              <a:gd name="connsiteX55" fmla="*/ 2250 w 10000"/>
              <a:gd name="connsiteY55" fmla="*/ 9677 h 10000"/>
              <a:gd name="connsiteX56" fmla="*/ 1764 w 10000"/>
              <a:gd name="connsiteY56" fmla="*/ 9356 h 10000"/>
              <a:gd name="connsiteX57" fmla="*/ 1278 w 10000"/>
              <a:gd name="connsiteY57" fmla="*/ 8702 h 10000"/>
              <a:gd name="connsiteX58" fmla="*/ 790 w 10000"/>
              <a:gd name="connsiteY58" fmla="*/ 8381 h 10000"/>
              <a:gd name="connsiteX59" fmla="*/ 486 w 10000"/>
              <a:gd name="connsiteY59" fmla="*/ 7735 h 10000"/>
              <a:gd name="connsiteX60" fmla="*/ 323 w 10000"/>
              <a:gd name="connsiteY60" fmla="*/ 6761 h 10000"/>
              <a:gd name="connsiteX61" fmla="*/ 161 w 10000"/>
              <a:gd name="connsiteY61" fmla="*/ 5831 h 10000"/>
              <a:gd name="connsiteX62" fmla="*/ 0 w 10000"/>
              <a:gd name="connsiteY62" fmla="*/ 4532 h 10000"/>
              <a:gd name="connsiteX63" fmla="*/ 0 w 10000"/>
              <a:gd name="connsiteY63" fmla="*/ 3242 h 10000"/>
              <a:gd name="connsiteX0" fmla="*/ 790 w 10000"/>
              <a:gd name="connsiteY0" fmla="*/ 1948 h 10000"/>
              <a:gd name="connsiteX1" fmla="*/ 952 w 10000"/>
              <a:gd name="connsiteY1" fmla="*/ 2915 h 10000"/>
              <a:gd name="connsiteX2" fmla="*/ 952 w 10000"/>
              <a:gd name="connsiteY2" fmla="*/ 3885 h 10000"/>
              <a:gd name="connsiteX3" fmla="*/ 1115 w 10000"/>
              <a:gd name="connsiteY3" fmla="*/ 4859 h 10000"/>
              <a:gd name="connsiteX4" fmla="*/ 1278 w 10000"/>
              <a:gd name="connsiteY4" fmla="*/ 5831 h 10000"/>
              <a:gd name="connsiteX5" fmla="*/ 1440 w 10000"/>
              <a:gd name="connsiteY5" fmla="*/ 6434 h 10000"/>
              <a:gd name="connsiteX6" fmla="*/ 1764 w 10000"/>
              <a:gd name="connsiteY6" fmla="*/ 6761 h 10000"/>
              <a:gd name="connsiteX7" fmla="*/ 2088 w 10000"/>
              <a:gd name="connsiteY7" fmla="*/ 7085 h 10000"/>
              <a:gd name="connsiteX8" fmla="*/ 2575 w 10000"/>
              <a:gd name="connsiteY8" fmla="*/ 7406 h 10000"/>
              <a:gd name="connsiteX9" fmla="*/ 3224 w 10000"/>
              <a:gd name="connsiteY9" fmla="*/ 7735 h 10000"/>
              <a:gd name="connsiteX10" fmla="*/ 3873 w 10000"/>
              <a:gd name="connsiteY10" fmla="*/ 7735 h 10000"/>
              <a:gd name="connsiteX11" fmla="*/ 4502 w 10000"/>
              <a:gd name="connsiteY11" fmla="*/ 7735 h 10000"/>
              <a:gd name="connsiteX12" fmla="*/ 5151 w 10000"/>
              <a:gd name="connsiteY12" fmla="*/ 7735 h 10000"/>
              <a:gd name="connsiteX13" fmla="*/ 5639 w 10000"/>
              <a:gd name="connsiteY13" fmla="*/ 7735 h 10000"/>
              <a:gd name="connsiteX14" fmla="*/ 6125 w 10000"/>
              <a:gd name="connsiteY14" fmla="*/ 7406 h 10000"/>
              <a:gd name="connsiteX15" fmla="*/ 6938 w 10000"/>
              <a:gd name="connsiteY15" fmla="*/ 7085 h 10000"/>
              <a:gd name="connsiteX16" fmla="*/ 7586 w 10000"/>
              <a:gd name="connsiteY16" fmla="*/ 6761 h 10000"/>
              <a:gd name="connsiteX17" fmla="*/ 7749 w 10000"/>
              <a:gd name="connsiteY17" fmla="*/ 6434 h 10000"/>
              <a:gd name="connsiteX18" fmla="*/ 7911 w 10000"/>
              <a:gd name="connsiteY18" fmla="*/ 6154 h 10000"/>
              <a:gd name="connsiteX19" fmla="*/ 8072 w 10000"/>
              <a:gd name="connsiteY19" fmla="*/ 5831 h 10000"/>
              <a:gd name="connsiteX20" fmla="*/ 8236 w 10000"/>
              <a:gd name="connsiteY20" fmla="*/ 5504 h 10000"/>
              <a:gd name="connsiteX21" fmla="*/ 8377 w 10000"/>
              <a:gd name="connsiteY21" fmla="*/ 4208 h 10000"/>
              <a:gd name="connsiteX22" fmla="*/ 8539 w 10000"/>
              <a:gd name="connsiteY22" fmla="*/ 2915 h 10000"/>
              <a:gd name="connsiteX23" fmla="*/ 8701 w 10000"/>
              <a:gd name="connsiteY23" fmla="*/ 2269 h 10000"/>
              <a:gd name="connsiteX24" fmla="*/ 8701 w 10000"/>
              <a:gd name="connsiteY24" fmla="*/ 1627 h 10000"/>
              <a:gd name="connsiteX25" fmla="*/ 8701 w 10000"/>
              <a:gd name="connsiteY25" fmla="*/ 974 h 10000"/>
              <a:gd name="connsiteX26" fmla="*/ 8701 w 10000"/>
              <a:gd name="connsiteY26" fmla="*/ 642 h 10000"/>
              <a:gd name="connsiteX27" fmla="*/ 8863 w 10000"/>
              <a:gd name="connsiteY27" fmla="*/ 325 h 10000"/>
              <a:gd name="connsiteX28" fmla="*/ 8863 w 10000"/>
              <a:gd name="connsiteY28" fmla="*/ 0 h 10000"/>
              <a:gd name="connsiteX29" fmla="*/ 8863 w 10000"/>
              <a:gd name="connsiteY29" fmla="*/ 0 h 10000"/>
              <a:gd name="connsiteX30" fmla="*/ 9026 w 10000"/>
              <a:gd name="connsiteY30" fmla="*/ 0 h 10000"/>
              <a:gd name="connsiteX31" fmla="*/ 9188 w 10000"/>
              <a:gd name="connsiteY31" fmla="*/ 0 h 10000"/>
              <a:gd name="connsiteX32" fmla="*/ 9188 w 10000"/>
              <a:gd name="connsiteY32" fmla="*/ 325 h 10000"/>
              <a:gd name="connsiteX33" fmla="*/ 9351 w 10000"/>
              <a:gd name="connsiteY33" fmla="*/ 642 h 10000"/>
              <a:gd name="connsiteX34" fmla="*/ 9351 w 10000"/>
              <a:gd name="connsiteY34" fmla="*/ 1302 h 10000"/>
              <a:gd name="connsiteX35" fmla="*/ 9351 w 10000"/>
              <a:gd name="connsiteY35" fmla="*/ 1627 h 10000"/>
              <a:gd name="connsiteX36" fmla="*/ 9351 w 10000"/>
              <a:gd name="connsiteY36" fmla="*/ 2269 h 10000"/>
              <a:gd name="connsiteX37" fmla="*/ 9513 w 10000"/>
              <a:gd name="connsiteY37" fmla="*/ 3562 h 10000"/>
              <a:gd name="connsiteX38" fmla="*/ 9513 w 10000"/>
              <a:gd name="connsiteY38" fmla="*/ 4532 h 10000"/>
              <a:gd name="connsiteX39" fmla="*/ 9675 w 10000"/>
              <a:gd name="connsiteY39" fmla="*/ 5504 h 10000"/>
              <a:gd name="connsiteX40" fmla="*/ 9837 w 10000"/>
              <a:gd name="connsiteY40" fmla="*/ 6154 h 10000"/>
              <a:gd name="connsiteX41" fmla="*/ 10000 w 10000"/>
              <a:gd name="connsiteY41" fmla="*/ 6761 h 10000"/>
              <a:gd name="connsiteX42" fmla="*/ 10000 w 10000"/>
              <a:gd name="connsiteY42" fmla="*/ 7406 h 10000"/>
              <a:gd name="connsiteX43" fmla="*/ 9837 w 10000"/>
              <a:gd name="connsiteY43" fmla="*/ 8063 h 10000"/>
              <a:gd name="connsiteX44" fmla="*/ 9513 w 10000"/>
              <a:gd name="connsiteY44" fmla="*/ 8381 h 10000"/>
              <a:gd name="connsiteX45" fmla="*/ 9188 w 10000"/>
              <a:gd name="connsiteY45" fmla="*/ 8702 h 10000"/>
              <a:gd name="connsiteX46" fmla="*/ 8701 w 10000"/>
              <a:gd name="connsiteY46" fmla="*/ 9031 h 10000"/>
              <a:gd name="connsiteX47" fmla="*/ 8236 w 10000"/>
              <a:gd name="connsiteY47" fmla="*/ 9356 h 10000"/>
              <a:gd name="connsiteX48" fmla="*/ 7749 w 10000"/>
              <a:gd name="connsiteY48" fmla="*/ 9677 h 10000"/>
              <a:gd name="connsiteX49" fmla="*/ 7098 w 10000"/>
              <a:gd name="connsiteY49" fmla="*/ 9677 h 10000"/>
              <a:gd name="connsiteX50" fmla="*/ 6287 w 10000"/>
              <a:gd name="connsiteY50" fmla="*/ 10000 h 10000"/>
              <a:gd name="connsiteX51" fmla="*/ 5475 w 10000"/>
              <a:gd name="connsiteY51" fmla="*/ 10000 h 10000"/>
              <a:gd name="connsiteX52" fmla="*/ 4502 w 10000"/>
              <a:gd name="connsiteY52" fmla="*/ 10000 h 10000"/>
              <a:gd name="connsiteX53" fmla="*/ 3711 w 10000"/>
              <a:gd name="connsiteY53" fmla="*/ 10000 h 10000"/>
              <a:gd name="connsiteX54" fmla="*/ 2899 w 10000"/>
              <a:gd name="connsiteY54" fmla="*/ 9677 h 10000"/>
              <a:gd name="connsiteX55" fmla="*/ 2250 w 10000"/>
              <a:gd name="connsiteY55" fmla="*/ 9677 h 10000"/>
              <a:gd name="connsiteX56" fmla="*/ 1764 w 10000"/>
              <a:gd name="connsiteY56" fmla="*/ 9356 h 10000"/>
              <a:gd name="connsiteX57" fmla="*/ 1278 w 10000"/>
              <a:gd name="connsiteY57" fmla="*/ 8702 h 10000"/>
              <a:gd name="connsiteX58" fmla="*/ 790 w 10000"/>
              <a:gd name="connsiteY58" fmla="*/ 8381 h 10000"/>
              <a:gd name="connsiteX59" fmla="*/ 486 w 10000"/>
              <a:gd name="connsiteY59" fmla="*/ 7735 h 10000"/>
              <a:gd name="connsiteX60" fmla="*/ 323 w 10000"/>
              <a:gd name="connsiteY60" fmla="*/ 6761 h 10000"/>
              <a:gd name="connsiteX61" fmla="*/ 161 w 10000"/>
              <a:gd name="connsiteY61" fmla="*/ 5831 h 10000"/>
              <a:gd name="connsiteX62" fmla="*/ 0 w 10000"/>
              <a:gd name="connsiteY62" fmla="*/ 4532 h 10000"/>
              <a:gd name="connsiteX0" fmla="*/ 629 w 9839"/>
              <a:gd name="connsiteY0" fmla="*/ 1948 h 10000"/>
              <a:gd name="connsiteX1" fmla="*/ 791 w 9839"/>
              <a:gd name="connsiteY1" fmla="*/ 2915 h 10000"/>
              <a:gd name="connsiteX2" fmla="*/ 791 w 9839"/>
              <a:gd name="connsiteY2" fmla="*/ 3885 h 10000"/>
              <a:gd name="connsiteX3" fmla="*/ 954 w 9839"/>
              <a:gd name="connsiteY3" fmla="*/ 4859 h 10000"/>
              <a:gd name="connsiteX4" fmla="*/ 1117 w 9839"/>
              <a:gd name="connsiteY4" fmla="*/ 5831 h 10000"/>
              <a:gd name="connsiteX5" fmla="*/ 1279 w 9839"/>
              <a:gd name="connsiteY5" fmla="*/ 6434 h 10000"/>
              <a:gd name="connsiteX6" fmla="*/ 1603 w 9839"/>
              <a:gd name="connsiteY6" fmla="*/ 6761 h 10000"/>
              <a:gd name="connsiteX7" fmla="*/ 1927 w 9839"/>
              <a:gd name="connsiteY7" fmla="*/ 7085 h 10000"/>
              <a:gd name="connsiteX8" fmla="*/ 2414 w 9839"/>
              <a:gd name="connsiteY8" fmla="*/ 7406 h 10000"/>
              <a:gd name="connsiteX9" fmla="*/ 3063 w 9839"/>
              <a:gd name="connsiteY9" fmla="*/ 7735 h 10000"/>
              <a:gd name="connsiteX10" fmla="*/ 3712 w 9839"/>
              <a:gd name="connsiteY10" fmla="*/ 7735 h 10000"/>
              <a:gd name="connsiteX11" fmla="*/ 4341 w 9839"/>
              <a:gd name="connsiteY11" fmla="*/ 7735 h 10000"/>
              <a:gd name="connsiteX12" fmla="*/ 4990 w 9839"/>
              <a:gd name="connsiteY12" fmla="*/ 7735 h 10000"/>
              <a:gd name="connsiteX13" fmla="*/ 5478 w 9839"/>
              <a:gd name="connsiteY13" fmla="*/ 7735 h 10000"/>
              <a:gd name="connsiteX14" fmla="*/ 5964 w 9839"/>
              <a:gd name="connsiteY14" fmla="*/ 7406 h 10000"/>
              <a:gd name="connsiteX15" fmla="*/ 6777 w 9839"/>
              <a:gd name="connsiteY15" fmla="*/ 7085 h 10000"/>
              <a:gd name="connsiteX16" fmla="*/ 7425 w 9839"/>
              <a:gd name="connsiteY16" fmla="*/ 6761 h 10000"/>
              <a:gd name="connsiteX17" fmla="*/ 7588 w 9839"/>
              <a:gd name="connsiteY17" fmla="*/ 6434 h 10000"/>
              <a:gd name="connsiteX18" fmla="*/ 7750 w 9839"/>
              <a:gd name="connsiteY18" fmla="*/ 6154 h 10000"/>
              <a:gd name="connsiteX19" fmla="*/ 7911 w 9839"/>
              <a:gd name="connsiteY19" fmla="*/ 5831 h 10000"/>
              <a:gd name="connsiteX20" fmla="*/ 8075 w 9839"/>
              <a:gd name="connsiteY20" fmla="*/ 5504 h 10000"/>
              <a:gd name="connsiteX21" fmla="*/ 8216 w 9839"/>
              <a:gd name="connsiteY21" fmla="*/ 4208 h 10000"/>
              <a:gd name="connsiteX22" fmla="*/ 8378 w 9839"/>
              <a:gd name="connsiteY22" fmla="*/ 2915 h 10000"/>
              <a:gd name="connsiteX23" fmla="*/ 8540 w 9839"/>
              <a:gd name="connsiteY23" fmla="*/ 2269 h 10000"/>
              <a:gd name="connsiteX24" fmla="*/ 8540 w 9839"/>
              <a:gd name="connsiteY24" fmla="*/ 1627 h 10000"/>
              <a:gd name="connsiteX25" fmla="*/ 8540 w 9839"/>
              <a:gd name="connsiteY25" fmla="*/ 974 h 10000"/>
              <a:gd name="connsiteX26" fmla="*/ 8540 w 9839"/>
              <a:gd name="connsiteY26" fmla="*/ 642 h 10000"/>
              <a:gd name="connsiteX27" fmla="*/ 8702 w 9839"/>
              <a:gd name="connsiteY27" fmla="*/ 325 h 10000"/>
              <a:gd name="connsiteX28" fmla="*/ 8702 w 9839"/>
              <a:gd name="connsiteY28" fmla="*/ 0 h 10000"/>
              <a:gd name="connsiteX29" fmla="*/ 8702 w 9839"/>
              <a:gd name="connsiteY29" fmla="*/ 0 h 10000"/>
              <a:gd name="connsiteX30" fmla="*/ 8865 w 9839"/>
              <a:gd name="connsiteY30" fmla="*/ 0 h 10000"/>
              <a:gd name="connsiteX31" fmla="*/ 9027 w 9839"/>
              <a:gd name="connsiteY31" fmla="*/ 0 h 10000"/>
              <a:gd name="connsiteX32" fmla="*/ 9027 w 9839"/>
              <a:gd name="connsiteY32" fmla="*/ 325 h 10000"/>
              <a:gd name="connsiteX33" fmla="*/ 9190 w 9839"/>
              <a:gd name="connsiteY33" fmla="*/ 642 h 10000"/>
              <a:gd name="connsiteX34" fmla="*/ 9190 w 9839"/>
              <a:gd name="connsiteY34" fmla="*/ 1302 h 10000"/>
              <a:gd name="connsiteX35" fmla="*/ 9190 w 9839"/>
              <a:gd name="connsiteY35" fmla="*/ 1627 h 10000"/>
              <a:gd name="connsiteX36" fmla="*/ 9190 w 9839"/>
              <a:gd name="connsiteY36" fmla="*/ 2269 h 10000"/>
              <a:gd name="connsiteX37" fmla="*/ 9352 w 9839"/>
              <a:gd name="connsiteY37" fmla="*/ 3562 h 10000"/>
              <a:gd name="connsiteX38" fmla="*/ 9352 w 9839"/>
              <a:gd name="connsiteY38" fmla="*/ 4532 h 10000"/>
              <a:gd name="connsiteX39" fmla="*/ 9514 w 9839"/>
              <a:gd name="connsiteY39" fmla="*/ 5504 h 10000"/>
              <a:gd name="connsiteX40" fmla="*/ 9676 w 9839"/>
              <a:gd name="connsiteY40" fmla="*/ 6154 h 10000"/>
              <a:gd name="connsiteX41" fmla="*/ 9839 w 9839"/>
              <a:gd name="connsiteY41" fmla="*/ 6761 h 10000"/>
              <a:gd name="connsiteX42" fmla="*/ 9839 w 9839"/>
              <a:gd name="connsiteY42" fmla="*/ 7406 h 10000"/>
              <a:gd name="connsiteX43" fmla="*/ 9676 w 9839"/>
              <a:gd name="connsiteY43" fmla="*/ 8063 h 10000"/>
              <a:gd name="connsiteX44" fmla="*/ 9352 w 9839"/>
              <a:gd name="connsiteY44" fmla="*/ 8381 h 10000"/>
              <a:gd name="connsiteX45" fmla="*/ 9027 w 9839"/>
              <a:gd name="connsiteY45" fmla="*/ 8702 h 10000"/>
              <a:gd name="connsiteX46" fmla="*/ 8540 w 9839"/>
              <a:gd name="connsiteY46" fmla="*/ 9031 h 10000"/>
              <a:gd name="connsiteX47" fmla="*/ 8075 w 9839"/>
              <a:gd name="connsiteY47" fmla="*/ 9356 h 10000"/>
              <a:gd name="connsiteX48" fmla="*/ 7588 w 9839"/>
              <a:gd name="connsiteY48" fmla="*/ 9677 h 10000"/>
              <a:gd name="connsiteX49" fmla="*/ 6937 w 9839"/>
              <a:gd name="connsiteY49" fmla="*/ 9677 h 10000"/>
              <a:gd name="connsiteX50" fmla="*/ 6126 w 9839"/>
              <a:gd name="connsiteY50" fmla="*/ 10000 h 10000"/>
              <a:gd name="connsiteX51" fmla="*/ 5314 w 9839"/>
              <a:gd name="connsiteY51" fmla="*/ 10000 h 10000"/>
              <a:gd name="connsiteX52" fmla="*/ 4341 w 9839"/>
              <a:gd name="connsiteY52" fmla="*/ 10000 h 10000"/>
              <a:gd name="connsiteX53" fmla="*/ 3550 w 9839"/>
              <a:gd name="connsiteY53" fmla="*/ 10000 h 10000"/>
              <a:gd name="connsiteX54" fmla="*/ 2738 w 9839"/>
              <a:gd name="connsiteY54" fmla="*/ 9677 h 10000"/>
              <a:gd name="connsiteX55" fmla="*/ 2089 w 9839"/>
              <a:gd name="connsiteY55" fmla="*/ 9677 h 10000"/>
              <a:gd name="connsiteX56" fmla="*/ 1603 w 9839"/>
              <a:gd name="connsiteY56" fmla="*/ 9356 h 10000"/>
              <a:gd name="connsiteX57" fmla="*/ 1117 w 9839"/>
              <a:gd name="connsiteY57" fmla="*/ 8702 h 10000"/>
              <a:gd name="connsiteX58" fmla="*/ 629 w 9839"/>
              <a:gd name="connsiteY58" fmla="*/ 8381 h 10000"/>
              <a:gd name="connsiteX59" fmla="*/ 325 w 9839"/>
              <a:gd name="connsiteY59" fmla="*/ 7735 h 10000"/>
              <a:gd name="connsiteX60" fmla="*/ 162 w 9839"/>
              <a:gd name="connsiteY60" fmla="*/ 6761 h 10000"/>
              <a:gd name="connsiteX61" fmla="*/ 0 w 9839"/>
              <a:gd name="connsiteY61" fmla="*/ 5831 h 10000"/>
              <a:gd name="connsiteX0" fmla="*/ 804 w 10000"/>
              <a:gd name="connsiteY0" fmla="*/ 2915 h 10000"/>
              <a:gd name="connsiteX1" fmla="*/ 804 w 10000"/>
              <a:gd name="connsiteY1" fmla="*/ 3885 h 10000"/>
              <a:gd name="connsiteX2" fmla="*/ 970 w 10000"/>
              <a:gd name="connsiteY2" fmla="*/ 4859 h 10000"/>
              <a:gd name="connsiteX3" fmla="*/ 1135 w 10000"/>
              <a:gd name="connsiteY3" fmla="*/ 5831 h 10000"/>
              <a:gd name="connsiteX4" fmla="*/ 1300 w 10000"/>
              <a:gd name="connsiteY4" fmla="*/ 6434 h 10000"/>
              <a:gd name="connsiteX5" fmla="*/ 1629 w 10000"/>
              <a:gd name="connsiteY5" fmla="*/ 6761 h 10000"/>
              <a:gd name="connsiteX6" fmla="*/ 1959 w 10000"/>
              <a:gd name="connsiteY6" fmla="*/ 7085 h 10000"/>
              <a:gd name="connsiteX7" fmla="*/ 2454 w 10000"/>
              <a:gd name="connsiteY7" fmla="*/ 7406 h 10000"/>
              <a:gd name="connsiteX8" fmla="*/ 3113 w 10000"/>
              <a:gd name="connsiteY8" fmla="*/ 7735 h 10000"/>
              <a:gd name="connsiteX9" fmla="*/ 3773 w 10000"/>
              <a:gd name="connsiteY9" fmla="*/ 7735 h 10000"/>
              <a:gd name="connsiteX10" fmla="*/ 4412 w 10000"/>
              <a:gd name="connsiteY10" fmla="*/ 7735 h 10000"/>
              <a:gd name="connsiteX11" fmla="*/ 5072 w 10000"/>
              <a:gd name="connsiteY11" fmla="*/ 7735 h 10000"/>
              <a:gd name="connsiteX12" fmla="*/ 5568 w 10000"/>
              <a:gd name="connsiteY12" fmla="*/ 7735 h 10000"/>
              <a:gd name="connsiteX13" fmla="*/ 6062 w 10000"/>
              <a:gd name="connsiteY13" fmla="*/ 7406 h 10000"/>
              <a:gd name="connsiteX14" fmla="*/ 6888 w 10000"/>
              <a:gd name="connsiteY14" fmla="*/ 7085 h 10000"/>
              <a:gd name="connsiteX15" fmla="*/ 7546 w 10000"/>
              <a:gd name="connsiteY15" fmla="*/ 6761 h 10000"/>
              <a:gd name="connsiteX16" fmla="*/ 7712 w 10000"/>
              <a:gd name="connsiteY16" fmla="*/ 6434 h 10000"/>
              <a:gd name="connsiteX17" fmla="*/ 7877 w 10000"/>
              <a:gd name="connsiteY17" fmla="*/ 6154 h 10000"/>
              <a:gd name="connsiteX18" fmla="*/ 8040 w 10000"/>
              <a:gd name="connsiteY18" fmla="*/ 5831 h 10000"/>
              <a:gd name="connsiteX19" fmla="*/ 8207 w 10000"/>
              <a:gd name="connsiteY19" fmla="*/ 5504 h 10000"/>
              <a:gd name="connsiteX20" fmla="*/ 8350 w 10000"/>
              <a:gd name="connsiteY20" fmla="*/ 4208 h 10000"/>
              <a:gd name="connsiteX21" fmla="*/ 8515 w 10000"/>
              <a:gd name="connsiteY21" fmla="*/ 2915 h 10000"/>
              <a:gd name="connsiteX22" fmla="*/ 8680 w 10000"/>
              <a:gd name="connsiteY22" fmla="*/ 2269 h 10000"/>
              <a:gd name="connsiteX23" fmla="*/ 8680 w 10000"/>
              <a:gd name="connsiteY23" fmla="*/ 1627 h 10000"/>
              <a:gd name="connsiteX24" fmla="*/ 8680 w 10000"/>
              <a:gd name="connsiteY24" fmla="*/ 974 h 10000"/>
              <a:gd name="connsiteX25" fmla="*/ 8680 w 10000"/>
              <a:gd name="connsiteY25" fmla="*/ 642 h 10000"/>
              <a:gd name="connsiteX26" fmla="*/ 8844 w 10000"/>
              <a:gd name="connsiteY26" fmla="*/ 325 h 10000"/>
              <a:gd name="connsiteX27" fmla="*/ 8844 w 10000"/>
              <a:gd name="connsiteY27" fmla="*/ 0 h 10000"/>
              <a:gd name="connsiteX28" fmla="*/ 8844 w 10000"/>
              <a:gd name="connsiteY28" fmla="*/ 0 h 10000"/>
              <a:gd name="connsiteX29" fmla="*/ 9010 w 10000"/>
              <a:gd name="connsiteY29" fmla="*/ 0 h 10000"/>
              <a:gd name="connsiteX30" fmla="*/ 9175 w 10000"/>
              <a:gd name="connsiteY30" fmla="*/ 0 h 10000"/>
              <a:gd name="connsiteX31" fmla="*/ 9175 w 10000"/>
              <a:gd name="connsiteY31" fmla="*/ 325 h 10000"/>
              <a:gd name="connsiteX32" fmla="*/ 9340 w 10000"/>
              <a:gd name="connsiteY32" fmla="*/ 642 h 10000"/>
              <a:gd name="connsiteX33" fmla="*/ 9340 w 10000"/>
              <a:gd name="connsiteY33" fmla="*/ 1302 h 10000"/>
              <a:gd name="connsiteX34" fmla="*/ 9340 w 10000"/>
              <a:gd name="connsiteY34" fmla="*/ 1627 h 10000"/>
              <a:gd name="connsiteX35" fmla="*/ 9340 w 10000"/>
              <a:gd name="connsiteY35" fmla="*/ 2269 h 10000"/>
              <a:gd name="connsiteX36" fmla="*/ 9505 w 10000"/>
              <a:gd name="connsiteY36" fmla="*/ 3562 h 10000"/>
              <a:gd name="connsiteX37" fmla="*/ 9505 w 10000"/>
              <a:gd name="connsiteY37" fmla="*/ 4532 h 10000"/>
              <a:gd name="connsiteX38" fmla="*/ 9670 w 10000"/>
              <a:gd name="connsiteY38" fmla="*/ 5504 h 10000"/>
              <a:gd name="connsiteX39" fmla="*/ 9834 w 10000"/>
              <a:gd name="connsiteY39" fmla="*/ 6154 h 10000"/>
              <a:gd name="connsiteX40" fmla="*/ 10000 w 10000"/>
              <a:gd name="connsiteY40" fmla="*/ 6761 h 10000"/>
              <a:gd name="connsiteX41" fmla="*/ 10000 w 10000"/>
              <a:gd name="connsiteY41" fmla="*/ 7406 h 10000"/>
              <a:gd name="connsiteX42" fmla="*/ 9834 w 10000"/>
              <a:gd name="connsiteY42" fmla="*/ 8063 h 10000"/>
              <a:gd name="connsiteX43" fmla="*/ 9505 w 10000"/>
              <a:gd name="connsiteY43" fmla="*/ 8381 h 10000"/>
              <a:gd name="connsiteX44" fmla="*/ 9175 w 10000"/>
              <a:gd name="connsiteY44" fmla="*/ 8702 h 10000"/>
              <a:gd name="connsiteX45" fmla="*/ 8680 w 10000"/>
              <a:gd name="connsiteY45" fmla="*/ 9031 h 10000"/>
              <a:gd name="connsiteX46" fmla="*/ 8207 w 10000"/>
              <a:gd name="connsiteY46" fmla="*/ 9356 h 10000"/>
              <a:gd name="connsiteX47" fmla="*/ 7712 w 10000"/>
              <a:gd name="connsiteY47" fmla="*/ 9677 h 10000"/>
              <a:gd name="connsiteX48" fmla="*/ 7051 w 10000"/>
              <a:gd name="connsiteY48" fmla="*/ 9677 h 10000"/>
              <a:gd name="connsiteX49" fmla="*/ 6226 w 10000"/>
              <a:gd name="connsiteY49" fmla="*/ 10000 h 10000"/>
              <a:gd name="connsiteX50" fmla="*/ 5401 w 10000"/>
              <a:gd name="connsiteY50" fmla="*/ 10000 h 10000"/>
              <a:gd name="connsiteX51" fmla="*/ 4412 w 10000"/>
              <a:gd name="connsiteY51" fmla="*/ 10000 h 10000"/>
              <a:gd name="connsiteX52" fmla="*/ 3608 w 10000"/>
              <a:gd name="connsiteY52" fmla="*/ 10000 h 10000"/>
              <a:gd name="connsiteX53" fmla="*/ 2783 w 10000"/>
              <a:gd name="connsiteY53" fmla="*/ 9677 h 10000"/>
              <a:gd name="connsiteX54" fmla="*/ 2123 w 10000"/>
              <a:gd name="connsiteY54" fmla="*/ 9677 h 10000"/>
              <a:gd name="connsiteX55" fmla="*/ 1629 w 10000"/>
              <a:gd name="connsiteY55" fmla="*/ 9356 h 10000"/>
              <a:gd name="connsiteX56" fmla="*/ 1135 w 10000"/>
              <a:gd name="connsiteY56" fmla="*/ 8702 h 10000"/>
              <a:gd name="connsiteX57" fmla="*/ 639 w 10000"/>
              <a:gd name="connsiteY57" fmla="*/ 8381 h 10000"/>
              <a:gd name="connsiteX58" fmla="*/ 330 w 10000"/>
              <a:gd name="connsiteY58" fmla="*/ 7735 h 10000"/>
              <a:gd name="connsiteX59" fmla="*/ 165 w 10000"/>
              <a:gd name="connsiteY59" fmla="*/ 6761 h 10000"/>
              <a:gd name="connsiteX60" fmla="*/ 0 w 10000"/>
              <a:gd name="connsiteY60" fmla="*/ 5831 h 10000"/>
              <a:gd name="connsiteX0" fmla="*/ 804 w 10000"/>
              <a:gd name="connsiteY0" fmla="*/ 3885 h 10000"/>
              <a:gd name="connsiteX1" fmla="*/ 970 w 10000"/>
              <a:gd name="connsiteY1" fmla="*/ 4859 h 10000"/>
              <a:gd name="connsiteX2" fmla="*/ 1135 w 10000"/>
              <a:gd name="connsiteY2" fmla="*/ 5831 h 10000"/>
              <a:gd name="connsiteX3" fmla="*/ 1300 w 10000"/>
              <a:gd name="connsiteY3" fmla="*/ 6434 h 10000"/>
              <a:gd name="connsiteX4" fmla="*/ 1629 w 10000"/>
              <a:gd name="connsiteY4" fmla="*/ 6761 h 10000"/>
              <a:gd name="connsiteX5" fmla="*/ 1959 w 10000"/>
              <a:gd name="connsiteY5" fmla="*/ 7085 h 10000"/>
              <a:gd name="connsiteX6" fmla="*/ 2454 w 10000"/>
              <a:gd name="connsiteY6" fmla="*/ 7406 h 10000"/>
              <a:gd name="connsiteX7" fmla="*/ 3113 w 10000"/>
              <a:gd name="connsiteY7" fmla="*/ 7735 h 10000"/>
              <a:gd name="connsiteX8" fmla="*/ 3773 w 10000"/>
              <a:gd name="connsiteY8" fmla="*/ 7735 h 10000"/>
              <a:gd name="connsiteX9" fmla="*/ 4412 w 10000"/>
              <a:gd name="connsiteY9" fmla="*/ 7735 h 10000"/>
              <a:gd name="connsiteX10" fmla="*/ 5072 w 10000"/>
              <a:gd name="connsiteY10" fmla="*/ 7735 h 10000"/>
              <a:gd name="connsiteX11" fmla="*/ 5568 w 10000"/>
              <a:gd name="connsiteY11" fmla="*/ 7735 h 10000"/>
              <a:gd name="connsiteX12" fmla="*/ 6062 w 10000"/>
              <a:gd name="connsiteY12" fmla="*/ 7406 h 10000"/>
              <a:gd name="connsiteX13" fmla="*/ 6888 w 10000"/>
              <a:gd name="connsiteY13" fmla="*/ 7085 h 10000"/>
              <a:gd name="connsiteX14" fmla="*/ 7546 w 10000"/>
              <a:gd name="connsiteY14" fmla="*/ 6761 h 10000"/>
              <a:gd name="connsiteX15" fmla="*/ 7712 w 10000"/>
              <a:gd name="connsiteY15" fmla="*/ 6434 h 10000"/>
              <a:gd name="connsiteX16" fmla="*/ 7877 w 10000"/>
              <a:gd name="connsiteY16" fmla="*/ 6154 h 10000"/>
              <a:gd name="connsiteX17" fmla="*/ 8040 w 10000"/>
              <a:gd name="connsiteY17" fmla="*/ 5831 h 10000"/>
              <a:gd name="connsiteX18" fmla="*/ 8207 w 10000"/>
              <a:gd name="connsiteY18" fmla="*/ 5504 h 10000"/>
              <a:gd name="connsiteX19" fmla="*/ 8350 w 10000"/>
              <a:gd name="connsiteY19" fmla="*/ 4208 h 10000"/>
              <a:gd name="connsiteX20" fmla="*/ 8515 w 10000"/>
              <a:gd name="connsiteY20" fmla="*/ 2915 h 10000"/>
              <a:gd name="connsiteX21" fmla="*/ 8680 w 10000"/>
              <a:gd name="connsiteY21" fmla="*/ 2269 h 10000"/>
              <a:gd name="connsiteX22" fmla="*/ 8680 w 10000"/>
              <a:gd name="connsiteY22" fmla="*/ 1627 h 10000"/>
              <a:gd name="connsiteX23" fmla="*/ 8680 w 10000"/>
              <a:gd name="connsiteY23" fmla="*/ 974 h 10000"/>
              <a:gd name="connsiteX24" fmla="*/ 8680 w 10000"/>
              <a:gd name="connsiteY24" fmla="*/ 642 h 10000"/>
              <a:gd name="connsiteX25" fmla="*/ 8844 w 10000"/>
              <a:gd name="connsiteY25" fmla="*/ 325 h 10000"/>
              <a:gd name="connsiteX26" fmla="*/ 8844 w 10000"/>
              <a:gd name="connsiteY26" fmla="*/ 0 h 10000"/>
              <a:gd name="connsiteX27" fmla="*/ 8844 w 10000"/>
              <a:gd name="connsiteY27" fmla="*/ 0 h 10000"/>
              <a:gd name="connsiteX28" fmla="*/ 9010 w 10000"/>
              <a:gd name="connsiteY28" fmla="*/ 0 h 10000"/>
              <a:gd name="connsiteX29" fmla="*/ 9175 w 10000"/>
              <a:gd name="connsiteY29" fmla="*/ 0 h 10000"/>
              <a:gd name="connsiteX30" fmla="*/ 9175 w 10000"/>
              <a:gd name="connsiteY30" fmla="*/ 325 h 10000"/>
              <a:gd name="connsiteX31" fmla="*/ 9340 w 10000"/>
              <a:gd name="connsiteY31" fmla="*/ 642 h 10000"/>
              <a:gd name="connsiteX32" fmla="*/ 9340 w 10000"/>
              <a:gd name="connsiteY32" fmla="*/ 1302 h 10000"/>
              <a:gd name="connsiteX33" fmla="*/ 9340 w 10000"/>
              <a:gd name="connsiteY33" fmla="*/ 1627 h 10000"/>
              <a:gd name="connsiteX34" fmla="*/ 9340 w 10000"/>
              <a:gd name="connsiteY34" fmla="*/ 2269 h 10000"/>
              <a:gd name="connsiteX35" fmla="*/ 9505 w 10000"/>
              <a:gd name="connsiteY35" fmla="*/ 3562 h 10000"/>
              <a:gd name="connsiteX36" fmla="*/ 9505 w 10000"/>
              <a:gd name="connsiteY36" fmla="*/ 4532 h 10000"/>
              <a:gd name="connsiteX37" fmla="*/ 9670 w 10000"/>
              <a:gd name="connsiteY37" fmla="*/ 5504 h 10000"/>
              <a:gd name="connsiteX38" fmla="*/ 9834 w 10000"/>
              <a:gd name="connsiteY38" fmla="*/ 6154 h 10000"/>
              <a:gd name="connsiteX39" fmla="*/ 10000 w 10000"/>
              <a:gd name="connsiteY39" fmla="*/ 6761 h 10000"/>
              <a:gd name="connsiteX40" fmla="*/ 10000 w 10000"/>
              <a:gd name="connsiteY40" fmla="*/ 7406 h 10000"/>
              <a:gd name="connsiteX41" fmla="*/ 9834 w 10000"/>
              <a:gd name="connsiteY41" fmla="*/ 8063 h 10000"/>
              <a:gd name="connsiteX42" fmla="*/ 9505 w 10000"/>
              <a:gd name="connsiteY42" fmla="*/ 8381 h 10000"/>
              <a:gd name="connsiteX43" fmla="*/ 9175 w 10000"/>
              <a:gd name="connsiteY43" fmla="*/ 8702 h 10000"/>
              <a:gd name="connsiteX44" fmla="*/ 8680 w 10000"/>
              <a:gd name="connsiteY44" fmla="*/ 9031 h 10000"/>
              <a:gd name="connsiteX45" fmla="*/ 8207 w 10000"/>
              <a:gd name="connsiteY45" fmla="*/ 9356 h 10000"/>
              <a:gd name="connsiteX46" fmla="*/ 7712 w 10000"/>
              <a:gd name="connsiteY46" fmla="*/ 9677 h 10000"/>
              <a:gd name="connsiteX47" fmla="*/ 7051 w 10000"/>
              <a:gd name="connsiteY47" fmla="*/ 9677 h 10000"/>
              <a:gd name="connsiteX48" fmla="*/ 6226 w 10000"/>
              <a:gd name="connsiteY48" fmla="*/ 10000 h 10000"/>
              <a:gd name="connsiteX49" fmla="*/ 5401 w 10000"/>
              <a:gd name="connsiteY49" fmla="*/ 10000 h 10000"/>
              <a:gd name="connsiteX50" fmla="*/ 4412 w 10000"/>
              <a:gd name="connsiteY50" fmla="*/ 10000 h 10000"/>
              <a:gd name="connsiteX51" fmla="*/ 3608 w 10000"/>
              <a:gd name="connsiteY51" fmla="*/ 10000 h 10000"/>
              <a:gd name="connsiteX52" fmla="*/ 2783 w 10000"/>
              <a:gd name="connsiteY52" fmla="*/ 9677 h 10000"/>
              <a:gd name="connsiteX53" fmla="*/ 2123 w 10000"/>
              <a:gd name="connsiteY53" fmla="*/ 9677 h 10000"/>
              <a:gd name="connsiteX54" fmla="*/ 1629 w 10000"/>
              <a:gd name="connsiteY54" fmla="*/ 9356 h 10000"/>
              <a:gd name="connsiteX55" fmla="*/ 1135 w 10000"/>
              <a:gd name="connsiteY55" fmla="*/ 8702 h 10000"/>
              <a:gd name="connsiteX56" fmla="*/ 639 w 10000"/>
              <a:gd name="connsiteY56" fmla="*/ 8381 h 10000"/>
              <a:gd name="connsiteX57" fmla="*/ 330 w 10000"/>
              <a:gd name="connsiteY57" fmla="*/ 7735 h 10000"/>
              <a:gd name="connsiteX58" fmla="*/ 165 w 10000"/>
              <a:gd name="connsiteY58" fmla="*/ 6761 h 10000"/>
              <a:gd name="connsiteX59" fmla="*/ 0 w 10000"/>
              <a:gd name="connsiteY59" fmla="*/ 5831 h 10000"/>
              <a:gd name="connsiteX0" fmla="*/ 639 w 9835"/>
              <a:gd name="connsiteY0" fmla="*/ 3885 h 10000"/>
              <a:gd name="connsiteX1" fmla="*/ 805 w 9835"/>
              <a:gd name="connsiteY1" fmla="*/ 4859 h 10000"/>
              <a:gd name="connsiteX2" fmla="*/ 970 w 9835"/>
              <a:gd name="connsiteY2" fmla="*/ 5831 h 10000"/>
              <a:gd name="connsiteX3" fmla="*/ 1135 w 9835"/>
              <a:gd name="connsiteY3" fmla="*/ 6434 h 10000"/>
              <a:gd name="connsiteX4" fmla="*/ 1464 w 9835"/>
              <a:gd name="connsiteY4" fmla="*/ 6761 h 10000"/>
              <a:gd name="connsiteX5" fmla="*/ 1794 w 9835"/>
              <a:gd name="connsiteY5" fmla="*/ 7085 h 10000"/>
              <a:gd name="connsiteX6" fmla="*/ 2289 w 9835"/>
              <a:gd name="connsiteY6" fmla="*/ 7406 h 10000"/>
              <a:gd name="connsiteX7" fmla="*/ 2948 w 9835"/>
              <a:gd name="connsiteY7" fmla="*/ 7735 h 10000"/>
              <a:gd name="connsiteX8" fmla="*/ 3608 w 9835"/>
              <a:gd name="connsiteY8" fmla="*/ 7735 h 10000"/>
              <a:gd name="connsiteX9" fmla="*/ 4247 w 9835"/>
              <a:gd name="connsiteY9" fmla="*/ 7735 h 10000"/>
              <a:gd name="connsiteX10" fmla="*/ 4907 w 9835"/>
              <a:gd name="connsiteY10" fmla="*/ 7735 h 10000"/>
              <a:gd name="connsiteX11" fmla="*/ 5403 w 9835"/>
              <a:gd name="connsiteY11" fmla="*/ 7735 h 10000"/>
              <a:gd name="connsiteX12" fmla="*/ 5897 w 9835"/>
              <a:gd name="connsiteY12" fmla="*/ 7406 h 10000"/>
              <a:gd name="connsiteX13" fmla="*/ 6723 w 9835"/>
              <a:gd name="connsiteY13" fmla="*/ 7085 h 10000"/>
              <a:gd name="connsiteX14" fmla="*/ 7381 w 9835"/>
              <a:gd name="connsiteY14" fmla="*/ 6761 h 10000"/>
              <a:gd name="connsiteX15" fmla="*/ 7547 w 9835"/>
              <a:gd name="connsiteY15" fmla="*/ 6434 h 10000"/>
              <a:gd name="connsiteX16" fmla="*/ 7712 w 9835"/>
              <a:gd name="connsiteY16" fmla="*/ 6154 h 10000"/>
              <a:gd name="connsiteX17" fmla="*/ 7875 w 9835"/>
              <a:gd name="connsiteY17" fmla="*/ 5831 h 10000"/>
              <a:gd name="connsiteX18" fmla="*/ 8042 w 9835"/>
              <a:gd name="connsiteY18" fmla="*/ 5504 h 10000"/>
              <a:gd name="connsiteX19" fmla="*/ 8185 w 9835"/>
              <a:gd name="connsiteY19" fmla="*/ 4208 h 10000"/>
              <a:gd name="connsiteX20" fmla="*/ 8350 w 9835"/>
              <a:gd name="connsiteY20" fmla="*/ 2915 h 10000"/>
              <a:gd name="connsiteX21" fmla="*/ 8515 w 9835"/>
              <a:gd name="connsiteY21" fmla="*/ 2269 h 10000"/>
              <a:gd name="connsiteX22" fmla="*/ 8515 w 9835"/>
              <a:gd name="connsiteY22" fmla="*/ 1627 h 10000"/>
              <a:gd name="connsiteX23" fmla="*/ 8515 w 9835"/>
              <a:gd name="connsiteY23" fmla="*/ 974 h 10000"/>
              <a:gd name="connsiteX24" fmla="*/ 8515 w 9835"/>
              <a:gd name="connsiteY24" fmla="*/ 642 h 10000"/>
              <a:gd name="connsiteX25" fmla="*/ 8679 w 9835"/>
              <a:gd name="connsiteY25" fmla="*/ 325 h 10000"/>
              <a:gd name="connsiteX26" fmla="*/ 8679 w 9835"/>
              <a:gd name="connsiteY26" fmla="*/ 0 h 10000"/>
              <a:gd name="connsiteX27" fmla="*/ 8679 w 9835"/>
              <a:gd name="connsiteY27" fmla="*/ 0 h 10000"/>
              <a:gd name="connsiteX28" fmla="*/ 8845 w 9835"/>
              <a:gd name="connsiteY28" fmla="*/ 0 h 10000"/>
              <a:gd name="connsiteX29" fmla="*/ 9010 w 9835"/>
              <a:gd name="connsiteY29" fmla="*/ 0 h 10000"/>
              <a:gd name="connsiteX30" fmla="*/ 9010 w 9835"/>
              <a:gd name="connsiteY30" fmla="*/ 325 h 10000"/>
              <a:gd name="connsiteX31" fmla="*/ 9175 w 9835"/>
              <a:gd name="connsiteY31" fmla="*/ 642 h 10000"/>
              <a:gd name="connsiteX32" fmla="*/ 9175 w 9835"/>
              <a:gd name="connsiteY32" fmla="*/ 1302 h 10000"/>
              <a:gd name="connsiteX33" fmla="*/ 9175 w 9835"/>
              <a:gd name="connsiteY33" fmla="*/ 1627 h 10000"/>
              <a:gd name="connsiteX34" fmla="*/ 9175 w 9835"/>
              <a:gd name="connsiteY34" fmla="*/ 2269 h 10000"/>
              <a:gd name="connsiteX35" fmla="*/ 9340 w 9835"/>
              <a:gd name="connsiteY35" fmla="*/ 3562 h 10000"/>
              <a:gd name="connsiteX36" fmla="*/ 9340 w 9835"/>
              <a:gd name="connsiteY36" fmla="*/ 4532 h 10000"/>
              <a:gd name="connsiteX37" fmla="*/ 9505 w 9835"/>
              <a:gd name="connsiteY37" fmla="*/ 5504 h 10000"/>
              <a:gd name="connsiteX38" fmla="*/ 9669 w 9835"/>
              <a:gd name="connsiteY38" fmla="*/ 6154 h 10000"/>
              <a:gd name="connsiteX39" fmla="*/ 9835 w 9835"/>
              <a:gd name="connsiteY39" fmla="*/ 6761 h 10000"/>
              <a:gd name="connsiteX40" fmla="*/ 9835 w 9835"/>
              <a:gd name="connsiteY40" fmla="*/ 7406 h 10000"/>
              <a:gd name="connsiteX41" fmla="*/ 9669 w 9835"/>
              <a:gd name="connsiteY41" fmla="*/ 8063 h 10000"/>
              <a:gd name="connsiteX42" fmla="*/ 9340 w 9835"/>
              <a:gd name="connsiteY42" fmla="*/ 8381 h 10000"/>
              <a:gd name="connsiteX43" fmla="*/ 9010 w 9835"/>
              <a:gd name="connsiteY43" fmla="*/ 8702 h 10000"/>
              <a:gd name="connsiteX44" fmla="*/ 8515 w 9835"/>
              <a:gd name="connsiteY44" fmla="*/ 9031 h 10000"/>
              <a:gd name="connsiteX45" fmla="*/ 8042 w 9835"/>
              <a:gd name="connsiteY45" fmla="*/ 9356 h 10000"/>
              <a:gd name="connsiteX46" fmla="*/ 7547 w 9835"/>
              <a:gd name="connsiteY46" fmla="*/ 9677 h 10000"/>
              <a:gd name="connsiteX47" fmla="*/ 6886 w 9835"/>
              <a:gd name="connsiteY47" fmla="*/ 9677 h 10000"/>
              <a:gd name="connsiteX48" fmla="*/ 6061 w 9835"/>
              <a:gd name="connsiteY48" fmla="*/ 10000 h 10000"/>
              <a:gd name="connsiteX49" fmla="*/ 5236 w 9835"/>
              <a:gd name="connsiteY49" fmla="*/ 10000 h 10000"/>
              <a:gd name="connsiteX50" fmla="*/ 4247 w 9835"/>
              <a:gd name="connsiteY50" fmla="*/ 10000 h 10000"/>
              <a:gd name="connsiteX51" fmla="*/ 3443 w 9835"/>
              <a:gd name="connsiteY51" fmla="*/ 10000 h 10000"/>
              <a:gd name="connsiteX52" fmla="*/ 2618 w 9835"/>
              <a:gd name="connsiteY52" fmla="*/ 9677 h 10000"/>
              <a:gd name="connsiteX53" fmla="*/ 1958 w 9835"/>
              <a:gd name="connsiteY53" fmla="*/ 9677 h 10000"/>
              <a:gd name="connsiteX54" fmla="*/ 1464 w 9835"/>
              <a:gd name="connsiteY54" fmla="*/ 9356 h 10000"/>
              <a:gd name="connsiteX55" fmla="*/ 970 w 9835"/>
              <a:gd name="connsiteY55" fmla="*/ 8702 h 10000"/>
              <a:gd name="connsiteX56" fmla="*/ 474 w 9835"/>
              <a:gd name="connsiteY56" fmla="*/ 8381 h 10000"/>
              <a:gd name="connsiteX57" fmla="*/ 165 w 9835"/>
              <a:gd name="connsiteY57" fmla="*/ 7735 h 10000"/>
              <a:gd name="connsiteX58" fmla="*/ 0 w 9835"/>
              <a:gd name="connsiteY58" fmla="*/ 6761 h 10000"/>
              <a:gd name="connsiteX0" fmla="*/ 819 w 10000"/>
              <a:gd name="connsiteY0" fmla="*/ 4859 h 10000"/>
              <a:gd name="connsiteX1" fmla="*/ 986 w 10000"/>
              <a:gd name="connsiteY1" fmla="*/ 5831 h 10000"/>
              <a:gd name="connsiteX2" fmla="*/ 1154 w 10000"/>
              <a:gd name="connsiteY2" fmla="*/ 6434 h 10000"/>
              <a:gd name="connsiteX3" fmla="*/ 1489 w 10000"/>
              <a:gd name="connsiteY3" fmla="*/ 6761 h 10000"/>
              <a:gd name="connsiteX4" fmla="*/ 1824 w 10000"/>
              <a:gd name="connsiteY4" fmla="*/ 7085 h 10000"/>
              <a:gd name="connsiteX5" fmla="*/ 2327 w 10000"/>
              <a:gd name="connsiteY5" fmla="*/ 7406 h 10000"/>
              <a:gd name="connsiteX6" fmla="*/ 2997 w 10000"/>
              <a:gd name="connsiteY6" fmla="*/ 7735 h 10000"/>
              <a:gd name="connsiteX7" fmla="*/ 3669 w 10000"/>
              <a:gd name="connsiteY7" fmla="*/ 7735 h 10000"/>
              <a:gd name="connsiteX8" fmla="*/ 4318 w 10000"/>
              <a:gd name="connsiteY8" fmla="*/ 7735 h 10000"/>
              <a:gd name="connsiteX9" fmla="*/ 4989 w 10000"/>
              <a:gd name="connsiteY9" fmla="*/ 7735 h 10000"/>
              <a:gd name="connsiteX10" fmla="*/ 5494 w 10000"/>
              <a:gd name="connsiteY10" fmla="*/ 7735 h 10000"/>
              <a:gd name="connsiteX11" fmla="*/ 5996 w 10000"/>
              <a:gd name="connsiteY11" fmla="*/ 7406 h 10000"/>
              <a:gd name="connsiteX12" fmla="*/ 6836 w 10000"/>
              <a:gd name="connsiteY12" fmla="*/ 7085 h 10000"/>
              <a:gd name="connsiteX13" fmla="*/ 7505 w 10000"/>
              <a:gd name="connsiteY13" fmla="*/ 6761 h 10000"/>
              <a:gd name="connsiteX14" fmla="*/ 7674 w 10000"/>
              <a:gd name="connsiteY14" fmla="*/ 6434 h 10000"/>
              <a:gd name="connsiteX15" fmla="*/ 7841 w 10000"/>
              <a:gd name="connsiteY15" fmla="*/ 6154 h 10000"/>
              <a:gd name="connsiteX16" fmla="*/ 8007 w 10000"/>
              <a:gd name="connsiteY16" fmla="*/ 5831 h 10000"/>
              <a:gd name="connsiteX17" fmla="*/ 8177 w 10000"/>
              <a:gd name="connsiteY17" fmla="*/ 5504 h 10000"/>
              <a:gd name="connsiteX18" fmla="*/ 8322 w 10000"/>
              <a:gd name="connsiteY18" fmla="*/ 4208 h 10000"/>
              <a:gd name="connsiteX19" fmla="*/ 8490 w 10000"/>
              <a:gd name="connsiteY19" fmla="*/ 2915 h 10000"/>
              <a:gd name="connsiteX20" fmla="*/ 8658 w 10000"/>
              <a:gd name="connsiteY20" fmla="*/ 2269 h 10000"/>
              <a:gd name="connsiteX21" fmla="*/ 8658 w 10000"/>
              <a:gd name="connsiteY21" fmla="*/ 1627 h 10000"/>
              <a:gd name="connsiteX22" fmla="*/ 8658 w 10000"/>
              <a:gd name="connsiteY22" fmla="*/ 974 h 10000"/>
              <a:gd name="connsiteX23" fmla="*/ 8658 w 10000"/>
              <a:gd name="connsiteY23" fmla="*/ 642 h 10000"/>
              <a:gd name="connsiteX24" fmla="*/ 8825 w 10000"/>
              <a:gd name="connsiteY24" fmla="*/ 325 h 10000"/>
              <a:gd name="connsiteX25" fmla="*/ 8825 w 10000"/>
              <a:gd name="connsiteY25" fmla="*/ 0 h 10000"/>
              <a:gd name="connsiteX26" fmla="*/ 8825 w 10000"/>
              <a:gd name="connsiteY26" fmla="*/ 0 h 10000"/>
              <a:gd name="connsiteX27" fmla="*/ 8993 w 10000"/>
              <a:gd name="connsiteY27" fmla="*/ 0 h 10000"/>
              <a:gd name="connsiteX28" fmla="*/ 9161 w 10000"/>
              <a:gd name="connsiteY28" fmla="*/ 0 h 10000"/>
              <a:gd name="connsiteX29" fmla="*/ 9161 w 10000"/>
              <a:gd name="connsiteY29" fmla="*/ 325 h 10000"/>
              <a:gd name="connsiteX30" fmla="*/ 9329 w 10000"/>
              <a:gd name="connsiteY30" fmla="*/ 642 h 10000"/>
              <a:gd name="connsiteX31" fmla="*/ 9329 w 10000"/>
              <a:gd name="connsiteY31" fmla="*/ 1302 h 10000"/>
              <a:gd name="connsiteX32" fmla="*/ 9329 w 10000"/>
              <a:gd name="connsiteY32" fmla="*/ 1627 h 10000"/>
              <a:gd name="connsiteX33" fmla="*/ 9329 w 10000"/>
              <a:gd name="connsiteY33" fmla="*/ 2269 h 10000"/>
              <a:gd name="connsiteX34" fmla="*/ 9497 w 10000"/>
              <a:gd name="connsiteY34" fmla="*/ 3562 h 10000"/>
              <a:gd name="connsiteX35" fmla="*/ 9497 w 10000"/>
              <a:gd name="connsiteY35" fmla="*/ 4532 h 10000"/>
              <a:gd name="connsiteX36" fmla="*/ 9664 w 10000"/>
              <a:gd name="connsiteY36" fmla="*/ 5504 h 10000"/>
              <a:gd name="connsiteX37" fmla="*/ 9831 w 10000"/>
              <a:gd name="connsiteY37" fmla="*/ 6154 h 10000"/>
              <a:gd name="connsiteX38" fmla="*/ 10000 w 10000"/>
              <a:gd name="connsiteY38" fmla="*/ 6761 h 10000"/>
              <a:gd name="connsiteX39" fmla="*/ 10000 w 10000"/>
              <a:gd name="connsiteY39" fmla="*/ 7406 h 10000"/>
              <a:gd name="connsiteX40" fmla="*/ 9831 w 10000"/>
              <a:gd name="connsiteY40" fmla="*/ 8063 h 10000"/>
              <a:gd name="connsiteX41" fmla="*/ 9497 w 10000"/>
              <a:gd name="connsiteY41" fmla="*/ 8381 h 10000"/>
              <a:gd name="connsiteX42" fmla="*/ 9161 w 10000"/>
              <a:gd name="connsiteY42" fmla="*/ 8702 h 10000"/>
              <a:gd name="connsiteX43" fmla="*/ 8658 w 10000"/>
              <a:gd name="connsiteY43" fmla="*/ 9031 h 10000"/>
              <a:gd name="connsiteX44" fmla="*/ 8177 w 10000"/>
              <a:gd name="connsiteY44" fmla="*/ 9356 h 10000"/>
              <a:gd name="connsiteX45" fmla="*/ 7674 w 10000"/>
              <a:gd name="connsiteY45" fmla="*/ 9677 h 10000"/>
              <a:gd name="connsiteX46" fmla="*/ 7002 w 10000"/>
              <a:gd name="connsiteY46" fmla="*/ 9677 h 10000"/>
              <a:gd name="connsiteX47" fmla="*/ 6163 w 10000"/>
              <a:gd name="connsiteY47" fmla="*/ 10000 h 10000"/>
              <a:gd name="connsiteX48" fmla="*/ 5324 w 10000"/>
              <a:gd name="connsiteY48" fmla="*/ 10000 h 10000"/>
              <a:gd name="connsiteX49" fmla="*/ 4318 w 10000"/>
              <a:gd name="connsiteY49" fmla="*/ 10000 h 10000"/>
              <a:gd name="connsiteX50" fmla="*/ 3501 w 10000"/>
              <a:gd name="connsiteY50" fmla="*/ 10000 h 10000"/>
              <a:gd name="connsiteX51" fmla="*/ 2662 w 10000"/>
              <a:gd name="connsiteY51" fmla="*/ 9677 h 10000"/>
              <a:gd name="connsiteX52" fmla="*/ 1991 w 10000"/>
              <a:gd name="connsiteY52" fmla="*/ 9677 h 10000"/>
              <a:gd name="connsiteX53" fmla="*/ 1489 w 10000"/>
              <a:gd name="connsiteY53" fmla="*/ 9356 h 10000"/>
              <a:gd name="connsiteX54" fmla="*/ 986 w 10000"/>
              <a:gd name="connsiteY54" fmla="*/ 8702 h 10000"/>
              <a:gd name="connsiteX55" fmla="*/ 482 w 10000"/>
              <a:gd name="connsiteY55" fmla="*/ 8381 h 10000"/>
              <a:gd name="connsiteX56" fmla="*/ 168 w 10000"/>
              <a:gd name="connsiteY56" fmla="*/ 7735 h 10000"/>
              <a:gd name="connsiteX57" fmla="*/ 0 w 10000"/>
              <a:gd name="connsiteY57" fmla="*/ 6761 h 10000"/>
              <a:gd name="connsiteX0" fmla="*/ 986 w 10000"/>
              <a:gd name="connsiteY0" fmla="*/ 5831 h 10000"/>
              <a:gd name="connsiteX1" fmla="*/ 1154 w 10000"/>
              <a:gd name="connsiteY1" fmla="*/ 6434 h 10000"/>
              <a:gd name="connsiteX2" fmla="*/ 1489 w 10000"/>
              <a:gd name="connsiteY2" fmla="*/ 6761 h 10000"/>
              <a:gd name="connsiteX3" fmla="*/ 1824 w 10000"/>
              <a:gd name="connsiteY3" fmla="*/ 7085 h 10000"/>
              <a:gd name="connsiteX4" fmla="*/ 2327 w 10000"/>
              <a:gd name="connsiteY4" fmla="*/ 7406 h 10000"/>
              <a:gd name="connsiteX5" fmla="*/ 2997 w 10000"/>
              <a:gd name="connsiteY5" fmla="*/ 7735 h 10000"/>
              <a:gd name="connsiteX6" fmla="*/ 3669 w 10000"/>
              <a:gd name="connsiteY6" fmla="*/ 7735 h 10000"/>
              <a:gd name="connsiteX7" fmla="*/ 4318 w 10000"/>
              <a:gd name="connsiteY7" fmla="*/ 7735 h 10000"/>
              <a:gd name="connsiteX8" fmla="*/ 4989 w 10000"/>
              <a:gd name="connsiteY8" fmla="*/ 7735 h 10000"/>
              <a:gd name="connsiteX9" fmla="*/ 5494 w 10000"/>
              <a:gd name="connsiteY9" fmla="*/ 7735 h 10000"/>
              <a:gd name="connsiteX10" fmla="*/ 5996 w 10000"/>
              <a:gd name="connsiteY10" fmla="*/ 7406 h 10000"/>
              <a:gd name="connsiteX11" fmla="*/ 6836 w 10000"/>
              <a:gd name="connsiteY11" fmla="*/ 7085 h 10000"/>
              <a:gd name="connsiteX12" fmla="*/ 7505 w 10000"/>
              <a:gd name="connsiteY12" fmla="*/ 6761 h 10000"/>
              <a:gd name="connsiteX13" fmla="*/ 7674 w 10000"/>
              <a:gd name="connsiteY13" fmla="*/ 6434 h 10000"/>
              <a:gd name="connsiteX14" fmla="*/ 7841 w 10000"/>
              <a:gd name="connsiteY14" fmla="*/ 6154 h 10000"/>
              <a:gd name="connsiteX15" fmla="*/ 8007 w 10000"/>
              <a:gd name="connsiteY15" fmla="*/ 5831 h 10000"/>
              <a:gd name="connsiteX16" fmla="*/ 8177 w 10000"/>
              <a:gd name="connsiteY16" fmla="*/ 5504 h 10000"/>
              <a:gd name="connsiteX17" fmla="*/ 8322 w 10000"/>
              <a:gd name="connsiteY17" fmla="*/ 4208 h 10000"/>
              <a:gd name="connsiteX18" fmla="*/ 8490 w 10000"/>
              <a:gd name="connsiteY18" fmla="*/ 2915 h 10000"/>
              <a:gd name="connsiteX19" fmla="*/ 8658 w 10000"/>
              <a:gd name="connsiteY19" fmla="*/ 2269 h 10000"/>
              <a:gd name="connsiteX20" fmla="*/ 8658 w 10000"/>
              <a:gd name="connsiteY20" fmla="*/ 1627 h 10000"/>
              <a:gd name="connsiteX21" fmla="*/ 8658 w 10000"/>
              <a:gd name="connsiteY21" fmla="*/ 974 h 10000"/>
              <a:gd name="connsiteX22" fmla="*/ 8658 w 10000"/>
              <a:gd name="connsiteY22" fmla="*/ 642 h 10000"/>
              <a:gd name="connsiteX23" fmla="*/ 8825 w 10000"/>
              <a:gd name="connsiteY23" fmla="*/ 325 h 10000"/>
              <a:gd name="connsiteX24" fmla="*/ 8825 w 10000"/>
              <a:gd name="connsiteY24" fmla="*/ 0 h 10000"/>
              <a:gd name="connsiteX25" fmla="*/ 8825 w 10000"/>
              <a:gd name="connsiteY25" fmla="*/ 0 h 10000"/>
              <a:gd name="connsiteX26" fmla="*/ 8993 w 10000"/>
              <a:gd name="connsiteY26" fmla="*/ 0 h 10000"/>
              <a:gd name="connsiteX27" fmla="*/ 9161 w 10000"/>
              <a:gd name="connsiteY27" fmla="*/ 0 h 10000"/>
              <a:gd name="connsiteX28" fmla="*/ 9161 w 10000"/>
              <a:gd name="connsiteY28" fmla="*/ 325 h 10000"/>
              <a:gd name="connsiteX29" fmla="*/ 9329 w 10000"/>
              <a:gd name="connsiteY29" fmla="*/ 642 h 10000"/>
              <a:gd name="connsiteX30" fmla="*/ 9329 w 10000"/>
              <a:gd name="connsiteY30" fmla="*/ 1302 h 10000"/>
              <a:gd name="connsiteX31" fmla="*/ 9329 w 10000"/>
              <a:gd name="connsiteY31" fmla="*/ 1627 h 10000"/>
              <a:gd name="connsiteX32" fmla="*/ 9329 w 10000"/>
              <a:gd name="connsiteY32" fmla="*/ 2269 h 10000"/>
              <a:gd name="connsiteX33" fmla="*/ 9497 w 10000"/>
              <a:gd name="connsiteY33" fmla="*/ 3562 h 10000"/>
              <a:gd name="connsiteX34" fmla="*/ 9497 w 10000"/>
              <a:gd name="connsiteY34" fmla="*/ 4532 h 10000"/>
              <a:gd name="connsiteX35" fmla="*/ 9664 w 10000"/>
              <a:gd name="connsiteY35" fmla="*/ 5504 h 10000"/>
              <a:gd name="connsiteX36" fmla="*/ 9831 w 10000"/>
              <a:gd name="connsiteY36" fmla="*/ 6154 h 10000"/>
              <a:gd name="connsiteX37" fmla="*/ 10000 w 10000"/>
              <a:gd name="connsiteY37" fmla="*/ 6761 h 10000"/>
              <a:gd name="connsiteX38" fmla="*/ 10000 w 10000"/>
              <a:gd name="connsiteY38" fmla="*/ 7406 h 10000"/>
              <a:gd name="connsiteX39" fmla="*/ 9831 w 10000"/>
              <a:gd name="connsiteY39" fmla="*/ 8063 h 10000"/>
              <a:gd name="connsiteX40" fmla="*/ 9497 w 10000"/>
              <a:gd name="connsiteY40" fmla="*/ 8381 h 10000"/>
              <a:gd name="connsiteX41" fmla="*/ 9161 w 10000"/>
              <a:gd name="connsiteY41" fmla="*/ 8702 h 10000"/>
              <a:gd name="connsiteX42" fmla="*/ 8658 w 10000"/>
              <a:gd name="connsiteY42" fmla="*/ 9031 h 10000"/>
              <a:gd name="connsiteX43" fmla="*/ 8177 w 10000"/>
              <a:gd name="connsiteY43" fmla="*/ 9356 h 10000"/>
              <a:gd name="connsiteX44" fmla="*/ 7674 w 10000"/>
              <a:gd name="connsiteY44" fmla="*/ 9677 h 10000"/>
              <a:gd name="connsiteX45" fmla="*/ 7002 w 10000"/>
              <a:gd name="connsiteY45" fmla="*/ 9677 h 10000"/>
              <a:gd name="connsiteX46" fmla="*/ 6163 w 10000"/>
              <a:gd name="connsiteY46" fmla="*/ 10000 h 10000"/>
              <a:gd name="connsiteX47" fmla="*/ 5324 w 10000"/>
              <a:gd name="connsiteY47" fmla="*/ 10000 h 10000"/>
              <a:gd name="connsiteX48" fmla="*/ 4318 w 10000"/>
              <a:gd name="connsiteY48" fmla="*/ 10000 h 10000"/>
              <a:gd name="connsiteX49" fmla="*/ 3501 w 10000"/>
              <a:gd name="connsiteY49" fmla="*/ 10000 h 10000"/>
              <a:gd name="connsiteX50" fmla="*/ 2662 w 10000"/>
              <a:gd name="connsiteY50" fmla="*/ 9677 h 10000"/>
              <a:gd name="connsiteX51" fmla="*/ 1991 w 10000"/>
              <a:gd name="connsiteY51" fmla="*/ 9677 h 10000"/>
              <a:gd name="connsiteX52" fmla="*/ 1489 w 10000"/>
              <a:gd name="connsiteY52" fmla="*/ 9356 h 10000"/>
              <a:gd name="connsiteX53" fmla="*/ 986 w 10000"/>
              <a:gd name="connsiteY53" fmla="*/ 8702 h 10000"/>
              <a:gd name="connsiteX54" fmla="*/ 482 w 10000"/>
              <a:gd name="connsiteY54" fmla="*/ 8381 h 10000"/>
              <a:gd name="connsiteX55" fmla="*/ 168 w 10000"/>
              <a:gd name="connsiteY55" fmla="*/ 7735 h 10000"/>
              <a:gd name="connsiteX56" fmla="*/ 0 w 10000"/>
              <a:gd name="connsiteY56" fmla="*/ 6761 h 10000"/>
              <a:gd name="connsiteX0" fmla="*/ 818 w 9832"/>
              <a:gd name="connsiteY0" fmla="*/ 5831 h 10000"/>
              <a:gd name="connsiteX1" fmla="*/ 986 w 9832"/>
              <a:gd name="connsiteY1" fmla="*/ 6434 h 10000"/>
              <a:gd name="connsiteX2" fmla="*/ 1321 w 9832"/>
              <a:gd name="connsiteY2" fmla="*/ 6761 h 10000"/>
              <a:gd name="connsiteX3" fmla="*/ 1656 w 9832"/>
              <a:gd name="connsiteY3" fmla="*/ 7085 h 10000"/>
              <a:gd name="connsiteX4" fmla="*/ 2159 w 9832"/>
              <a:gd name="connsiteY4" fmla="*/ 7406 h 10000"/>
              <a:gd name="connsiteX5" fmla="*/ 2829 w 9832"/>
              <a:gd name="connsiteY5" fmla="*/ 7735 h 10000"/>
              <a:gd name="connsiteX6" fmla="*/ 3501 w 9832"/>
              <a:gd name="connsiteY6" fmla="*/ 7735 h 10000"/>
              <a:gd name="connsiteX7" fmla="*/ 4150 w 9832"/>
              <a:gd name="connsiteY7" fmla="*/ 7735 h 10000"/>
              <a:gd name="connsiteX8" fmla="*/ 4821 w 9832"/>
              <a:gd name="connsiteY8" fmla="*/ 7735 h 10000"/>
              <a:gd name="connsiteX9" fmla="*/ 5326 w 9832"/>
              <a:gd name="connsiteY9" fmla="*/ 7735 h 10000"/>
              <a:gd name="connsiteX10" fmla="*/ 5828 w 9832"/>
              <a:gd name="connsiteY10" fmla="*/ 7406 h 10000"/>
              <a:gd name="connsiteX11" fmla="*/ 6668 w 9832"/>
              <a:gd name="connsiteY11" fmla="*/ 7085 h 10000"/>
              <a:gd name="connsiteX12" fmla="*/ 7337 w 9832"/>
              <a:gd name="connsiteY12" fmla="*/ 6761 h 10000"/>
              <a:gd name="connsiteX13" fmla="*/ 7506 w 9832"/>
              <a:gd name="connsiteY13" fmla="*/ 6434 h 10000"/>
              <a:gd name="connsiteX14" fmla="*/ 7673 w 9832"/>
              <a:gd name="connsiteY14" fmla="*/ 6154 h 10000"/>
              <a:gd name="connsiteX15" fmla="*/ 7839 w 9832"/>
              <a:gd name="connsiteY15" fmla="*/ 5831 h 10000"/>
              <a:gd name="connsiteX16" fmla="*/ 8009 w 9832"/>
              <a:gd name="connsiteY16" fmla="*/ 5504 h 10000"/>
              <a:gd name="connsiteX17" fmla="*/ 8154 w 9832"/>
              <a:gd name="connsiteY17" fmla="*/ 4208 h 10000"/>
              <a:gd name="connsiteX18" fmla="*/ 8322 w 9832"/>
              <a:gd name="connsiteY18" fmla="*/ 2915 h 10000"/>
              <a:gd name="connsiteX19" fmla="*/ 8490 w 9832"/>
              <a:gd name="connsiteY19" fmla="*/ 2269 h 10000"/>
              <a:gd name="connsiteX20" fmla="*/ 8490 w 9832"/>
              <a:gd name="connsiteY20" fmla="*/ 1627 h 10000"/>
              <a:gd name="connsiteX21" fmla="*/ 8490 w 9832"/>
              <a:gd name="connsiteY21" fmla="*/ 974 h 10000"/>
              <a:gd name="connsiteX22" fmla="*/ 8490 w 9832"/>
              <a:gd name="connsiteY22" fmla="*/ 642 h 10000"/>
              <a:gd name="connsiteX23" fmla="*/ 8657 w 9832"/>
              <a:gd name="connsiteY23" fmla="*/ 325 h 10000"/>
              <a:gd name="connsiteX24" fmla="*/ 8657 w 9832"/>
              <a:gd name="connsiteY24" fmla="*/ 0 h 10000"/>
              <a:gd name="connsiteX25" fmla="*/ 8657 w 9832"/>
              <a:gd name="connsiteY25" fmla="*/ 0 h 10000"/>
              <a:gd name="connsiteX26" fmla="*/ 8825 w 9832"/>
              <a:gd name="connsiteY26" fmla="*/ 0 h 10000"/>
              <a:gd name="connsiteX27" fmla="*/ 8993 w 9832"/>
              <a:gd name="connsiteY27" fmla="*/ 0 h 10000"/>
              <a:gd name="connsiteX28" fmla="*/ 8993 w 9832"/>
              <a:gd name="connsiteY28" fmla="*/ 325 h 10000"/>
              <a:gd name="connsiteX29" fmla="*/ 9161 w 9832"/>
              <a:gd name="connsiteY29" fmla="*/ 642 h 10000"/>
              <a:gd name="connsiteX30" fmla="*/ 9161 w 9832"/>
              <a:gd name="connsiteY30" fmla="*/ 1302 h 10000"/>
              <a:gd name="connsiteX31" fmla="*/ 9161 w 9832"/>
              <a:gd name="connsiteY31" fmla="*/ 1627 h 10000"/>
              <a:gd name="connsiteX32" fmla="*/ 9161 w 9832"/>
              <a:gd name="connsiteY32" fmla="*/ 2269 h 10000"/>
              <a:gd name="connsiteX33" fmla="*/ 9329 w 9832"/>
              <a:gd name="connsiteY33" fmla="*/ 3562 h 10000"/>
              <a:gd name="connsiteX34" fmla="*/ 9329 w 9832"/>
              <a:gd name="connsiteY34" fmla="*/ 4532 h 10000"/>
              <a:gd name="connsiteX35" fmla="*/ 9496 w 9832"/>
              <a:gd name="connsiteY35" fmla="*/ 5504 h 10000"/>
              <a:gd name="connsiteX36" fmla="*/ 9663 w 9832"/>
              <a:gd name="connsiteY36" fmla="*/ 6154 h 10000"/>
              <a:gd name="connsiteX37" fmla="*/ 9832 w 9832"/>
              <a:gd name="connsiteY37" fmla="*/ 6761 h 10000"/>
              <a:gd name="connsiteX38" fmla="*/ 9832 w 9832"/>
              <a:gd name="connsiteY38" fmla="*/ 7406 h 10000"/>
              <a:gd name="connsiteX39" fmla="*/ 9663 w 9832"/>
              <a:gd name="connsiteY39" fmla="*/ 8063 h 10000"/>
              <a:gd name="connsiteX40" fmla="*/ 9329 w 9832"/>
              <a:gd name="connsiteY40" fmla="*/ 8381 h 10000"/>
              <a:gd name="connsiteX41" fmla="*/ 8993 w 9832"/>
              <a:gd name="connsiteY41" fmla="*/ 8702 h 10000"/>
              <a:gd name="connsiteX42" fmla="*/ 8490 w 9832"/>
              <a:gd name="connsiteY42" fmla="*/ 9031 h 10000"/>
              <a:gd name="connsiteX43" fmla="*/ 8009 w 9832"/>
              <a:gd name="connsiteY43" fmla="*/ 9356 h 10000"/>
              <a:gd name="connsiteX44" fmla="*/ 7506 w 9832"/>
              <a:gd name="connsiteY44" fmla="*/ 9677 h 10000"/>
              <a:gd name="connsiteX45" fmla="*/ 6834 w 9832"/>
              <a:gd name="connsiteY45" fmla="*/ 9677 h 10000"/>
              <a:gd name="connsiteX46" fmla="*/ 5995 w 9832"/>
              <a:gd name="connsiteY46" fmla="*/ 10000 h 10000"/>
              <a:gd name="connsiteX47" fmla="*/ 5156 w 9832"/>
              <a:gd name="connsiteY47" fmla="*/ 10000 h 10000"/>
              <a:gd name="connsiteX48" fmla="*/ 4150 w 9832"/>
              <a:gd name="connsiteY48" fmla="*/ 10000 h 10000"/>
              <a:gd name="connsiteX49" fmla="*/ 3333 w 9832"/>
              <a:gd name="connsiteY49" fmla="*/ 10000 h 10000"/>
              <a:gd name="connsiteX50" fmla="*/ 2494 w 9832"/>
              <a:gd name="connsiteY50" fmla="*/ 9677 h 10000"/>
              <a:gd name="connsiteX51" fmla="*/ 1823 w 9832"/>
              <a:gd name="connsiteY51" fmla="*/ 9677 h 10000"/>
              <a:gd name="connsiteX52" fmla="*/ 1321 w 9832"/>
              <a:gd name="connsiteY52" fmla="*/ 9356 h 10000"/>
              <a:gd name="connsiteX53" fmla="*/ 818 w 9832"/>
              <a:gd name="connsiteY53" fmla="*/ 8702 h 10000"/>
              <a:gd name="connsiteX54" fmla="*/ 314 w 9832"/>
              <a:gd name="connsiteY54" fmla="*/ 8381 h 10000"/>
              <a:gd name="connsiteX55" fmla="*/ 0 w 9832"/>
              <a:gd name="connsiteY55" fmla="*/ 7735 h 10000"/>
              <a:gd name="connsiteX0" fmla="*/ 832 w 10000"/>
              <a:gd name="connsiteY0" fmla="*/ 5831 h 10000"/>
              <a:gd name="connsiteX1" fmla="*/ 1003 w 10000"/>
              <a:gd name="connsiteY1" fmla="*/ 6434 h 10000"/>
              <a:gd name="connsiteX2" fmla="*/ 1344 w 10000"/>
              <a:gd name="connsiteY2" fmla="*/ 6761 h 10000"/>
              <a:gd name="connsiteX3" fmla="*/ 1684 w 10000"/>
              <a:gd name="connsiteY3" fmla="*/ 7085 h 10000"/>
              <a:gd name="connsiteX4" fmla="*/ 2196 w 10000"/>
              <a:gd name="connsiteY4" fmla="*/ 7406 h 10000"/>
              <a:gd name="connsiteX5" fmla="*/ 2877 w 10000"/>
              <a:gd name="connsiteY5" fmla="*/ 7735 h 10000"/>
              <a:gd name="connsiteX6" fmla="*/ 3561 w 10000"/>
              <a:gd name="connsiteY6" fmla="*/ 7735 h 10000"/>
              <a:gd name="connsiteX7" fmla="*/ 4221 w 10000"/>
              <a:gd name="connsiteY7" fmla="*/ 7735 h 10000"/>
              <a:gd name="connsiteX8" fmla="*/ 4903 w 10000"/>
              <a:gd name="connsiteY8" fmla="*/ 7735 h 10000"/>
              <a:gd name="connsiteX9" fmla="*/ 5417 w 10000"/>
              <a:gd name="connsiteY9" fmla="*/ 7735 h 10000"/>
              <a:gd name="connsiteX10" fmla="*/ 5928 w 10000"/>
              <a:gd name="connsiteY10" fmla="*/ 7406 h 10000"/>
              <a:gd name="connsiteX11" fmla="*/ 6782 w 10000"/>
              <a:gd name="connsiteY11" fmla="*/ 7085 h 10000"/>
              <a:gd name="connsiteX12" fmla="*/ 7462 w 10000"/>
              <a:gd name="connsiteY12" fmla="*/ 6761 h 10000"/>
              <a:gd name="connsiteX13" fmla="*/ 7634 w 10000"/>
              <a:gd name="connsiteY13" fmla="*/ 6434 h 10000"/>
              <a:gd name="connsiteX14" fmla="*/ 7804 w 10000"/>
              <a:gd name="connsiteY14" fmla="*/ 6154 h 10000"/>
              <a:gd name="connsiteX15" fmla="*/ 7973 w 10000"/>
              <a:gd name="connsiteY15" fmla="*/ 5831 h 10000"/>
              <a:gd name="connsiteX16" fmla="*/ 8146 w 10000"/>
              <a:gd name="connsiteY16" fmla="*/ 5504 h 10000"/>
              <a:gd name="connsiteX17" fmla="*/ 8293 w 10000"/>
              <a:gd name="connsiteY17" fmla="*/ 4208 h 10000"/>
              <a:gd name="connsiteX18" fmla="*/ 8464 w 10000"/>
              <a:gd name="connsiteY18" fmla="*/ 2915 h 10000"/>
              <a:gd name="connsiteX19" fmla="*/ 8635 w 10000"/>
              <a:gd name="connsiteY19" fmla="*/ 2269 h 10000"/>
              <a:gd name="connsiteX20" fmla="*/ 8635 w 10000"/>
              <a:gd name="connsiteY20" fmla="*/ 1627 h 10000"/>
              <a:gd name="connsiteX21" fmla="*/ 8635 w 10000"/>
              <a:gd name="connsiteY21" fmla="*/ 974 h 10000"/>
              <a:gd name="connsiteX22" fmla="*/ 8635 w 10000"/>
              <a:gd name="connsiteY22" fmla="*/ 642 h 10000"/>
              <a:gd name="connsiteX23" fmla="*/ 8805 w 10000"/>
              <a:gd name="connsiteY23" fmla="*/ 325 h 10000"/>
              <a:gd name="connsiteX24" fmla="*/ 8805 w 10000"/>
              <a:gd name="connsiteY24" fmla="*/ 0 h 10000"/>
              <a:gd name="connsiteX25" fmla="*/ 8805 w 10000"/>
              <a:gd name="connsiteY25" fmla="*/ 0 h 10000"/>
              <a:gd name="connsiteX26" fmla="*/ 8976 w 10000"/>
              <a:gd name="connsiteY26" fmla="*/ 0 h 10000"/>
              <a:gd name="connsiteX27" fmla="*/ 9147 w 10000"/>
              <a:gd name="connsiteY27" fmla="*/ 0 h 10000"/>
              <a:gd name="connsiteX28" fmla="*/ 9147 w 10000"/>
              <a:gd name="connsiteY28" fmla="*/ 325 h 10000"/>
              <a:gd name="connsiteX29" fmla="*/ 9318 w 10000"/>
              <a:gd name="connsiteY29" fmla="*/ 1302 h 10000"/>
              <a:gd name="connsiteX30" fmla="*/ 9318 w 10000"/>
              <a:gd name="connsiteY30" fmla="*/ 1627 h 10000"/>
              <a:gd name="connsiteX31" fmla="*/ 9318 w 10000"/>
              <a:gd name="connsiteY31" fmla="*/ 2269 h 10000"/>
              <a:gd name="connsiteX32" fmla="*/ 9488 w 10000"/>
              <a:gd name="connsiteY32" fmla="*/ 3562 h 10000"/>
              <a:gd name="connsiteX33" fmla="*/ 9488 w 10000"/>
              <a:gd name="connsiteY33" fmla="*/ 4532 h 10000"/>
              <a:gd name="connsiteX34" fmla="*/ 9658 w 10000"/>
              <a:gd name="connsiteY34" fmla="*/ 5504 h 10000"/>
              <a:gd name="connsiteX35" fmla="*/ 9828 w 10000"/>
              <a:gd name="connsiteY35" fmla="*/ 6154 h 10000"/>
              <a:gd name="connsiteX36" fmla="*/ 10000 w 10000"/>
              <a:gd name="connsiteY36" fmla="*/ 6761 h 10000"/>
              <a:gd name="connsiteX37" fmla="*/ 10000 w 10000"/>
              <a:gd name="connsiteY37" fmla="*/ 7406 h 10000"/>
              <a:gd name="connsiteX38" fmla="*/ 9828 w 10000"/>
              <a:gd name="connsiteY38" fmla="*/ 8063 h 10000"/>
              <a:gd name="connsiteX39" fmla="*/ 9488 w 10000"/>
              <a:gd name="connsiteY39" fmla="*/ 8381 h 10000"/>
              <a:gd name="connsiteX40" fmla="*/ 9147 w 10000"/>
              <a:gd name="connsiteY40" fmla="*/ 8702 h 10000"/>
              <a:gd name="connsiteX41" fmla="*/ 8635 w 10000"/>
              <a:gd name="connsiteY41" fmla="*/ 9031 h 10000"/>
              <a:gd name="connsiteX42" fmla="*/ 8146 w 10000"/>
              <a:gd name="connsiteY42" fmla="*/ 9356 h 10000"/>
              <a:gd name="connsiteX43" fmla="*/ 7634 w 10000"/>
              <a:gd name="connsiteY43" fmla="*/ 9677 h 10000"/>
              <a:gd name="connsiteX44" fmla="*/ 6951 w 10000"/>
              <a:gd name="connsiteY44" fmla="*/ 9677 h 10000"/>
              <a:gd name="connsiteX45" fmla="*/ 6097 w 10000"/>
              <a:gd name="connsiteY45" fmla="*/ 10000 h 10000"/>
              <a:gd name="connsiteX46" fmla="*/ 5244 w 10000"/>
              <a:gd name="connsiteY46" fmla="*/ 10000 h 10000"/>
              <a:gd name="connsiteX47" fmla="*/ 4221 w 10000"/>
              <a:gd name="connsiteY47" fmla="*/ 10000 h 10000"/>
              <a:gd name="connsiteX48" fmla="*/ 3390 w 10000"/>
              <a:gd name="connsiteY48" fmla="*/ 10000 h 10000"/>
              <a:gd name="connsiteX49" fmla="*/ 2537 w 10000"/>
              <a:gd name="connsiteY49" fmla="*/ 9677 h 10000"/>
              <a:gd name="connsiteX50" fmla="*/ 1854 w 10000"/>
              <a:gd name="connsiteY50" fmla="*/ 9677 h 10000"/>
              <a:gd name="connsiteX51" fmla="*/ 1344 w 10000"/>
              <a:gd name="connsiteY51" fmla="*/ 9356 h 10000"/>
              <a:gd name="connsiteX52" fmla="*/ 832 w 10000"/>
              <a:gd name="connsiteY52" fmla="*/ 8702 h 10000"/>
              <a:gd name="connsiteX53" fmla="*/ 319 w 10000"/>
              <a:gd name="connsiteY53" fmla="*/ 8381 h 10000"/>
              <a:gd name="connsiteX54" fmla="*/ 0 w 10000"/>
              <a:gd name="connsiteY54" fmla="*/ 7735 h 10000"/>
              <a:gd name="connsiteX0" fmla="*/ 832 w 10000"/>
              <a:gd name="connsiteY0" fmla="*/ 5831 h 10000"/>
              <a:gd name="connsiteX1" fmla="*/ 1003 w 10000"/>
              <a:gd name="connsiteY1" fmla="*/ 6434 h 10000"/>
              <a:gd name="connsiteX2" fmla="*/ 1344 w 10000"/>
              <a:gd name="connsiteY2" fmla="*/ 6761 h 10000"/>
              <a:gd name="connsiteX3" fmla="*/ 1684 w 10000"/>
              <a:gd name="connsiteY3" fmla="*/ 7085 h 10000"/>
              <a:gd name="connsiteX4" fmla="*/ 2196 w 10000"/>
              <a:gd name="connsiteY4" fmla="*/ 7406 h 10000"/>
              <a:gd name="connsiteX5" fmla="*/ 2877 w 10000"/>
              <a:gd name="connsiteY5" fmla="*/ 7735 h 10000"/>
              <a:gd name="connsiteX6" fmla="*/ 3561 w 10000"/>
              <a:gd name="connsiteY6" fmla="*/ 7735 h 10000"/>
              <a:gd name="connsiteX7" fmla="*/ 4221 w 10000"/>
              <a:gd name="connsiteY7" fmla="*/ 7735 h 10000"/>
              <a:gd name="connsiteX8" fmla="*/ 4903 w 10000"/>
              <a:gd name="connsiteY8" fmla="*/ 7735 h 10000"/>
              <a:gd name="connsiteX9" fmla="*/ 5417 w 10000"/>
              <a:gd name="connsiteY9" fmla="*/ 7735 h 10000"/>
              <a:gd name="connsiteX10" fmla="*/ 5928 w 10000"/>
              <a:gd name="connsiteY10" fmla="*/ 7406 h 10000"/>
              <a:gd name="connsiteX11" fmla="*/ 6782 w 10000"/>
              <a:gd name="connsiteY11" fmla="*/ 7085 h 10000"/>
              <a:gd name="connsiteX12" fmla="*/ 7462 w 10000"/>
              <a:gd name="connsiteY12" fmla="*/ 6761 h 10000"/>
              <a:gd name="connsiteX13" fmla="*/ 7634 w 10000"/>
              <a:gd name="connsiteY13" fmla="*/ 6434 h 10000"/>
              <a:gd name="connsiteX14" fmla="*/ 7804 w 10000"/>
              <a:gd name="connsiteY14" fmla="*/ 6154 h 10000"/>
              <a:gd name="connsiteX15" fmla="*/ 7973 w 10000"/>
              <a:gd name="connsiteY15" fmla="*/ 5831 h 10000"/>
              <a:gd name="connsiteX16" fmla="*/ 8146 w 10000"/>
              <a:gd name="connsiteY16" fmla="*/ 5504 h 10000"/>
              <a:gd name="connsiteX17" fmla="*/ 8293 w 10000"/>
              <a:gd name="connsiteY17" fmla="*/ 4208 h 10000"/>
              <a:gd name="connsiteX18" fmla="*/ 8464 w 10000"/>
              <a:gd name="connsiteY18" fmla="*/ 2915 h 10000"/>
              <a:gd name="connsiteX19" fmla="*/ 8635 w 10000"/>
              <a:gd name="connsiteY19" fmla="*/ 2269 h 10000"/>
              <a:gd name="connsiteX20" fmla="*/ 8635 w 10000"/>
              <a:gd name="connsiteY20" fmla="*/ 1627 h 10000"/>
              <a:gd name="connsiteX21" fmla="*/ 8635 w 10000"/>
              <a:gd name="connsiteY21" fmla="*/ 974 h 10000"/>
              <a:gd name="connsiteX22" fmla="*/ 8635 w 10000"/>
              <a:gd name="connsiteY22" fmla="*/ 642 h 10000"/>
              <a:gd name="connsiteX23" fmla="*/ 8805 w 10000"/>
              <a:gd name="connsiteY23" fmla="*/ 325 h 10000"/>
              <a:gd name="connsiteX24" fmla="*/ 8805 w 10000"/>
              <a:gd name="connsiteY24" fmla="*/ 0 h 10000"/>
              <a:gd name="connsiteX25" fmla="*/ 8805 w 10000"/>
              <a:gd name="connsiteY25" fmla="*/ 0 h 10000"/>
              <a:gd name="connsiteX26" fmla="*/ 8976 w 10000"/>
              <a:gd name="connsiteY26" fmla="*/ 0 h 10000"/>
              <a:gd name="connsiteX27" fmla="*/ 9147 w 10000"/>
              <a:gd name="connsiteY27" fmla="*/ 0 h 10000"/>
              <a:gd name="connsiteX28" fmla="*/ 9318 w 10000"/>
              <a:gd name="connsiteY28" fmla="*/ 1302 h 10000"/>
              <a:gd name="connsiteX29" fmla="*/ 9318 w 10000"/>
              <a:gd name="connsiteY29" fmla="*/ 1627 h 10000"/>
              <a:gd name="connsiteX30" fmla="*/ 9318 w 10000"/>
              <a:gd name="connsiteY30" fmla="*/ 2269 h 10000"/>
              <a:gd name="connsiteX31" fmla="*/ 9488 w 10000"/>
              <a:gd name="connsiteY31" fmla="*/ 3562 h 10000"/>
              <a:gd name="connsiteX32" fmla="*/ 9488 w 10000"/>
              <a:gd name="connsiteY32" fmla="*/ 4532 h 10000"/>
              <a:gd name="connsiteX33" fmla="*/ 9658 w 10000"/>
              <a:gd name="connsiteY33" fmla="*/ 5504 h 10000"/>
              <a:gd name="connsiteX34" fmla="*/ 9828 w 10000"/>
              <a:gd name="connsiteY34" fmla="*/ 6154 h 10000"/>
              <a:gd name="connsiteX35" fmla="*/ 10000 w 10000"/>
              <a:gd name="connsiteY35" fmla="*/ 6761 h 10000"/>
              <a:gd name="connsiteX36" fmla="*/ 10000 w 10000"/>
              <a:gd name="connsiteY36" fmla="*/ 7406 h 10000"/>
              <a:gd name="connsiteX37" fmla="*/ 9828 w 10000"/>
              <a:gd name="connsiteY37" fmla="*/ 8063 h 10000"/>
              <a:gd name="connsiteX38" fmla="*/ 9488 w 10000"/>
              <a:gd name="connsiteY38" fmla="*/ 8381 h 10000"/>
              <a:gd name="connsiteX39" fmla="*/ 9147 w 10000"/>
              <a:gd name="connsiteY39" fmla="*/ 8702 h 10000"/>
              <a:gd name="connsiteX40" fmla="*/ 8635 w 10000"/>
              <a:gd name="connsiteY40" fmla="*/ 9031 h 10000"/>
              <a:gd name="connsiteX41" fmla="*/ 8146 w 10000"/>
              <a:gd name="connsiteY41" fmla="*/ 9356 h 10000"/>
              <a:gd name="connsiteX42" fmla="*/ 7634 w 10000"/>
              <a:gd name="connsiteY42" fmla="*/ 9677 h 10000"/>
              <a:gd name="connsiteX43" fmla="*/ 6951 w 10000"/>
              <a:gd name="connsiteY43" fmla="*/ 9677 h 10000"/>
              <a:gd name="connsiteX44" fmla="*/ 6097 w 10000"/>
              <a:gd name="connsiteY44" fmla="*/ 10000 h 10000"/>
              <a:gd name="connsiteX45" fmla="*/ 5244 w 10000"/>
              <a:gd name="connsiteY45" fmla="*/ 10000 h 10000"/>
              <a:gd name="connsiteX46" fmla="*/ 4221 w 10000"/>
              <a:gd name="connsiteY46" fmla="*/ 10000 h 10000"/>
              <a:gd name="connsiteX47" fmla="*/ 3390 w 10000"/>
              <a:gd name="connsiteY47" fmla="*/ 10000 h 10000"/>
              <a:gd name="connsiteX48" fmla="*/ 2537 w 10000"/>
              <a:gd name="connsiteY48" fmla="*/ 9677 h 10000"/>
              <a:gd name="connsiteX49" fmla="*/ 1854 w 10000"/>
              <a:gd name="connsiteY49" fmla="*/ 9677 h 10000"/>
              <a:gd name="connsiteX50" fmla="*/ 1344 w 10000"/>
              <a:gd name="connsiteY50" fmla="*/ 9356 h 10000"/>
              <a:gd name="connsiteX51" fmla="*/ 832 w 10000"/>
              <a:gd name="connsiteY51" fmla="*/ 8702 h 10000"/>
              <a:gd name="connsiteX52" fmla="*/ 319 w 10000"/>
              <a:gd name="connsiteY52" fmla="*/ 8381 h 10000"/>
              <a:gd name="connsiteX53" fmla="*/ 0 w 10000"/>
              <a:gd name="connsiteY53" fmla="*/ 7735 h 10000"/>
              <a:gd name="connsiteX0" fmla="*/ 832 w 10000"/>
              <a:gd name="connsiteY0" fmla="*/ 5831 h 10000"/>
              <a:gd name="connsiteX1" fmla="*/ 1003 w 10000"/>
              <a:gd name="connsiteY1" fmla="*/ 6434 h 10000"/>
              <a:gd name="connsiteX2" fmla="*/ 1344 w 10000"/>
              <a:gd name="connsiteY2" fmla="*/ 6761 h 10000"/>
              <a:gd name="connsiteX3" fmla="*/ 1684 w 10000"/>
              <a:gd name="connsiteY3" fmla="*/ 7085 h 10000"/>
              <a:gd name="connsiteX4" fmla="*/ 2196 w 10000"/>
              <a:gd name="connsiteY4" fmla="*/ 7406 h 10000"/>
              <a:gd name="connsiteX5" fmla="*/ 2877 w 10000"/>
              <a:gd name="connsiteY5" fmla="*/ 7735 h 10000"/>
              <a:gd name="connsiteX6" fmla="*/ 3561 w 10000"/>
              <a:gd name="connsiteY6" fmla="*/ 7735 h 10000"/>
              <a:gd name="connsiteX7" fmla="*/ 4221 w 10000"/>
              <a:gd name="connsiteY7" fmla="*/ 7735 h 10000"/>
              <a:gd name="connsiteX8" fmla="*/ 4903 w 10000"/>
              <a:gd name="connsiteY8" fmla="*/ 7735 h 10000"/>
              <a:gd name="connsiteX9" fmla="*/ 5417 w 10000"/>
              <a:gd name="connsiteY9" fmla="*/ 7735 h 10000"/>
              <a:gd name="connsiteX10" fmla="*/ 5928 w 10000"/>
              <a:gd name="connsiteY10" fmla="*/ 7406 h 10000"/>
              <a:gd name="connsiteX11" fmla="*/ 6782 w 10000"/>
              <a:gd name="connsiteY11" fmla="*/ 7085 h 10000"/>
              <a:gd name="connsiteX12" fmla="*/ 7462 w 10000"/>
              <a:gd name="connsiteY12" fmla="*/ 6761 h 10000"/>
              <a:gd name="connsiteX13" fmla="*/ 7634 w 10000"/>
              <a:gd name="connsiteY13" fmla="*/ 6434 h 10000"/>
              <a:gd name="connsiteX14" fmla="*/ 7804 w 10000"/>
              <a:gd name="connsiteY14" fmla="*/ 6154 h 10000"/>
              <a:gd name="connsiteX15" fmla="*/ 7973 w 10000"/>
              <a:gd name="connsiteY15" fmla="*/ 5831 h 10000"/>
              <a:gd name="connsiteX16" fmla="*/ 8146 w 10000"/>
              <a:gd name="connsiteY16" fmla="*/ 5504 h 10000"/>
              <a:gd name="connsiteX17" fmla="*/ 8293 w 10000"/>
              <a:gd name="connsiteY17" fmla="*/ 4208 h 10000"/>
              <a:gd name="connsiteX18" fmla="*/ 8464 w 10000"/>
              <a:gd name="connsiteY18" fmla="*/ 2915 h 10000"/>
              <a:gd name="connsiteX19" fmla="*/ 8635 w 10000"/>
              <a:gd name="connsiteY19" fmla="*/ 2269 h 10000"/>
              <a:gd name="connsiteX20" fmla="*/ 8635 w 10000"/>
              <a:gd name="connsiteY20" fmla="*/ 1627 h 10000"/>
              <a:gd name="connsiteX21" fmla="*/ 8635 w 10000"/>
              <a:gd name="connsiteY21" fmla="*/ 974 h 10000"/>
              <a:gd name="connsiteX22" fmla="*/ 8635 w 10000"/>
              <a:gd name="connsiteY22" fmla="*/ 642 h 10000"/>
              <a:gd name="connsiteX23" fmla="*/ 8805 w 10000"/>
              <a:gd name="connsiteY23" fmla="*/ 325 h 10000"/>
              <a:gd name="connsiteX24" fmla="*/ 8805 w 10000"/>
              <a:gd name="connsiteY24" fmla="*/ 0 h 10000"/>
              <a:gd name="connsiteX25" fmla="*/ 8805 w 10000"/>
              <a:gd name="connsiteY25" fmla="*/ 0 h 10000"/>
              <a:gd name="connsiteX26" fmla="*/ 8976 w 10000"/>
              <a:gd name="connsiteY26" fmla="*/ 0 h 10000"/>
              <a:gd name="connsiteX27" fmla="*/ 9318 w 10000"/>
              <a:gd name="connsiteY27" fmla="*/ 1302 h 10000"/>
              <a:gd name="connsiteX28" fmla="*/ 9318 w 10000"/>
              <a:gd name="connsiteY28" fmla="*/ 1627 h 10000"/>
              <a:gd name="connsiteX29" fmla="*/ 9318 w 10000"/>
              <a:gd name="connsiteY29" fmla="*/ 2269 h 10000"/>
              <a:gd name="connsiteX30" fmla="*/ 9488 w 10000"/>
              <a:gd name="connsiteY30" fmla="*/ 3562 h 10000"/>
              <a:gd name="connsiteX31" fmla="*/ 9488 w 10000"/>
              <a:gd name="connsiteY31" fmla="*/ 4532 h 10000"/>
              <a:gd name="connsiteX32" fmla="*/ 9658 w 10000"/>
              <a:gd name="connsiteY32" fmla="*/ 5504 h 10000"/>
              <a:gd name="connsiteX33" fmla="*/ 9828 w 10000"/>
              <a:gd name="connsiteY33" fmla="*/ 6154 h 10000"/>
              <a:gd name="connsiteX34" fmla="*/ 10000 w 10000"/>
              <a:gd name="connsiteY34" fmla="*/ 6761 h 10000"/>
              <a:gd name="connsiteX35" fmla="*/ 10000 w 10000"/>
              <a:gd name="connsiteY35" fmla="*/ 7406 h 10000"/>
              <a:gd name="connsiteX36" fmla="*/ 9828 w 10000"/>
              <a:gd name="connsiteY36" fmla="*/ 8063 h 10000"/>
              <a:gd name="connsiteX37" fmla="*/ 9488 w 10000"/>
              <a:gd name="connsiteY37" fmla="*/ 8381 h 10000"/>
              <a:gd name="connsiteX38" fmla="*/ 9147 w 10000"/>
              <a:gd name="connsiteY38" fmla="*/ 8702 h 10000"/>
              <a:gd name="connsiteX39" fmla="*/ 8635 w 10000"/>
              <a:gd name="connsiteY39" fmla="*/ 9031 h 10000"/>
              <a:gd name="connsiteX40" fmla="*/ 8146 w 10000"/>
              <a:gd name="connsiteY40" fmla="*/ 9356 h 10000"/>
              <a:gd name="connsiteX41" fmla="*/ 7634 w 10000"/>
              <a:gd name="connsiteY41" fmla="*/ 9677 h 10000"/>
              <a:gd name="connsiteX42" fmla="*/ 6951 w 10000"/>
              <a:gd name="connsiteY42" fmla="*/ 9677 h 10000"/>
              <a:gd name="connsiteX43" fmla="*/ 6097 w 10000"/>
              <a:gd name="connsiteY43" fmla="*/ 10000 h 10000"/>
              <a:gd name="connsiteX44" fmla="*/ 5244 w 10000"/>
              <a:gd name="connsiteY44" fmla="*/ 10000 h 10000"/>
              <a:gd name="connsiteX45" fmla="*/ 4221 w 10000"/>
              <a:gd name="connsiteY45" fmla="*/ 10000 h 10000"/>
              <a:gd name="connsiteX46" fmla="*/ 3390 w 10000"/>
              <a:gd name="connsiteY46" fmla="*/ 10000 h 10000"/>
              <a:gd name="connsiteX47" fmla="*/ 2537 w 10000"/>
              <a:gd name="connsiteY47" fmla="*/ 9677 h 10000"/>
              <a:gd name="connsiteX48" fmla="*/ 1854 w 10000"/>
              <a:gd name="connsiteY48" fmla="*/ 9677 h 10000"/>
              <a:gd name="connsiteX49" fmla="*/ 1344 w 10000"/>
              <a:gd name="connsiteY49" fmla="*/ 9356 h 10000"/>
              <a:gd name="connsiteX50" fmla="*/ 832 w 10000"/>
              <a:gd name="connsiteY50" fmla="*/ 8702 h 10000"/>
              <a:gd name="connsiteX51" fmla="*/ 319 w 10000"/>
              <a:gd name="connsiteY51" fmla="*/ 8381 h 10000"/>
              <a:gd name="connsiteX52" fmla="*/ 0 w 10000"/>
              <a:gd name="connsiteY52" fmla="*/ 7735 h 10000"/>
              <a:gd name="connsiteX0" fmla="*/ 832 w 10000"/>
              <a:gd name="connsiteY0" fmla="*/ 5831 h 10000"/>
              <a:gd name="connsiteX1" fmla="*/ 1003 w 10000"/>
              <a:gd name="connsiteY1" fmla="*/ 6434 h 10000"/>
              <a:gd name="connsiteX2" fmla="*/ 1344 w 10000"/>
              <a:gd name="connsiteY2" fmla="*/ 6761 h 10000"/>
              <a:gd name="connsiteX3" fmla="*/ 1684 w 10000"/>
              <a:gd name="connsiteY3" fmla="*/ 7085 h 10000"/>
              <a:gd name="connsiteX4" fmla="*/ 2196 w 10000"/>
              <a:gd name="connsiteY4" fmla="*/ 7406 h 10000"/>
              <a:gd name="connsiteX5" fmla="*/ 2877 w 10000"/>
              <a:gd name="connsiteY5" fmla="*/ 7735 h 10000"/>
              <a:gd name="connsiteX6" fmla="*/ 3561 w 10000"/>
              <a:gd name="connsiteY6" fmla="*/ 7735 h 10000"/>
              <a:gd name="connsiteX7" fmla="*/ 4221 w 10000"/>
              <a:gd name="connsiteY7" fmla="*/ 7735 h 10000"/>
              <a:gd name="connsiteX8" fmla="*/ 4903 w 10000"/>
              <a:gd name="connsiteY8" fmla="*/ 7735 h 10000"/>
              <a:gd name="connsiteX9" fmla="*/ 5417 w 10000"/>
              <a:gd name="connsiteY9" fmla="*/ 7735 h 10000"/>
              <a:gd name="connsiteX10" fmla="*/ 5928 w 10000"/>
              <a:gd name="connsiteY10" fmla="*/ 7406 h 10000"/>
              <a:gd name="connsiteX11" fmla="*/ 6782 w 10000"/>
              <a:gd name="connsiteY11" fmla="*/ 7085 h 10000"/>
              <a:gd name="connsiteX12" fmla="*/ 7462 w 10000"/>
              <a:gd name="connsiteY12" fmla="*/ 6761 h 10000"/>
              <a:gd name="connsiteX13" fmla="*/ 7634 w 10000"/>
              <a:gd name="connsiteY13" fmla="*/ 6434 h 10000"/>
              <a:gd name="connsiteX14" fmla="*/ 7804 w 10000"/>
              <a:gd name="connsiteY14" fmla="*/ 6154 h 10000"/>
              <a:gd name="connsiteX15" fmla="*/ 7973 w 10000"/>
              <a:gd name="connsiteY15" fmla="*/ 5831 h 10000"/>
              <a:gd name="connsiteX16" fmla="*/ 8146 w 10000"/>
              <a:gd name="connsiteY16" fmla="*/ 5504 h 10000"/>
              <a:gd name="connsiteX17" fmla="*/ 8293 w 10000"/>
              <a:gd name="connsiteY17" fmla="*/ 4208 h 10000"/>
              <a:gd name="connsiteX18" fmla="*/ 8464 w 10000"/>
              <a:gd name="connsiteY18" fmla="*/ 2915 h 10000"/>
              <a:gd name="connsiteX19" fmla="*/ 8635 w 10000"/>
              <a:gd name="connsiteY19" fmla="*/ 2269 h 10000"/>
              <a:gd name="connsiteX20" fmla="*/ 8635 w 10000"/>
              <a:gd name="connsiteY20" fmla="*/ 1627 h 10000"/>
              <a:gd name="connsiteX21" fmla="*/ 8635 w 10000"/>
              <a:gd name="connsiteY21" fmla="*/ 974 h 10000"/>
              <a:gd name="connsiteX22" fmla="*/ 8635 w 10000"/>
              <a:gd name="connsiteY22" fmla="*/ 642 h 10000"/>
              <a:gd name="connsiteX23" fmla="*/ 8805 w 10000"/>
              <a:gd name="connsiteY23" fmla="*/ 325 h 10000"/>
              <a:gd name="connsiteX24" fmla="*/ 8805 w 10000"/>
              <a:gd name="connsiteY24" fmla="*/ 0 h 10000"/>
              <a:gd name="connsiteX25" fmla="*/ 8976 w 10000"/>
              <a:gd name="connsiteY25" fmla="*/ 0 h 10000"/>
              <a:gd name="connsiteX26" fmla="*/ 9318 w 10000"/>
              <a:gd name="connsiteY26" fmla="*/ 1302 h 10000"/>
              <a:gd name="connsiteX27" fmla="*/ 9318 w 10000"/>
              <a:gd name="connsiteY27" fmla="*/ 1627 h 10000"/>
              <a:gd name="connsiteX28" fmla="*/ 9318 w 10000"/>
              <a:gd name="connsiteY28" fmla="*/ 2269 h 10000"/>
              <a:gd name="connsiteX29" fmla="*/ 9488 w 10000"/>
              <a:gd name="connsiteY29" fmla="*/ 3562 h 10000"/>
              <a:gd name="connsiteX30" fmla="*/ 9488 w 10000"/>
              <a:gd name="connsiteY30" fmla="*/ 4532 h 10000"/>
              <a:gd name="connsiteX31" fmla="*/ 9658 w 10000"/>
              <a:gd name="connsiteY31" fmla="*/ 5504 h 10000"/>
              <a:gd name="connsiteX32" fmla="*/ 9828 w 10000"/>
              <a:gd name="connsiteY32" fmla="*/ 6154 h 10000"/>
              <a:gd name="connsiteX33" fmla="*/ 10000 w 10000"/>
              <a:gd name="connsiteY33" fmla="*/ 6761 h 10000"/>
              <a:gd name="connsiteX34" fmla="*/ 10000 w 10000"/>
              <a:gd name="connsiteY34" fmla="*/ 7406 h 10000"/>
              <a:gd name="connsiteX35" fmla="*/ 9828 w 10000"/>
              <a:gd name="connsiteY35" fmla="*/ 8063 h 10000"/>
              <a:gd name="connsiteX36" fmla="*/ 9488 w 10000"/>
              <a:gd name="connsiteY36" fmla="*/ 8381 h 10000"/>
              <a:gd name="connsiteX37" fmla="*/ 9147 w 10000"/>
              <a:gd name="connsiteY37" fmla="*/ 8702 h 10000"/>
              <a:gd name="connsiteX38" fmla="*/ 8635 w 10000"/>
              <a:gd name="connsiteY38" fmla="*/ 9031 h 10000"/>
              <a:gd name="connsiteX39" fmla="*/ 8146 w 10000"/>
              <a:gd name="connsiteY39" fmla="*/ 9356 h 10000"/>
              <a:gd name="connsiteX40" fmla="*/ 7634 w 10000"/>
              <a:gd name="connsiteY40" fmla="*/ 9677 h 10000"/>
              <a:gd name="connsiteX41" fmla="*/ 6951 w 10000"/>
              <a:gd name="connsiteY41" fmla="*/ 9677 h 10000"/>
              <a:gd name="connsiteX42" fmla="*/ 6097 w 10000"/>
              <a:gd name="connsiteY42" fmla="*/ 10000 h 10000"/>
              <a:gd name="connsiteX43" fmla="*/ 5244 w 10000"/>
              <a:gd name="connsiteY43" fmla="*/ 10000 h 10000"/>
              <a:gd name="connsiteX44" fmla="*/ 4221 w 10000"/>
              <a:gd name="connsiteY44" fmla="*/ 10000 h 10000"/>
              <a:gd name="connsiteX45" fmla="*/ 3390 w 10000"/>
              <a:gd name="connsiteY45" fmla="*/ 10000 h 10000"/>
              <a:gd name="connsiteX46" fmla="*/ 2537 w 10000"/>
              <a:gd name="connsiteY46" fmla="*/ 9677 h 10000"/>
              <a:gd name="connsiteX47" fmla="*/ 1854 w 10000"/>
              <a:gd name="connsiteY47" fmla="*/ 9677 h 10000"/>
              <a:gd name="connsiteX48" fmla="*/ 1344 w 10000"/>
              <a:gd name="connsiteY48" fmla="*/ 9356 h 10000"/>
              <a:gd name="connsiteX49" fmla="*/ 832 w 10000"/>
              <a:gd name="connsiteY49" fmla="*/ 8702 h 10000"/>
              <a:gd name="connsiteX50" fmla="*/ 319 w 10000"/>
              <a:gd name="connsiteY50" fmla="*/ 8381 h 10000"/>
              <a:gd name="connsiteX51" fmla="*/ 0 w 10000"/>
              <a:gd name="connsiteY51" fmla="*/ 7735 h 10000"/>
              <a:gd name="connsiteX0" fmla="*/ 832 w 10000"/>
              <a:gd name="connsiteY0" fmla="*/ 5831 h 10000"/>
              <a:gd name="connsiteX1" fmla="*/ 1003 w 10000"/>
              <a:gd name="connsiteY1" fmla="*/ 6434 h 10000"/>
              <a:gd name="connsiteX2" fmla="*/ 1344 w 10000"/>
              <a:gd name="connsiteY2" fmla="*/ 6761 h 10000"/>
              <a:gd name="connsiteX3" fmla="*/ 1684 w 10000"/>
              <a:gd name="connsiteY3" fmla="*/ 7085 h 10000"/>
              <a:gd name="connsiteX4" fmla="*/ 2196 w 10000"/>
              <a:gd name="connsiteY4" fmla="*/ 7406 h 10000"/>
              <a:gd name="connsiteX5" fmla="*/ 2877 w 10000"/>
              <a:gd name="connsiteY5" fmla="*/ 7735 h 10000"/>
              <a:gd name="connsiteX6" fmla="*/ 3561 w 10000"/>
              <a:gd name="connsiteY6" fmla="*/ 7735 h 10000"/>
              <a:gd name="connsiteX7" fmla="*/ 4221 w 10000"/>
              <a:gd name="connsiteY7" fmla="*/ 7735 h 10000"/>
              <a:gd name="connsiteX8" fmla="*/ 4903 w 10000"/>
              <a:gd name="connsiteY8" fmla="*/ 7735 h 10000"/>
              <a:gd name="connsiteX9" fmla="*/ 5417 w 10000"/>
              <a:gd name="connsiteY9" fmla="*/ 7735 h 10000"/>
              <a:gd name="connsiteX10" fmla="*/ 5928 w 10000"/>
              <a:gd name="connsiteY10" fmla="*/ 7406 h 10000"/>
              <a:gd name="connsiteX11" fmla="*/ 6782 w 10000"/>
              <a:gd name="connsiteY11" fmla="*/ 7085 h 10000"/>
              <a:gd name="connsiteX12" fmla="*/ 7462 w 10000"/>
              <a:gd name="connsiteY12" fmla="*/ 6761 h 10000"/>
              <a:gd name="connsiteX13" fmla="*/ 7634 w 10000"/>
              <a:gd name="connsiteY13" fmla="*/ 6434 h 10000"/>
              <a:gd name="connsiteX14" fmla="*/ 7804 w 10000"/>
              <a:gd name="connsiteY14" fmla="*/ 6154 h 10000"/>
              <a:gd name="connsiteX15" fmla="*/ 7973 w 10000"/>
              <a:gd name="connsiteY15" fmla="*/ 5831 h 10000"/>
              <a:gd name="connsiteX16" fmla="*/ 8146 w 10000"/>
              <a:gd name="connsiteY16" fmla="*/ 5504 h 10000"/>
              <a:gd name="connsiteX17" fmla="*/ 8293 w 10000"/>
              <a:gd name="connsiteY17" fmla="*/ 4208 h 10000"/>
              <a:gd name="connsiteX18" fmla="*/ 8464 w 10000"/>
              <a:gd name="connsiteY18" fmla="*/ 2915 h 10000"/>
              <a:gd name="connsiteX19" fmla="*/ 8635 w 10000"/>
              <a:gd name="connsiteY19" fmla="*/ 2269 h 10000"/>
              <a:gd name="connsiteX20" fmla="*/ 8635 w 10000"/>
              <a:gd name="connsiteY20" fmla="*/ 1627 h 10000"/>
              <a:gd name="connsiteX21" fmla="*/ 8635 w 10000"/>
              <a:gd name="connsiteY21" fmla="*/ 974 h 10000"/>
              <a:gd name="connsiteX22" fmla="*/ 8635 w 10000"/>
              <a:gd name="connsiteY22" fmla="*/ 642 h 10000"/>
              <a:gd name="connsiteX23" fmla="*/ 8805 w 10000"/>
              <a:gd name="connsiteY23" fmla="*/ 325 h 10000"/>
              <a:gd name="connsiteX24" fmla="*/ 8805 w 10000"/>
              <a:gd name="connsiteY24" fmla="*/ 0 h 10000"/>
              <a:gd name="connsiteX25" fmla="*/ 9318 w 10000"/>
              <a:gd name="connsiteY25" fmla="*/ 1302 h 10000"/>
              <a:gd name="connsiteX26" fmla="*/ 9318 w 10000"/>
              <a:gd name="connsiteY26" fmla="*/ 1627 h 10000"/>
              <a:gd name="connsiteX27" fmla="*/ 9318 w 10000"/>
              <a:gd name="connsiteY27" fmla="*/ 2269 h 10000"/>
              <a:gd name="connsiteX28" fmla="*/ 9488 w 10000"/>
              <a:gd name="connsiteY28" fmla="*/ 3562 h 10000"/>
              <a:gd name="connsiteX29" fmla="*/ 9488 w 10000"/>
              <a:gd name="connsiteY29" fmla="*/ 4532 h 10000"/>
              <a:gd name="connsiteX30" fmla="*/ 9658 w 10000"/>
              <a:gd name="connsiteY30" fmla="*/ 5504 h 10000"/>
              <a:gd name="connsiteX31" fmla="*/ 9828 w 10000"/>
              <a:gd name="connsiteY31" fmla="*/ 6154 h 10000"/>
              <a:gd name="connsiteX32" fmla="*/ 10000 w 10000"/>
              <a:gd name="connsiteY32" fmla="*/ 6761 h 10000"/>
              <a:gd name="connsiteX33" fmla="*/ 10000 w 10000"/>
              <a:gd name="connsiteY33" fmla="*/ 7406 h 10000"/>
              <a:gd name="connsiteX34" fmla="*/ 9828 w 10000"/>
              <a:gd name="connsiteY34" fmla="*/ 8063 h 10000"/>
              <a:gd name="connsiteX35" fmla="*/ 9488 w 10000"/>
              <a:gd name="connsiteY35" fmla="*/ 8381 h 10000"/>
              <a:gd name="connsiteX36" fmla="*/ 9147 w 10000"/>
              <a:gd name="connsiteY36" fmla="*/ 8702 h 10000"/>
              <a:gd name="connsiteX37" fmla="*/ 8635 w 10000"/>
              <a:gd name="connsiteY37" fmla="*/ 9031 h 10000"/>
              <a:gd name="connsiteX38" fmla="*/ 8146 w 10000"/>
              <a:gd name="connsiteY38" fmla="*/ 9356 h 10000"/>
              <a:gd name="connsiteX39" fmla="*/ 7634 w 10000"/>
              <a:gd name="connsiteY39" fmla="*/ 9677 h 10000"/>
              <a:gd name="connsiteX40" fmla="*/ 6951 w 10000"/>
              <a:gd name="connsiteY40" fmla="*/ 9677 h 10000"/>
              <a:gd name="connsiteX41" fmla="*/ 6097 w 10000"/>
              <a:gd name="connsiteY41" fmla="*/ 10000 h 10000"/>
              <a:gd name="connsiteX42" fmla="*/ 5244 w 10000"/>
              <a:gd name="connsiteY42" fmla="*/ 10000 h 10000"/>
              <a:gd name="connsiteX43" fmla="*/ 4221 w 10000"/>
              <a:gd name="connsiteY43" fmla="*/ 10000 h 10000"/>
              <a:gd name="connsiteX44" fmla="*/ 3390 w 10000"/>
              <a:gd name="connsiteY44" fmla="*/ 10000 h 10000"/>
              <a:gd name="connsiteX45" fmla="*/ 2537 w 10000"/>
              <a:gd name="connsiteY45" fmla="*/ 9677 h 10000"/>
              <a:gd name="connsiteX46" fmla="*/ 1854 w 10000"/>
              <a:gd name="connsiteY46" fmla="*/ 9677 h 10000"/>
              <a:gd name="connsiteX47" fmla="*/ 1344 w 10000"/>
              <a:gd name="connsiteY47" fmla="*/ 9356 h 10000"/>
              <a:gd name="connsiteX48" fmla="*/ 832 w 10000"/>
              <a:gd name="connsiteY48" fmla="*/ 8702 h 10000"/>
              <a:gd name="connsiteX49" fmla="*/ 319 w 10000"/>
              <a:gd name="connsiteY49" fmla="*/ 8381 h 10000"/>
              <a:gd name="connsiteX50" fmla="*/ 0 w 10000"/>
              <a:gd name="connsiteY50" fmla="*/ 7735 h 10000"/>
              <a:gd name="connsiteX0" fmla="*/ 832 w 10000"/>
              <a:gd name="connsiteY0" fmla="*/ 5941 h 10110"/>
              <a:gd name="connsiteX1" fmla="*/ 1003 w 10000"/>
              <a:gd name="connsiteY1" fmla="*/ 6544 h 10110"/>
              <a:gd name="connsiteX2" fmla="*/ 1344 w 10000"/>
              <a:gd name="connsiteY2" fmla="*/ 6871 h 10110"/>
              <a:gd name="connsiteX3" fmla="*/ 1684 w 10000"/>
              <a:gd name="connsiteY3" fmla="*/ 7195 h 10110"/>
              <a:gd name="connsiteX4" fmla="*/ 2196 w 10000"/>
              <a:gd name="connsiteY4" fmla="*/ 7516 h 10110"/>
              <a:gd name="connsiteX5" fmla="*/ 2877 w 10000"/>
              <a:gd name="connsiteY5" fmla="*/ 7845 h 10110"/>
              <a:gd name="connsiteX6" fmla="*/ 3561 w 10000"/>
              <a:gd name="connsiteY6" fmla="*/ 7845 h 10110"/>
              <a:gd name="connsiteX7" fmla="*/ 4221 w 10000"/>
              <a:gd name="connsiteY7" fmla="*/ 7845 h 10110"/>
              <a:gd name="connsiteX8" fmla="*/ 4903 w 10000"/>
              <a:gd name="connsiteY8" fmla="*/ 7845 h 10110"/>
              <a:gd name="connsiteX9" fmla="*/ 5417 w 10000"/>
              <a:gd name="connsiteY9" fmla="*/ 7845 h 10110"/>
              <a:gd name="connsiteX10" fmla="*/ 5928 w 10000"/>
              <a:gd name="connsiteY10" fmla="*/ 7516 h 10110"/>
              <a:gd name="connsiteX11" fmla="*/ 6782 w 10000"/>
              <a:gd name="connsiteY11" fmla="*/ 7195 h 10110"/>
              <a:gd name="connsiteX12" fmla="*/ 7462 w 10000"/>
              <a:gd name="connsiteY12" fmla="*/ 6871 h 10110"/>
              <a:gd name="connsiteX13" fmla="*/ 7634 w 10000"/>
              <a:gd name="connsiteY13" fmla="*/ 6544 h 10110"/>
              <a:gd name="connsiteX14" fmla="*/ 7804 w 10000"/>
              <a:gd name="connsiteY14" fmla="*/ 6264 h 10110"/>
              <a:gd name="connsiteX15" fmla="*/ 7973 w 10000"/>
              <a:gd name="connsiteY15" fmla="*/ 5941 h 10110"/>
              <a:gd name="connsiteX16" fmla="*/ 8146 w 10000"/>
              <a:gd name="connsiteY16" fmla="*/ 5614 h 10110"/>
              <a:gd name="connsiteX17" fmla="*/ 8293 w 10000"/>
              <a:gd name="connsiteY17" fmla="*/ 4318 h 10110"/>
              <a:gd name="connsiteX18" fmla="*/ 8464 w 10000"/>
              <a:gd name="connsiteY18" fmla="*/ 3025 h 10110"/>
              <a:gd name="connsiteX19" fmla="*/ 8635 w 10000"/>
              <a:gd name="connsiteY19" fmla="*/ 2379 h 10110"/>
              <a:gd name="connsiteX20" fmla="*/ 8635 w 10000"/>
              <a:gd name="connsiteY20" fmla="*/ 1737 h 10110"/>
              <a:gd name="connsiteX21" fmla="*/ 8635 w 10000"/>
              <a:gd name="connsiteY21" fmla="*/ 1084 h 10110"/>
              <a:gd name="connsiteX22" fmla="*/ 8635 w 10000"/>
              <a:gd name="connsiteY22" fmla="*/ 752 h 10110"/>
              <a:gd name="connsiteX23" fmla="*/ 8805 w 10000"/>
              <a:gd name="connsiteY23" fmla="*/ 110 h 10110"/>
              <a:gd name="connsiteX24" fmla="*/ 9318 w 10000"/>
              <a:gd name="connsiteY24" fmla="*/ 1412 h 10110"/>
              <a:gd name="connsiteX25" fmla="*/ 9318 w 10000"/>
              <a:gd name="connsiteY25" fmla="*/ 1737 h 10110"/>
              <a:gd name="connsiteX26" fmla="*/ 9318 w 10000"/>
              <a:gd name="connsiteY26" fmla="*/ 2379 h 10110"/>
              <a:gd name="connsiteX27" fmla="*/ 9488 w 10000"/>
              <a:gd name="connsiteY27" fmla="*/ 3672 h 10110"/>
              <a:gd name="connsiteX28" fmla="*/ 9488 w 10000"/>
              <a:gd name="connsiteY28" fmla="*/ 4642 h 10110"/>
              <a:gd name="connsiteX29" fmla="*/ 9658 w 10000"/>
              <a:gd name="connsiteY29" fmla="*/ 5614 h 10110"/>
              <a:gd name="connsiteX30" fmla="*/ 9828 w 10000"/>
              <a:gd name="connsiteY30" fmla="*/ 6264 h 10110"/>
              <a:gd name="connsiteX31" fmla="*/ 10000 w 10000"/>
              <a:gd name="connsiteY31" fmla="*/ 6871 h 10110"/>
              <a:gd name="connsiteX32" fmla="*/ 10000 w 10000"/>
              <a:gd name="connsiteY32" fmla="*/ 7516 h 10110"/>
              <a:gd name="connsiteX33" fmla="*/ 9828 w 10000"/>
              <a:gd name="connsiteY33" fmla="*/ 8173 h 10110"/>
              <a:gd name="connsiteX34" fmla="*/ 9488 w 10000"/>
              <a:gd name="connsiteY34" fmla="*/ 8491 h 10110"/>
              <a:gd name="connsiteX35" fmla="*/ 9147 w 10000"/>
              <a:gd name="connsiteY35" fmla="*/ 8812 h 10110"/>
              <a:gd name="connsiteX36" fmla="*/ 8635 w 10000"/>
              <a:gd name="connsiteY36" fmla="*/ 9141 h 10110"/>
              <a:gd name="connsiteX37" fmla="*/ 8146 w 10000"/>
              <a:gd name="connsiteY37" fmla="*/ 9466 h 10110"/>
              <a:gd name="connsiteX38" fmla="*/ 7634 w 10000"/>
              <a:gd name="connsiteY38" fmla="*/ 9787 h 10110"/>
              <a:gd name="connsiteX39" fmla="*/ 6951 w 10000"/>
              <a:gd name="connsiteY39" fmla="*/ 9787 h 10110"/>
              <a:gd name="connsiteX40" fmla="*/ 6097 w 10000"/>
              <a:gd name="connsiteY40" fmla="*/ 10110 h 10110"/>
              <a:gd name="connsiteX41" fmla="*/ 5244 w 10000"/>
              <a:gd name="connsiteY41" fmla="*/ 10110 h 10110"/>
              <a:gd name="connsiteX42" fmla="*/ 4221 w 10000"/>
              <a:gd name="connsiteY42" fmla="*/ 10110 h 10110"/>
              <a:gd name="connsiteX43" fmla="*/ 3390 w 10000"/>
              <a:gd name="connsiteY43" fmla="*/ 10110 h 10110"/>
              <a:gd name="connsiteX44" fmla="*/ 2537 w 10000"/>
              <a:gd name="connsiteY44" fmla="*/ 9787 h 10110"/>
              <a:gd name="connsiteX45" fmla="*/ 1854 w 10000"/>
              <a:gd name="connsiteY45" fmla="*/ 9787 h 10110"/>
              <a:gd name="connsiteX46" fmla="*/ 1344 w 10000"/>
              <a:gd name="connsiteY46" fmla="*/ 9466 h 10110"/>
              <a:gd name="connsiteX47" fmla="*/ 832 w 10000"/>
              <a:gd name="connsiteY47" fmla="*/ 8812 h 10110"/>
              <a:gd name="connsiteX48" fmla="*/ 319 w 10000"/>
              <a:gd name="connsiteY48" fmla="*/ 8491 h 10110"/>
              <a:gd name="connsiteX49" fmla="*/ 0 w 10000"/>
              <a:gd name="connsiteY49" fmla="*/ 7845 h 10110"/>
              <a:gd name="connsiteX0" fmla="*/ 832 w 10000"/>
              <a:gd name="connsiteY0" fmla="*/ 5831 h 10000"/>
              <a:gd name="connsiteX1" fmla="*/ 1003 w 10000"/>
              <a:gd name="connsiteY1" fmla="*/ 6434 h 10000"/>
              <a:gd name="connsiteX2" fmla="*/ 1344 w 10000"/>
              <a:gd name="connsiteY2" fmla="*/ 6761 h 10000"/>
              <a:gd name="connsiteX3" fmla="*/ 1684 w 10000"/>
              <a:gd name="connsiteY3" fmla="*/ 7085 h 10000"/>
              <a:gd name="connsiteX4" fmla="*/ 2196 w 10000"/>
              <a:gd name="connsiteY4" fmla="*/ 7406 h 10000"/>
              <a:gd name="connsiteX5" fmla="*/ 2877 w 10000"/>
              <a:gd name="connsiteY5" fmla="*/ 7735 h 10000"/>
              <a:gd name="connsiteX6" fmla="*/ 3561 w 10000"/>
              <a:gd name="connsiteY6" fmla="*/ 7735 h 10000"/>
              <a:gd name="connsiteX7" fmla="*/ 4221 w 10000"/>
              <a:gd name="connsiteY7" fmla="*/ 7735 h 10000"/>
              <a:gd name="connsiteX8" fmla="*/ 4903 w 10000"/>
              <a:gd name="connsiteY8" fmla="*/ 7735 h 10000"/>
              <a:gd name="connsiteX9" fmla="*/ 5417 w 10000"/>
              <a:gd name="connsiteY9" fmla="*/ 7735 h 10000"/>
              <a:gd name="connsiteX10" fmla="*/ 5928 w 10000"/>
              <a:gd name="connsiteY10" fmla="*/ 7406 h 10000"/>
              <a:gd name="connsiteX11" fmla="*/ 6782 w 10000"/>
              <a:gd name="connsiteY11" fmla="*/ 7085 h 10000"/>
              <a:gd name="connsiteX12" fmla="*/ 7462 w 10000"/>
              <a:gd name="connsiteY12" fmla="*/ 6761 h 10000"/>
              <a:gd name="connsiteX13" fmla="*/ 7634 w 10000"/>
              <a:gd name="connsiteY13" fmla="*/ 6434 h 10000"/>
              <a:gd name="connsiteX14" fmla="*/ 7804 w 10000"/>
              <a:gd name="connsiteY14" fmla="*/ 6154 h 10000"/>
              <a:gd name="connsiteX15" fmla="*/ 7973 w 10000"/>
              <a:gd name="connsiteY15" fmla="*/ 5831 h 10000"/>
              <a:gd name="connsiteX16" fmla="*/ 8146 w 10000"/>
              <a:gd name="connsiteY16" fmla="*/ 5504 h 10000"/>
              <a:gd name="connsiteX17" fmla="*/ 8293 w 10000"/>
              <a:gd name="connsiteY17" fmla="*/ 4208 h 10000"/>
              <a:gd name="connsiteX18" fmla="*/ 8464 w 10000"/>
              <a:gd name="connsiteY18" fmla="*/ 2915 h 10000"/>
              <a:gd name="connsiteX19" fmla="*/ 8635 w 10000"/>
              <a:gd name="connsiteY19" fmla="*/ 2269 h 10000"/>
              <a:gd name="connsiteX20" fmla="*/ 8635 w 10000"/>
              <a:gd name="connsiteY20" fmla="*/ 1627 h 10000"/>
              <a:gd name="connsiteX21" fmla="*/ 8635 w 10000"/>
              <a:gd name="connsiteY21" fmla="*/ 974 h 10000"/>
              <a:gd name="connsiteX22" fmla="*/ 8805 w 10000"/>
              <a:gd name="connsiteY22" fmla="*/ 0 h 10000"/>
              <a:gd name="connsiteX23" fmla="*/ 9318 w 10000"/>
              <a:gd name="connsiteY23" fmla="*/ 1302 h 10000"/>
              <a:gd name="connsiteX24" fmla="*/ 9318 w 10000"/>
              <a:gd name="connsiteY24" fmla="*/ 1627 h 10000"/>
              <a:gd name="connsiteX25" fmla="*/ 9318 w 10000"/>
              <a:gd name="connsiteY25" fmla="*/ 2269 h 10000"/>
              <a:gd name="connsiteX26" fmla="*/ 9488 w 10000"/>
              <a:gd name="connsiteY26" fmla="*/ 3562 h 10000"/>
              <a:gd name="connsiteX27" fmla="*/ 9488 w 10000"/>
              <a:gd name="connsiteY27" fmla="*/ 4532 h 10000"/>
              <a:gd name="connsiteX28" fmla="*/ 9658 w 10000"/>
              <a:gd name="connsiteY28" fmla="*/ 5504 h 10000"/>
              <a:gd name="connsiteX29" fmla="*/ 9828 w 10000"/>
              <a:gd name="connsiteY29" fmla="*/ 6154 h 10000"/>
              <a:gd name="connsiteX30" fmla="*/ 10000 w 10000"/>
              <a:gd name="connsiteY30" fmla="*/ 6761 h 10000"/>
              <a:gd name="connsiteX31" fmla="*/ 10000 w 10000"/>
              <a:gd name="connsiteY31" fmla="*/ 7406 h 10000"/>
              <a:gd name="connsiteX32" fmla="*/ 9828 w 10000"/>
              <a:gd name="connsiteY32" fmla="*/ 8063 h 10000"/>
              <a:gd name="connsiteX33" fmla="*/ 9488 w 10000"/>
              <a:gd name="connsiteY33" fmla="*/ 8381 h 10000"/>
              <a:gd name="connsiteX34" fmla="*/ 9147 w 10000"/>
              <a:gd name="connsiteY34" fmla="*/ 8702 h 10000"/>
              <a:gd name="connsiteX35" fmla="*/ 8635 w 10000"/>
              <a:gd name="connsiteY35" fmla="*/ 9031 h 10000"/>
              <a:gd name="connsiteX36" fmla="*/ 8146 w 10000"/>
              <a:gd name="connsiteY36" fmla="*/ 9356 h 10000"/>
              <a:gd name="connsiteX37" fmla="*/ 7634 w 10000"/>
              <a:gd name="connsiteY37" fmla="*/ 9677 h 10000"/>
              <a:gd name="connsiteX38" fmla="*/ 6951 w 10000"/>
              <a:gd name="connsiteY38" fmla="*/ 9677 h 10000"/>
              <a:gd name="connsiteX39" fmla="*/ 6097 w 10000"/>
              <a:gd name="connsiteY39" fmla="*/ 10000 h 10000"/>
              <a:gd name="connsiteX40" fmla="*/ 5244 w 10000"/>
              <a:gd name="connsiteY40" fmla="*/ 10000 h 10000"/>
              <a:gd name="connsiteX41" fmla="*/ 4221 w 10000"/>
              <a:gd name="connsiteY41" fmla="*/ 10000 h 10000"/>
              <a:gd name="connsiteX42" fmla="*/ 3390 w 10000"/>
              <a:gd name="connsiteY42" fmla="*/ 10000 h 10000"/>
              <a:gd name="connsiteX43" fmla="*/ 2537 w 10000"/>
              <a:gd name="connsiteY43" fmla="*/ 9677 h 10000"/>
              <a:gd name="connsiteX44" fmla="*/ 1854 w 10000"/>
              <a:gd name="connsiteY44" fmla="*/ 9677 h 10000"/>
              <a:gd name="connsiteX45" fmla="*/ 1344 w 10000"/>
              <a:gd name="connsiteY45" fmla="*/ 9356 h 10000"/>
              <a:gd name="connsiteX46" fmla="*/ 832 w 10000"/>
              <a:gd name="connsiteY46" fmla="*/ 8702 h 10000"/>
              <a:gd name="connsiteX47" fmla="*/ 319 w 10000"/>
              <a:gd name="connsiteY47" fmla="*/ 8381 h 10000"/>
              <a:gd name="connsiteX48" fmla="*/ 0 w 10000"/>
              <a:gd name="connsiteY48" fmla="*/ 7735 h 10000"/>
              <a:gd name="connsiteX0" fmla="*/ 832 w 10000"/>
              <a:gd name="connsiteY0" fmla="*/ 4911 h 9080"/>
              <a:gd name="connsiteX1" fmla="*/ 1003 w 10000"/>
              <a:gd name="connsiteY1" fmla="*/ 5514 h 9080"/>
              <a:gd name="connsiteX2" fmla="*/ 1344 w 10000"/>
              <a:gd name="connsiteY2" fmla="*/ 5841 h 9080"/>
              <a:gd name="connsiteX3" fmla="*/ 1684 w 10000"/>
              <a:gd name="connsiteY3" fmla="*/ 6165 h 9080"/>
              <a:gd name="connsiteX4" fmla="*/ 2196 w 10000"/>
              <a:gd name="connsiteY4" fmla="*/ 6486 h 9080"/>
              <a:gd name="connsiteX5" fmla="*/ 2877 w 10000"/>
              <a:gd name="connsiteY5" fmla="*/ 6815 h 9080"/>
              <a:gd name="connsiteX6" fmla="*/ 3561 w 10000"/>
              <a:gd name="connsiteY6" fmla="*/ 6815 h 9080"/>
              <a:gd name="connsiteX7" fmla="*/ 4221 w 10000"/>
              <a:gd name="connsiteY7" fmla="*/ 6815 h 9080"/>
              <a:gd name="connsiteX8" fmla="*/ 4903 w 10000"/>
              <a:gd name="connsiteY8" fmla="*/ 6815 h 9080"/>
              <a:gd name="connsiteX9" fmla="*/ 5417 w 10000"/>
              <a:gd name="connsiteY9" fmla="*/ 6815 h 9080"/>
              <a:gd name="connsiteX10" fmla="*/ 5928 w 10000"/>
              <a:gd name="connsiteY10" fmla="*/ 6486 h 9080"/>
              <a:gd name="connsiteX11" fmla="*/ 6782 w 10000"/>
              <a:gd name="connsiteY11" fmla="*/ 6165 h 9080"/>
              <a:gd name="connsiteX12" fmla="*/ 7462 w 10000"/>
              <a:gd name="connsiteY12" fmla="*/ 5841 h 9080"/>
              <a:gd name="connsiteX13" fmla="*/ 7634 w 10000"/>
              <a:gd name="connsiteY13" fmla="*/ 5514 h 9080"/>
              <a:gd name="connsiteX14" fmla="*/ 7804 w 10000"/>
              <a:gd name="connsiteY14" fmla="*/ 5234 h 9080"/>
              <a:gd name="connsiteX15" fmla="*/ 7973 w 10000"/>
              <a:gd name="connsiteY15" fmla="*/ 4911 h 9080"/>
              <a:gd name="connsiteX16" fmla="*/ 8146 w 10000"/>
              <a:gd name="connsiteY16" fmla="*/ 4584 h 9080"/>
              <a:gd name="connsiteX17" fmla="*/ 8293 w 10000"/>
              <a:gd name="connsiteY17" fmla="*/ 3288 h 9080"/>
              <a:gd name="connsiteX18" fmla="*/ 8464 w 10000"/>
              <a:gd name="connsiteY18" fmla="*/ 1995 h 9080"/>
              <a:gd name="connsiteX19" fmla="*/ 8635 w 10000"/>
              <a:gd name="connsiteY19" fmla="*/ 1349 h 9080"/>
              <a:gd name="connsiteX20" fmla="*/ 8635 w 10000"/>
              <a:gd name="connsiteY20" fmla="*/ 707 h 9080"/>
              <a:gd name="connsiteX21" fmla="*/ 8635 w 10000"/>
              <a:gd name="connsiteY21" fmla="*/ 54 h 9080"/>
              <a:gd name="connsiteX22" fmla="*/ 9318 w 10000"/>
              <a:gd name="connsiteY22" fmla="*/ 382 h 9080"/>
              <a:gd name="connsiteX23" fmla="*/ 9318 w 10000"/>
              <a:gd name="connsiteY23" fmla="*/ 707 h 9080"/>
              <a:gd name="connsiteX24" fmla="*/ 9318 w 10000"/>
              <a:gd name="connsiteY24" fmla="*/ 1349 h 9080"/>
              <a:gd name="connsiteX25" fmla="*/ 9488 w 10000"/>
              <a:gd name="connsiteY25" fmla="*/ 2642 h 9080"/>
              <a:gd name="connsiteX26" fmla="*/ 9488 w 10000"/>
              <a:gd name="connsiteY26" fmla="*/ 3612 h 9080"/>
              <a:gd name="connsiteX27" fmla="*/ 9658 w 10000"/>
              <a:gd name="connsiteY27" fmla="*/ 4584 h 9080"/>
              <a:gd name="connsiteX28" fmla="*/ 9828 w 10000"/>
              <a:gd name="connsiteY28" fmla="*/ 5234 h 9080"/>
              <a:gd name="connsiteX29" fmla="*/ 10000 w 10000"/>
              <a:gd name="connsiteY29" fmla="*/ 5841 h 9080"/>
              <a:gd name="connsiteX30" fmla="*/ 10000 w 10000"/>
              <a:gd name="connsiteY30" fmla="*/ 6486 h 9080"/>
              <a:gd name="connsiteX31" fmla="*/ 9828 w 10000"/>
              <a:gd name="connsiteY31" fmla="*/ 7143 h 9080"/>
              <a:gd name="connsiteX32" fmla="*/ 9488 w 10000"/>
              <a:gd name="connsiteY32" fmla="*/ 7461 h 9080"/>
              <a:gd name="connsiteX33" fmla="*/ 9147 w 10000"/>
              <a:gd name="connsiteY33" fmla="*/ 7782 h 9080"/>
              <a:gd name="connsiteX34" fmla="*/ 8635 w 10000"/>
              <a:gd name="connsiteY34" fmla="*/ 8111 h 9080"/>
              <a:gd name="connsiteX35" fmla="*/ 8146 w 10000"/>
              <a:gd name="connsiteY35" fmla="*/ 8436 h 9080"/>
              <a:gd name="connsiteX36" fmla="*/ 7634 w 10000"/>
              <a:gd name="connsiteY36" fmla="*/ 8757 h 9080"/>
              <a:gd name="connsiteX37" fmla="*/ 6951 w 10000"/>
              <a:gd name="connsiteY37" fmla="*/ 8757 h 9080"/>
              <a:gd name="connsiteX38" fmla="*/ 6097 w 10000"/>
              <a:gd name="connsiteY38" fmla="*/ 9080 h 9080"/>
              <a:gd name="connsiteX39" fmla="*/ 5244 w 10000"/>
              <a:gd name="connsiteY39" fmla="*/ 9080 h 9080"/>
              <a:gd name="connsiteX40" fmla="*/ 4221 w 10000"/>
              <a:gd name="connsiteY40" fmla="*/ 9080 h 9080"/>
              <a:gd name="connsiteX41" fmla="*/ 3390 w 10000"/>
              <a:gd name="connsiteY41" fmla="*/ 9080 h 9080"/>
              <a:gd name="connsiteX42" fmla="*/ 2537 w 10000"/>
              <a:gd name="connsiteY42" fmla="*/ 8757 h 9080"/>
              <a:gd name="connsiteX43" fmla="*/ 1854 w 10000"/>
              <a:gd name="connsiteY43" fmla="*/ 8757 h 9080"/>
              <a:gd name="connsiteX44" fmla="*/ 1344 w 10000"/>
              <a:gd name="connsiteY44" fmla="*/ 8436 h 9080"/>
              <a:gd name="connsiteX45" fmla="*/ 832 w 10000"/>
              <a:gd name="connsiteY45" fmla="*/ 7782 h 9080"/>
              <a:gd name="connsiteX46" fmla="*/ 319 w 10000"/>
              <a:gd name="connsiteY46" fmla="*/ 7461 h 9080"/>
              <a:gd name="connsiteX47" fmla="*/ 0 w 10000"/>
              <a:gd name="connsiteY47" fmla="*/ 6815 h 9080"/>
              <a:gd name="connsiteX0" fmla="*/ 832 w 10000"/>
              <a:gd name="connsiteY0" fmla="*/ 4988 h 9579"/>
              <a:gd name="connsiteX1" fmla="*/ 1003 w 10000"/>
              <a:gd name="connsiteY1" fmla="*/ 5652 h 9579"/>
              <a:gd name="connsiteX2" fmla="*/ 1344 w 10000"/>
              <a:gd name="connsiteY2" fmla="*/ 6012 h 9579"/>
              <a:gd name="connsiteX3" fmla="*/ 1684 w 10000"/>
              <a:gd name="connsiteY3" fmla="*/ 6369 h 9579"/>
              <a:gd name="connsiteX4" fmla="*/ 2196 w 10000"/>
              <a:gd name="connsiteY4" fmla="*/ 6722 h 9579"/>
              <a:gd name="connsiteX5" fmla="*/ 2877 w 10000"/>
              <a:gd name="connsiteY5" fmla="*/ 7085 h 9579"/>
              <a:gd name="connsiteX6" fmla="*/ 3561 w 10000"/>
              <a:gd name="connsiteY6" fmla="*/ 7085 h 9579"/>
              <a:gd name="connsiteX7" fmla="*/ 4221 w 10000"/>
              <a:gd name="connsiteY7" fmla="*/ 7085 h 9579"/>
              <a:gd name="connsiteX8" fmla="*/ 4903 w 10000"/>
              <a:gd name="connsiteY8" fmla="*/ 7085 h 9579"/>
              <a:gd name="connsiteX9" fmla="*/ 5417 w 10000"/>
              <a:gd name="connsiteY9" fmla="*/ 7085 h 9579"/>
              <a:gd name="connsiteX10" fmla="*/ 5928 w 10000"/>
              <a:gd name="connsiteY10" fmla="*/ 6722 h 9579"/>
              <a:gd name="connsiteX11" fmla="*/ 6782 w 10000"/>
              <a:gd name="connsiteY11" fmla="*/ 6369 h 9579"/>
              <a:gd name="connsiteX12" fmla="*/ 7462 w 10000"/>
              <a:gd name="connsiteY12" fmla="*/ 6012 h 9579"/>
              <a:gd name="connsiteX13" fmla="*/ 7634 w 10000"/>
              <a:gd name="connsiteY13" fmla="*/ 5652 h 9579"/>
              <a:gd name="connsiteX14" fmla="*/ 7804 w 10000"/>
              <a:gd name="connsiteY14" fmla="*/ 5343 h 9579"/>
              <a:gd name="connsiteX15" fmla="*/ 7973 w 10000"/>
              <a:gd name="connsiteY15" fmla="*/ 4988 h 9579"/>
              <a:gd name="connsiteX16" fmla="*/ 8146 w 10000"/>
              <a:gd name="connsiteY16" fmla="*/ 4627 h 9579"/>
              <a:gd name="connsiteX17" fmla="*/ 8293 w 10000"/>
              <a:gd name="connsiteY17" fmla="*/ 3200 h 9579"/>
              <a:gd name="connsiteX18" fmla="*/ 8464 w 10000"/>
              <a:gd name="connsiteY18" fmla="*/ 1776 h 9579"/>
              <a:gd name="connsiteX19" fmla="*/ 8635 w 10000"/>
              <a:gd name="connsiteY19" fmla="*/ 1065 h 9579"/>
              <a:gd name="connsiteX20" fmla="*/ 8635 w 10000"/>
              <a:gd name="connsiteY20" fmla="*/ 358 h 9579"/>
              <a:gd name="connsiteX21" fmla="*/ 9318 w 10000"/>
              <a:gd name="connsiteY21" fmla="*/ 0 h 9579"/>
              <a:gd name="connsiteX22" fmla="*/ 9318 w 10000"/>
              <a:gd name="connsiteY22" fmla="*/ 358 h 9579"/>
              <a:gd name="connsiteX23" fmla="*/ 9318 w 10000"/>
              <a:gd name="connsiteY23" fmla="*/ 1065 h 9579"/>
              <a:gd name="connsiteX24" fmla="*/ 9488 w 10000"/>
              <a:gd name="connsiteY24" fmla="*/ 2489 h 9579"/>
              <a:gd name="connsiteX25" fmla="*/ 9488 w 10000"/>
              <a:gd name="connsiteY25" fmla="*/ 3557 h 9579"/>
              <a:gd name="connsiteX26" fmla="*/ 9658 w 10000"/>
              <a:gd name="connsiteY26" fmla="*/ 4627 h 9579"/>
              <a:gd name="connsiteX27" fmla="*/ 9828 w 10000"/>
              <a:gd name="connsiteY27" fmla="*/ 5343 h 9579"/>
              <a:gd name="connsiteX28" fmla="*/ 10000 w 10000"/>
              <a:gd name="connsiteY28" fmla="*/ 6012 h 9579"/>
              <a:gd name="connsiteX29" fmla="*/ 10000 w 10000"/>
              <a:gd name="connsiteY29" fmla="*/ 6722 h 9579"/>
              <a:gd name="connsiteX30" fmla="*/ 9828 w 10000"/>
              <a:gd name="connsiteY30" fmla="*/ 7446 h 9579"/>
              <a:gd name="connsiteX31" fmla="*/ 9488 w 10000"/>
              <a:gd name="connsiteY31" fmla="*/ 7796 h 9579"/>
              <a:gd name="connsiteX32" fmla="*/ 9147 w 10000"/>
              <a:gd name="connsiteY32" fmla="*/ 8149 h 9579"/>
              <a:gd name="connsiteX33" fmla="*/ 8635 w 10000"/>
              <a:gd name="connsiteY33" fmla="*/ 8512 h 9579"/>
              <a:gd name="connsiteX34" fmla="*/ 8146 w 10000"/>
              <a:gd name="connsiteY34" fmla="*/ 8870 h 9579"/>
              <a:gd name="connsiteX35" fmla="*/ 7634 w 10000"/>
              <a:gd name="connsiteY35" fmla="*/ 9223 h 9579"/>
              <a:gd name="connsiteX36" fmla="*/ 6951 w 10000"/>
              <a:gd name="connsiteY36" fmla="*/ 9223 h 9579"/>
              <a:gd name="connsiteX37" fmla="*/ 6097 w 10000"/>
              <a:gd name="connsiteY37" fmla="*/ 9579 h 9579"/>
              <a:gd name="connsiteX38" fmla="*/ 5244 w 10000"/>
              <a:gd name="connsiteY38" fmla="*/ 9579 h 9579"/>
              <a:gd name="connsiteX39" fmla="*/ 4221 w 10000"/>
              <a:gd name="connsiteY39" fmla="*/ 9579 h 9579"/>
              <a:gd name="connsiteX40" fmla="*/ 3390 w 10000"/>
              <a:gd name="connsiteY40" fmla="*/ 9579 h 9579"/>
              <a:gd name="connsiteX41" fmla="*/ 2537 w 10000"/>
              <a:gd name="connsiteY41" fmla="*/ 9223 h 9579"/>
              <a:gd name="connsiteX42" fmla="*/ 1854 w 10000"/>
              <a:gd name="connsiteY42" fmla="*/ 9223 h 9579"/>
              <a:gd name="connsiteX43" fmla="*/ 1344 w 10000"/>
              <a:gd name="connsiteY43" fmla="*/ 8870 h 9579"/>
              <a:gd name="connsiteX44" fmla="*/ 832 w 10000"/>
              <a:gd name="connsiteY44" fmla="*/ 8149 h 9579"/>
              <a:gd name="connsiteX45" fmla="*/ 319 w 10000"/>
              <a:gd name="connsiteY45" fmla="*/ 7796 h 9579"/>
              <a:gd name="connsiteX46" fmla="*/ 0 w 10000"/>
              <a:gd name="connsiteY46" fmla="*/ 7085 h 9579"/>
              <a:gd name="connsiteX0" fmla="*/ 832 w 10000"/>
              <a:gd name="connsiteY0" fmla="*/ 5207 h 10000"/>
              <a:gd name="connsiteX1" fmla="*/ 1003 w 10000"/>
              <a:gd name="connsiteY1" fmla="*/ 5900 h 10000"/>
              <a:gd name="connsiteX2" fmla="*/ 1344 w 10000"/>
              <a:gd name="connsiteY2" fmla="*/ 6276 h 10000"/>
              <a:gd name="connsiteX3" fmla="*/ 1684 w 10000"/>
              <a:gd name="connsiteY3" fmla="*/ 6649 h 10000"/>
              <a:gd name="connsiteX4" fmla="*/ 2196 w 10000"/>
              <a:gd name="connsiteY4" fmla="*/ 7017 h 10000"/>
              <a:gd name="connsiteX5" fmla="*/ 2877 w 10000"/>
              <a:gd name="connsiteY5" fmla="*/ 7396 h 10000"/>
              <a:gd name="connsiteX6" fmla="*/ 3561 w 10000"/>
              <a:gd name="connsiteY6" fmla="*/ 7396 h 10000"/>
              <a:gd name="connsiteX7" fmla="*/ 4221 w 10000"/>
              <a:gd name="connsiteY7" fmla="*/ 7396 h 10000"/>
              <a:gd name="connsiteX8" fmla="*/ 4903 w 10000"/>
              <a:gd name="connsiteY8" fmla="*/ 7396 h 10000"/>
              <a:gd name="connsiteX9" fmla="*/ 5417 w 10000"/>
              <a:gd name="connsiteY9" fmla="*/ 7396 h 10000"/>
              <a:gd name="connsiteX10" fmla="*/ 5928 w 10000"/>
              <a:gd name="connsiteY10" fmla="*/ 7017 h 10000"/>
              <a:gd name="connsiteX11" fmla="*/ 6782 w 10000"/>
              <a:gd name="connsiteY11" fmla="*/ 6649 h 10000"/>
              <a:gd name="connsiteX12" fmla="*/ 7462 w 10000"/>
              <a:gd name="connsiteY12" fmla="*/ 6276 h 10000"/>
              <a:gd name="connsiteX13" fmla="*/ 7634 w 10000"/>
              <a:gd name="connsiteY13" fmla="*/ 5900 h 10000"/>
              <a:gd name="connsiteX14" fmla="*/ 7804 w 10000"/>
              <a:gd name="connsiteY14" fmla="*/ 5578 h 10000"/>
              <a:gd name="connsiteX15" fmla="*/ 7973 w 10000"/>
              <a:gd name="connsiteY15" fmla="*/ 5207 h 10000"/>
              <a:gd name="connsiteX16" fmla="*/ 8146 w 10000"/>
              <a:gd name="connsiteY16" fmla="*/ 4830 h 10000"/>
              <a:gd name="connsiteX17" fmla="*/ 8293 w 10000"/>
              <a:gd name="connsiteY17" fmla="*/ 3341 h 10000"/>
              <a:gd name="connsiteX18" fmla="*/ 8464 w 10000"/>
              <a:gd name="connsiteY18" fmla="*/ 1854 h 10000"/>
              <a:gd name="connsiteX19" fmla="*/ 8635 w 10000"/>
              <a:gd name="connsiteY19" fmla="*/ 1112 h 10000"/>
              <a:gd name="connsiteX20" fmla="*/ 9318 w 10000"/>
              <a:gd name="connsiteY20" fmla="*/ 0 h 10000"/>
              <a:gd name="connsiteX21" fmla="*/ 9318 w 10000"/>
              <a:gd name="connsiteY21" fmla="*/ 374 h 10000"/>
              <a:gd name="connsiteX22" fmla="*/ 9318 w 10000"/>
              <a:gd name="connsiteY22" fmla="*/ 1112 h 10000"/>
              <a:gd name="connsiteX23" fmla="*/ 9488 w 10000"/>
              <a:gd name="connsiteY23" fmla="*/ 2598 h 10000"/>
              <a:gd name="connsiteX24" fmla="*/ 9488 w 10000"/>
              <a:gd name="connsiteY24" fmla="*/ 3713 h 10000"/>
              <a:gd name="connsiteX25" fmla="*/ 9658 w 10000"/>
              <a:gd name="connsiteY25" fmla="*/ 4830 h 10000"/>
              <a:gd name="connsiteX26" fmla="*/ 9828 w 10000"/>
              <a:gd name="connsiteY26" fmla="*/ 5578 h 10000"/>
              <a:gd name="connsiteX27" fmla="*/ 10000 w 10000"/>
              <a:gd name="connsiteY27" fmla="*/ 6276 h 10000"/>
              <a:gd name="connsiteX28" fmla="*/ 10000 w 10000"/>
              <a:gd name="connsiteY28" fmla="*/ 7017 h 10000"/>
              <a:gd name="connsiteX29" fmla="*/ 9828 w 10000"/>
              <a:gd name="connsiteY29" fmla="*/ 7773 h 10000"/>
              <a:gd name="connsiteX30" fmla="*/ 9488 w 10000"/>
              <a:gd name="connsiteY30" fmla="*/ 8139 h 10000"/>
              <a:gd name="connsiteX31" fmla="*/ 9147 w 10000"/>
              <a:gd name="connsiteY31" fmla="*/ 8507 h 10000"/>
              <a:gd name="connsiteX32" fmla="*/ 8635 w 10000"/>
              <a:gd name="connsiteY32" fmla="*/ 8886 h 10000"/>
              <a:gd name="connsiteX33" fmla="*/ 8146 w 10000"/>
              <a:gd name="connsiteY33" fmla="*/ 9260 h 10000"/>
              <a:gd name="connsiteX34" fmla="*/ 7634 w 10000"/>
              <a:gd name="connsiteY34" fmla="*/ 9628 h 10000"/>
              <a:gd name="connsiteX35" fmla="*/ 6951 w 10000"/>
              <a:gd name="connsiteY35" fmla="*/ 9628 h 10000"/>
              <a:gd name="connsiteX36" fmla="*/ 6097 w 10000"/>
              <a:gd name="connsiteY36" fmla="*/ 10000 h 10000"/>
              <a:gd name="connsiteX37" fmla="*/ 5244 w 10000"/>
              <a:gd name="connsiteY37" fmla="*/ 10000 h 10000"/>
              <a:gd name="connsiteX38" fmla="*/ 4221 w 10000"/>
              <a:gd name="connsiteY38" fmla="*/ 10000 h 10000"/>
              <a:gd name="connsiteX39" fmla="*/ 3390 w 10000"/>
              <a:gd name="connsiteY39" fmla="*/ 10000 h 10000"/>
              <a:gd name="connsiteX40" fmla="*/ 2537 w 10000"/>
              <a:gd name="connsiteY40" fmla="*/ 9628 h 10000"/>
              <a:gd name="connsiteX41" fmla="*/ 1854 w 10000"/>
              <a:gd name="connsiteY41" fmla="*/ 9628 h 10000"/>
              <a:gd name="connsiteX42" fmla="*/ 1344 w 10000"/>
              <a:gd name="connsiteY42" fmla="*/ 9260 h 10000"/>
              <a:gd name="connsiteX43" fmla="*/ 832 w 10000"/>
              <a:gd name="connsiteY43" fmla="*/ 8507 h 10000"/>
              <a:gd name="connsiteX44" fmla="*/ 319 w 10000"/>
              <a:gd name="connsiteY44" fmla="*/ 8139 h 10000"/>
              <a:gd name="connsiteX45" fmla="*/ 0 w 10000"/>
              <a:gd name="connsiteY45" fmla="*/ 7396 h 10000"/>
              <a:gd name="connsiteX0" fmla="*/ 832 w 10000"/>
              <a:gd name="connsiteY0" fmla="*/ 5207 h 10000"/>
              <a:gd name="connsiteX1" fmla="*/ 1003 w 10000"/>
              <a:gd name="connsiteY1" fmla="*/ 5900 h 10000"/>
              <a:gd name="connsiteX2" fmla="*/ 1344 w 10000"/>
              <a:gd name="connsiteY2" fmla="*/ 6276 h 10000"/>
              <a:gd name="connsiteX3" fmla="*/ 1684 w 10000"/>
              <a:gd name="connsiteY3" fmla="*/ 6649 h 10000"/>
              <a:gd name="connsiteX4" fmla="*/ 2196 w 10000"/>
              <a:gd name="connsiteY4" fmla="*/ 7017 h 10000"/>
              <a:gd name="connsiteX5" fmla="*/ 2877 w 10000"/>
              <a:gd name="connsiteY5" fmla="*/ 7396 h 10000"/>
              <a:gd name="connsiteX6" fmla="*/ 3561 w 10000"/>
              <a:gd name="connsiteY6" fmla="*/ 7396 h 10000"/>
              <a:gd name="connsiteX7" fmla="*/ 4221 w 10000"/>
              <a:gd name="connsiteY7" fmla="*/ 7396 h 10000"/>
              <a:gd name="connsiteX8" fmla="*/ 4903 w 10000"/>
              <a:gd name="connsiteY8" fmla="*/ 7396 h 10000"/>
              <a:gd name="connsiteX9" fmla="*/ 5417 w 10000"/>
              <a:gd name="connsiteY9" fmla="*/ 7396 h 10000"/>
              <a:gd name="connsiteX10" fmla="*/ 5928 w 10000"/>
              <a:gd name="connsiteY10" fmla="*/ 7017 h 10000"/>
              <a:gd name="connsiteX11" fmla="*/ 6782 w 10000"/>
              <a:gd name="connsiteY11" fmla="*/ 6649 h 10000"/>
              <a:gd name="connsiteX12" fmla="*/ 7462 w 10000"/>
              <a:gd name="connsiteY12" fmla="*/ 6276 h 10000"/>
              <a:gd name="connsiteX13" fmla="*/ 7634 w 10000"/>
              <a:gd name="connsiteY13" fmla="*/ 5900 h 10000"/>
              <a:gd name="connsiteX14" fmla="*/ 7804 w 10000"/>
              <a:gd name="connsiteY14" fmla="*/ 5578 h 10000"/>
              <a:gd name="connsiteX15" fmla="*/ 7973 w 10000"/>
              <a:gd name="connsiteY15" fmla="*/ 5207 h 10000"/>
              <a:gd name="connsiteX16" fmla="*/ 8146 w 10000"/>
              <a:gd name="connsiteY16" fmla="*/ 4830 h 10000"/>
              <a:gd name="connsiteX17" fmla="*/ 8293 w 10000"/>
              <a:gd name="connsiteY17" fmla="*/ 3341 h 10000"/>
              <a:gd name="connsiteX18" fmla="*/ 8464 w 10000"/>
              <a:gd name="connsiteY18" fmla="*/ 1854 h 10000"/>
              <a:gd name="connsiteX19" fmla="*/ 9318 w 10000"/>
              <a:gd name="connsiteY19" fmla="*/ 0 h 10000"/>
              <a:gd name="connsiteX20" fmla="*/ 9318 w 10000"/>
              <a:gd name="connsiteY20" fmla="*/ 374 h 10000"/>
              <a:gd name="connsiteX21" fmla="*/ 9318 w 10000"/>
              <a:gd name="connsiteY21" fmla="*/ 1112 h 10000"/>
              <a:gd name="connsiteX22" fmla="*/ 9488 w 10000"/>
              <a:gd name="connsiteY22" fmla="*/ 2598 h 10000"/>
              <a:gd name="connsiteX23" fmla="*/ 9488 w 10000"/>
              <a:gd name="connsiteY23" fmla="*/ 3713 h 10000"/>
              <a:gd name="connsiteX24" fmla="*/ 9658 w 10000"/>
              <a:gd name="connsiteY24" fmla="*/ 4830 h 10000"/>
              <a:gd name="connsiteX25" fmla="*/ 9828 w 10000"/>
              <a:gd name="connsiteY25" fmla="*/ 5578 h 10000"/>
              <a:gd name="connsiteX26" fmla="*/ 10000 w 10000"/>
              <a:gd name="connsiteY26" fmla="*/ 6276 h 10000"/>
              <a:gd name="connsiteX27" fmla="*/ 10000 w 10000"/>
              <a:gd name="connsiteY27" fmla="*/ 7017 h 10000"/>
              <a:gd name="connsiteX28" fmla="*/ 9828 w 10000"/>
              <a:gd name="connsiteY28" fmla="*/ 7773 h 10000"/>
              <a:gd name="connsiteX29" fmla="*/ 9488 w 10000"/>
              <a:gd name="connsiteY29" fmla="*/ 8139 h 10000"/>
              <a:gd name="connsiteX30" fmla="*/ 9147 w 10000"/>
              <a:gd name="connsiteY30" fmla="*/ 8507 h 10000"/>
              <a:gd name="connsiteX31" fmla="*/ 8635 w 10000"/>
              <a:gd name="connsiteY31" fmla="*/ 8886 h 10000"/>
              <a:gd name="connsiteX32" fmla="*/ 8146 w 10000"/>
              <a:gd name="connsiteY32" fmla="*/ 9260 h 10000"/>
              <a:gd name="connsiteX33" fmla="*/ 7634 w 10000"/>
              <a:gd name="connsiteY33" fmla="*/ 9628 h 10000"/>
              <a:gd name="connsiteX34" fmla="*/ 6951 w 10000"/>
              <a:gd name="connsiteY34" fmla="*/ 9628 h 10000"/>
              <a:gd name="connsiteX35" fmla="*/ 6097 w 10000"/>
              <a:gd name="connsiteY35" fmla="*/ 10000 h 10000"/>
              <a:gd name="connsiteX36" fmla="*/ 5244 w 10000"/>
              <a:gd name="connsiteY36" fmla="*/ 10000 h 10000"/>
              <a:gd name="connsiteX37" fmla="*/ 4221 w 10000"/>
              <a:gd name="connsiteY37" fmla="*/ 10000 h 10000"/>
              <a:gd name="connsiteX38" fmla="*/ 3390 w 10000"/>
              <a:gd name="connsiteY38" fmla="*/ 10000 h 10000"/>
              <a:gd name="connsiteX39" fmla="*/ 2537 w 10000"/>
              <a:gd name="connsiteY39" fmla="*/ 9628 h 10000"/>
              <a:gd name="connsiteX40" fmla="*/ 1854 w 10000"/>
              <a:gd name="connsiteY40" fmla="*/ 9628 h 10000"/>
              <a:gd name="connsiteX41" fmla="*/ 1344 w 10000"/>
              <a:gd name="connsiteY41" fmla="*/ 9260 h 10000"/>
              <a:gd name="connsiteX42" fmla="*/ 832 w 10000"/>
              <a:gd name="connsiteY42" fmla="*/ 8507 h 10000"/>
              <a:gd name="connsiteX43" fmla="*/ 319 w 10000"/>
              <a:gd name="connsiteY43" fmla="*/ 8139 h 10000"/>
              <a:gd name="connsiteX44" fmla="*/ 0 w 10000"/>
              <a:gd name="connsiteY44" fmla="*/ 7396 h 10000"/>
              <a:gd name="connsiteX0" fmla="*/ 832 w 10000"/>
              <a:gd name="connsiteY0" fmla="*/ 5207 h 10000"/>
              <a:gd name="connsiteX1" fmla="*/ 1003 w 10000"/>
              <a:gd name="connsiteY1" fmla="*/ 5900 h 10000"/>
              <a:gd name="connsiteX2" fmla="*/ 1344 w 10000"/>
              <a:gd name="connsiteY2" fmla="*/ 6276 h 10000"/>
              <a:gd name="connsiteX3" fmla="*/ 1684 w 10000"/>
              <a:gd name="connsiteY3" fmla="*/ 6649 h 10000"/>
              <a:gd name="connsiteX4" fmla="*/ 2196 w 10000"/>
              <a:gd name="connsiteY4" fmla="*/ 7017 h 10000"/>
              <a:gd name="connsiteX5" fmla="*/ 2877 w 10000"/>
              <a:gd name="connsiteY5" fmla="*/ 7396 h 10000"/>
              <a:gd name="connsiteX6" fmla="*/ 3561 w 10000"/>
              <a:gd name="connsiteY6" fmla="*/ 7396 h 10000"/>
              <a:gd name="connsiteX7" fmla="*/ 4221 w 10000"/>
              <a:gd name="connsiteY7" fmla="*/ 7396 h 10000"/>
              <a:gd name="connsiteX8" fmla="*/ 4903 w 10000"/>
              <a:gd name="connsiteY8" fmla="*/ 7396 h 10000"/>
              <a:gd name="connsiteX9" fmla="*/ 5417 w 10000"/>
              <a:gd name="connsiteY9" fmla="*/ 7396 h 10000"/>
              <a:gd name="connsiteX10" fmla="*/ 5928 w 10000"/>
              <a:gd name="connsiteY10" fmla="*/ 7017 h 10000"/>
              <a:gd name="connsiteX11" fmla="*/ 6782 w 10000"/>
              <a:gd name="connsiteY11" fmla="*/ 6649 h 10000"/>
              <a:gd name="connsiteX12" fmla="*/ 7462 w 10000"/>
              <a:gd name="connsiteY12" fmla="*/ 6276 h 10000"/>
              <a:gd name="connsiteX13" fmla="*/ 7634 w 10000"/>
              <a:gd name="connsiteY13" fmla="*/ 5900 h 10000"/>
              <a:gd name="connsiteX14" fmla="*/ 7804 w 10000"/>
              <a:gd name="connsiteY14" fmla="*/ 5578 h 10000"/>
              <a:gd name="connsiteX15" fmla="*/ 7973 w 10000"/>
              <a:gd name="connsiteY15" fmla="*/ 5207 h 10000"/>
              <a:gd name="connsiteX16" fmla="*/ 8146 w 10000"/>
              <a:gd name="connsiteY16" fmla="*/ 4830 h 10000"/>
              <a:gd name="connsiteX17" fmla="*/ 8293 w 10000"/>
              <a:gd name="connsiteY17" fmla="*/ 3341 h 10000"/>
              <a:gd name="connsiteX18" fmla="*/ 9318 w 10000"/>
              <a:gd name="connsiteY18" fmla="*/ 0 h 10000"/>
              <a:gd name="connsiteX19" fmla="*/ 9318 w 10000"/>
              <a:gd name="connsiteY19" fmla="*/ 374 h 10000"/>
              <a:gd name="connsiteX20" fmla="*/ 9318 w 10000"/>
              <a:gd name="connsiteY20" fmla="*/ 1112 h 10000"/>
              <a:gd name="connsiteX21" fmla="*/ 9488 w 10000"/>
              <a:gd name="connsiteY21" fmla="*/ 2598 h 10000"/>
              <a:gd name="connsiteX22" fmla="*/ 9488 w 10000"/>
              <a:gd name="connsiteY22" fmla="*/ 3713 h 10000"/>
              <a:gd name="connsiteX23" fmla="*/ 9658 w 10000"/>
              <a:gd name="connsiteY23" fmla="*/ 4830 h 10000"/>
              <a:gd name="connsiteX24" fmla="*/ 9828 w 10000"/>
              <a:gd name="connsiteY24" fmla="*/ 5578 h 10000"/>
              <a:gd name="connsiteX25" fmla="*/ 10000 w 10000"/>
              <a:gd name="connsiteY25" fmla="*/ 6276 h 10000"/>
              <a:gd name="connsiteX26" fmla="*/ 10000 w 10000"/>
              <a:gd name="connsiteY26" fmla="*/ 7017 h 10000"/>
              <a:gd name="connsiteX27" fmla="*/ 9828 w 10000"/>
              <a:gd name="connsiteY27" fmla="*/ 7773 h 10000"/>
              <a:gd name="connsiteX28" fmla="*/ 9488 w 10000"/>
              <a:gd name="connsiteY28" fmla="*/ 8139 h 10000"/>
              <a:gd name="connsiteX29" fmla="*/ 9147 w 10000"/>
              <a:gd name="connsiteY29" fmla="*/ 8507 h 10000"/>
              <a:gd name="connsiteX30" fmla="*/ 8635 w 10000"/>
              <a:gd name="connsiteY30" fmla="*/ 8886 h 10000"/>
              <a:gd name="connsiteX31" fmla="*/ 8146 w 10000"/>
              <a:gd name="connsiteY31" fmla="*/ 9260 h 10000"/>
              <a:gd name="connsiteX32" fmla="*/ 7634 w 10000"/>
              <a:gd name="connsiteY32" fmla="*/ 9628 h 10000"/>
              <a:gd name="connsiteX33" fmla="*/ 6951 w 10000"/>
              <a:gd name="connsiteY33" fmla="*/ 9628 h 10000"/>
              <a:gd name="connsiteX34" fmla="*/ 6097 w 10000"/>
              <a:gd name="connsiteY34" fmla="*/ 10000 h 10000"/>
              <a:gd name="connsiteX35" fmla="*/ 5244 w 10000"/>
              <a:gd name="connsiteY35" fmla="*/ 10000 h 10000"/>
              <a:gd name="connsiteX36" fmla="*/ 4221 w 10000"/>
              <a:gd name="connsiteY36" fmla="*/ 10000 h 10000"/>
              <a:gd name="connsiteX37" fmla="*/ 3390 w 10000"/>
              <a:gd name="connsiteY37" fmla="*/ 10000 h 10000"/>
              <a:gd name="connsiteX38" fmla="*/ 2537 w 10000"/>
              <a:gd name="connsiteY38" fmla="*/ 9628 h 10000"/>
              <a:gd name="connsiteX39" fmla="*/ 1854 w 10000"/>
              <a:gd name="connsiteY39" fmla="*/ 9628 h 10000"/>
              <a:gd name="connsiteX40" fmla="*/ 1344 w 10000"/>
              <a:gd name="connsiteY40" fmla="*/ 9260 h 10000"/>
              <a:gd name="connsiteX41" fmla="*/ 832 w 10000"/>
              <a:gd name="connsiteY41" fmla="*/ 8507 h 10000"/>
              <a:gd name="connsiteX42" fmla="*/ 319 w 10000"/>
              <a:gd name="connsiteY42" fmla="*/ 8139 h 10000"/>
              <a:gd name="connsiteX43" fmla="*/ 0 w 10000"/>
              <a:gd name="connsiteY43" fmla="*/ 7396 h 10000"/>
              <a:gd name="connsiteX0" fmla="*/ 832 w 10000"/>
              <a:gd name="connsiteY0" fmla="*/ 5207 h 10000"/>
              <a:gd name="connsiteX1" fmla="*/ 1003 w 10000"/>
              <a:gd name="connsiteY1" fmla="*/ 5900 h 10000"/>
              <a:gd name="connsiteX2" fmla="*/ 1344 w 10000"/>
              <a:gd name="connsiteY2" fmla="*/ 6276 h 10000"/>
              <a:gd name="connsiteX3" fmla="*/ 1684 w 10000"/>
              <a:gd name="connsiteY3" fmla="*/ 6649 h 10000"/>
              <a:gd name="connsiteX4" fmla="*/ 2196 w 10000"/>
              <a:gd name="connsiteY4" fmla="*/ 7017 h 10000"/>
              <a:gd name="connsiteX5" fmla="*/ 2877 w 10000"/>
              <a:gd name="connsiteY5" fmla="*/ 7396 h 10000"/>
              <a:gd name="connsiteX6" fmla="*/ 3561 w 10000"/>
              <a:gd name="connsiteY6" fmla="*/ 7396 h 10000"/>
              <a:gd name="connsiteX7" fmla="*/ 4221 w 10000"/>
              <a:gd name="connsiteY7" fmla="*/ 7396 h 10000"/>
              <a:gd name="connsiteX8" fmla="*/ 4903 w 10000"/>
              <a:gd name="connsiteY8" fmla="*/ 7396 h 10000"/>
              <a:gd name="connsiteX9" fmla="*/ 5417 w 10000"/>
              <a:gd name="connsiteY9" fmla="*/ 7396 h 10000"/>
              <a:gd name="connsiteX10" fmla="*/ 5928 w 10000"/>
              <a:gd name="connsiteY10" fmla="*/ 7017 h 10000"/>
              <a:gd name="connsiteX11" fmla="*/ 6782 w 10000"/>
              <a:gd name="connsiteY11" fmla="*/ 6649 h 10000"/>
              <a:gd name="connsiteX12" fmla="*/ 7462 w 10000"/>
              <a:gd name="connsiteY12" fmla="*/ 6276 h 10000"/>
              <a:gd name="connsiteX13" fmla="*/ 7634 w 10000"/>
              <a:gd name="connsiteY13" fmla="*/ 5900 h 10000"/>
              <a:gd name="connsiteX14" fmla="*/ 7804 w 10000"/>
              <a:gd name="connsiteY14" fmla="*/ 5578 h 10000"/>
              <a:gd name="connsiteX15" fmla="*/ 7973 w 10000"/>
              <a:gd name="connsiteY15" fmla="*/ 5207 h 10000"/>
              <a:gd name="connsiteX16" fmla="*/ 8146 w 10000"/>
              <a:gd name="connsiteY16" fmla="*/ 4830 h 10000"/>
              <a:gd name="connsiteX17" fmla="*/ 9318 w 10000"/>
              <a:gd name="connsiteY17" fmla="*/ 0 h 10000"/>
              <a:gd name="connsiteX18" fmla="*/ 9318 w 10000"/>
              <a:gd name="connsiteY18" fmla="*/ 374 h 10000"/>
              <a:gd name="connsiteX19" fmla="*/ 9318 w 10000"/>
              <a:gd name="connsiteY19" fmla="*/ 1112 h 10000"/>
              <a:gd name="connsiteX20" fmla="*/ 9488 w 10000"/>
              <a:gd name="connsiteY20" fmla="*/ 2598 h 10000"/>
              <a:gd name="connsiteX21" fmla="*/ 9488 w 10000"/>
              <a:gd name="connsiteY21" fmla="*/ 3713 h 10000"/>
              <a:gd name="connsiteX22" fmla="*/ 9658 w 10000"/>
              <a:gd name="connsiteY22" fmla="*/ 4830 h 10000"/>
              <a:gd name="connsiteX23" fmla="*/ 9828 w 10000"/>
              <a:gd name="connsiteY23" fmla="*/ 5578 h 10000"/>
              <a:gd name="connsiteX24" fmla="*/ 10000 w 10000"/>
              <a:gd name="connsiteY24" fmla="*/ 6276 h 10000"/>
              <a:gd name="connsiteX25" fmla="*/ 10000 w 10000"/>
              <a:gd name="connsiteY25" fmla="*/ 7017 h 10000"/>
              <a:gd name="connsiteX26" fmla="*/ 9828 w 10000"/>
              <a:gd name="connsiteY26" fmla="*/ 7773 h 10000"/>
              <a:gd name="connsiteX27" fmla="*/ 9488 w 10000"/>
              <a:gd name="connsiteY27" fmla="*/ 8139 h 10000"/>
              <a:gd name="connsiteX28" fmla="*/ 9147 w 10000"/>
              <a:gd name="connsiteY28" fmla="*/ 8507 h 10000"/>
              <a:gd name="connsiteX29" fmla="*/ 8635 w 10000"/>
              <a:gd name="connsiteY29" fmla="*/ 8886 h 10000"/>
              <a:gd name="connsiteX30" fmla="*/ 8146 w 10000"/>
              <a:gd name="connsiteY30" fmla="*/ 9260 h 10000"/>
              <a:gd name="connsiteX31" fmla="*/ 7634 w 10000"/>
              <a:gd name="connsiteY31" fmla="*/ 9628 h 10000"/>
              <a:gd name="connsiteX32" fmla="*/ 6951 w 10000"/>
              <a:gd name="connsiteY32" fmla="*/ 9628 h 10000"/>
              <a:gd name="connsiteX33" fmla="*/ 6097 w 10000"/>
              <a:gd name="connsiteY33" fmla="*/ 10000 h 10000"/>
              <a:gd name="connsiteX34" fmla="*/ 5244 w 10000"/>
              <a:gd name="connsiteY34" fmla="*/ 10000 h 10000"/>
              <a:gd name="connsiteX35" fmla="*/ 4221 w 10000"/>
              <a:gd name="connsiteY35" fmla="*/ 10000 h 10000"/>
              <a:gd name="connsiteX36" fmla="*/ 3390 w 10000"/>
              <a:gd name="connsiteY36" fmla="*/ 10000 h 10000"/>
              <a:gd name="connsiteX37" fmla="*/ 2537 w 10000"/>
              <a:gd name="connsiteY37" fmla="*/ 9628 h 10000"/>
              <a:gd name="connsiteX38" fmla="*/ 1854 w 10000"/>
              <a:gd name="connsiteY38" fmla="*/ 9628 h 10000"/>
              <a:gd name="connsiteX39" fmla="*/ 1344 w 10000"/>
              <a:gd name="connsiteY39" fmla="*/ 9260 h 10000"/>
              <a:gd name="connsiteX40" fmla="*/ 832 w 10000"/>
              <a:gd name="connsiteY40" fmla="*/ 8507 h 10000"/>
              <a:gd name="connsiteX41" fmla="*/ 319 w 10000"/>
              <a:gd name="connsiteY41" fmla="*/ 8139 h 10000"/>
              <a:gd name="connsiteX42" fmla="*/ 0 w 10000"/>
              <a:gd name="connsiteY42" fmla="*/ 7396 h 10000"/>
              <a:gd name="connsiteX0" fmla="*/ 832 w 10000"/>
              <a:gd name="connsiteY0" fmla="*/ 5207 h 10000"/>
              <a:gd name="connsiteX1" fmla="*/ 1003 w 10000"/>
              <a:gd name="connsiteY1" fmla="*/ 5900 h 10000"/>
              <a:gd name="connsiteX2" fmla="*/ 1344 w 10000"/>
              <a:gd name="connsiteY2" fmla="*/ 6276 h 10000"/>
              <a:gd name="connsiteX3" fmla="*/ 1684 w 10000"/>
              <a:gd name="connsiteY3" fmla="*/ 6649 h 10000"/>
              <a:gd name="connsiteX4" fmla="*/ 2196 w 10000"/>
              <a:gd name="connsiteY4" fmla="*/ 7017 h 10000"/>
              <a:gd name="connsiteX5" fmla="*/ 2877 w 10000"/>
              <a:gd name="connsiteY5" fmla="*/ 7396 h 10000"/>
              <a:gd name="connsiteX6" fmla="*/ 3561 w 10000"/>
              <a:gd name="connsiteY6" fmla="*/ 7396 h 10000"/>
              <a:gd name="connsiteX7" fmla="*/ 4221 w 10000"/>
              <a:gd name="connsiteY7" fmla="*/ 7396 h 10000"/>
              <a:gd name="connsiteX8" fmla="*/ 4903 w 10000"/>
              <a:gd name="connsiteY8" fmla="*/ 7396 h 10000"/>
              <a:gd name="connsiteX9" fmla="*/ 5417 w 10000"/>
              <a:gd name="connsiteY9" fmla="*/ 7396 h 10000"/>
              <a:gd name="connsiteX10" fmla="*/ 5928 w 10000"/>
              <a:gd name="connsiteY10" fmla="*/ 7017 h 10000"/>
              <a:gd name="connsiteX11" fmla="*/ 6782 w 10000"/>
              <a:gd name="connsiteY11" fmla="*/ 6649 h 10000"/>
              <a:gd name="connsiteX12" fmla="*/ 7462 w 10000"/>
              <a:gd name="connsiteY12" fmla="*/ 6276 h 10000"/>
              <a:gd name="connsiteX13" fmla="*/ 7634 w 10000"/>
              <a:gd name="connsiteY13" fmla="*/ 5900 h 10000"/>
              <a:gd name="connsiteX14" fmla="*/ 7804 w 10000"/>
              <a:gd name="connsiteY14" fmla="*/ 5578 h 10000"/>
              <a:gd name="connsiteX15" fmla="*/ 7973 w 10000"/>
              <a:gd name="connsiteY15" fmla="*/ 5207 h 10000"/>
              <a:gd name="connsiteX16" fmla="*/ 8146 w 10000"/>
              <a:gd name="connsiteY16" fmla="*/ 4830 h 10000"/>
              <a:gd name="connsiteX17" fmla="*/ 9318 w 10000"/>
              <a:gd name="connsiteY17" fmla="*/ 0 h 10000"/>
              <a:gd name="connsiteX18" fmla="*/ 9318 w 10000"/>
              <a:gd name="connsiteY18" fmla="*/ 1112 h 10000"/>
              <a:gd name="connsiteX19" fmla="*/ 9488 w 10000"/>
              <a:gd name="connsiteY19" fmla="*/ 2598 h 10000"/>
              <a:gd name="connsiteX20" fmla="*/ 9488 w 10000"/>
              <a:gd name="connsiteY20" fmla="*/ 3713 h 10000"/>
              <a:gd name="connsiteX21" fmla="*/ 9658 w 10000"/>
              <a:gd name="connsiteY21" fmla="*/ 4830 h 10000"/>
              <a:gd name="connsiteX22" fmla="*/ 9828 w 10000"/>
              <a:gd name="connsiteY22" fmla="*/ 5578 h 10000"/>
              <a:gd name="connsiteX23" fmla="*/ 10000 w 10000"/>
              <a:gd name="connsiteY23" fmla="*/ 6276 h 10000"/>
              <a:gd name="connsiteX24" fmla="*/ 10000 w 10000"/>
              <a:gd name="connsiteY24" fmla="*/ 7017 h 10000"/>
              <a:gd name="connsiteX25" fmla="*/ 9828 w 10000"/>
              <a:gd name="connsiteY25" fmla="*/ 7773 h 10000"/>
              <a:gd name="connsiteX26" fmla="*/ 9488 w 10000"/>
              <a:gd name="connsiteY26" fmla="*/ 8139 h 10000"/>
              <a:gd name="connsiteX27" fmla="*/ 9147 w 10000"/>
              <a:gd name="connsiteY27" fmla="*/ 8507 h 10000"/>
              <a:gd name="connsiteX28" fmla="*/ 8635 w 10000"/>
              <a:gd name="connsiteY28" fmla="*/ 8886 h 10000"/>
              <a:gd name="connsiteX29" fmla="*/ 8146 w 10000"/>
              <a:gd name="connsiteY29" fmla="*/ 9260 h 10000"/>
              <a:gd name="connsiteX30" fmla="*/ 7634 w 10000"/>
              <a:gd name="connsiteY30" fmla="*/ 9628 h 10000"/>
              <a:gd name="connsiteX31" fmla="*/ 6951 w 10000"/>
              <a:gd name="connsiteY31" fmla="*/ 9628 h 10000"/>
              <a:gd name="connsiteX32" fmla="*/ 6097 w 10000"/>
              <a:gd name="connsiteY32" fmla="*/ 10000 h 10000"/>
              <a:gd name="connsiteX33" fmla="*/ 5244 w 10000"/>
              <a:gd name="connsiteY33" fmla="*/ 10000 h 10000"/>
              <a:gd name="connsiteX34" fmla="*/ 4221 w 10000"/>
              <a:gd name="connsiteY34" fmla="*/ 10000 h 10000"/>
              <a:gd name="connsiteX35" fmla="*/ 3390 w 10000"/>
              <a:gd name="connsiteY35" fmla="*/ 10000 h 10000"/>
              <a:gd name="connsiteX36" fmla="*/ 2537 w 10000"/>
              <a:gd name="connsiteY36" fmla="*/ 9628 h 10000"/>
              <a:gd name="connsiteX37" fmla="*/ 1854 w 10000"/>
              <a:gd name="connsiteY37" fmla="*/ 9628 h 10000"/>
              <a:gd name="connsiteX38" fmla="*/ 1344 w 10000"/>
              <a:gd name="connsiteY38" fmla="*/ 9260 h 10000"/>
              <a:gd name="connsiteX39" fmla="*/ 832 w 10000"/>
              <a:gd name="connsiteY39" fmla="*/ 8507 h 10000"/>
              <a:gd name="connsiteX40" fmla="*/ 319 w 10000"/>
              <a:gd name="connsiteY40" fmla="*/ 8139 h 10000"/>
              <a:gd name="connsiteX41" fmla="*/ 0 w 10000"/>
              <a:gd name="connsiteY41" fmla="*/ 7396 h 10000"/>
              <a:gd name="connsiteX0" fmla="*/ 832 w 10000"/>
              <a:gd name="connsiteY0" fmla="*/ 5207 h 10000"/>
              <a:gd name="connsiteX1" fmla="*/ 1003 w 10000"/>
              <a:gd name="connsiteY1" fmla="*/ 5900 h 10000"/>
              <a:gd name="connsiteX2" fmla="*/ 1344 w 10000"/>
              <a:gd name="connsiteY2" fmla="*/ 6276 h 10000"/>
              <a:gd name="connsiteX3" fmla="*/ 1684 w 10000"/>
              <a:gd name="connsiteY3" fmla="*/ 6649 h 10000"/>
              <a:gd name="connsiteX4" fmla="*/ 2196 w 10000"/>
              <a:gd name="connsiteY4" fmla="*/ 7017 h 10000"/>
              <a:gd name="connsiteX5" fmla="*/ 2877 w 10000"/>
              <a:gd name="connsiteY5" fmla="*/ 7396 h 10000"/>
              <a:gd name="connsiteX6" fmla="*/ 3561 w 10000"/>
              <a:gd name="connsiteY6" fmla="*/ 7396 h 10000"/>
              <a:gd name="connsiteX7" fmla="*/ 4221 w 10000"/>
              <a:gd name="connsiteY7" fmla="*/ 7396 h 10000"/>
              <a:gd name="connsiteX8" fmla="*/ 4903 w 10000"/>
              <a:gd name="connsiteY8" fmla="*/ 7396 h 10000"/>
              <a:gd name="connsiteX9" fmla="*/ 5417 w 10000"/>
              <a:gd name="connsiteY9" fmla="*/ 7396 h 10000"/>
              <a:gd name="connsiteX10" fmla="*/ 5928 w 10000"/>
              <a:gd name="connsiteY10" fmla="*/ 7017 h 10000"/>
              <a:gd name="connsiteX11" fmla="*/ 6782 w 10000"/>
              <a:gd name="connsiteY11" fmla="*/ 6649 h 10000"/>
              <a:gd name="connsiteX12" fmla="*/ 7462 w 10000"/>
              <a:gd name="connsiteY12" fmla="*/ 6276 h 10000"/>
              <a:gd name="connsiteX13" fmla="*/ 7634 w 10000"/>
              <a:gd name="connsiteY13" fmla="*/ 5900 h 10000"/>
              <a:gd name="connsiteX14" fmla="*/ 7804 w 10000"/>
              <a:gd name="connsiteY14" fmla="*/ 5578 h 10000"/>
              <a:gd name="connsiteX15" fmla="*/ 7973 w 10000"/>
              <a:gd name="connsiteY15" fmla="*/ 5207 h 10000"/>
              <a:gd name="connsiteX16" fmla="*/ 8146 w 10000"/>
              <a:gd name="connsiteY16" fmla="*/ 4830 h 10000"/>
              <a:gd name="connsiteX17" fmla="*/ 9318 w 10000"/>
              <a:gd name="connsiteY17" fmla="*/ 0 h 10000"/>
              <a:gd name="connsiteX18" fmla="*/ 9488 w 10000"/>
              <a:gd name="connsiteY18" fmla="*/ 2598 h 10000"/>
              <a:gd name="connsiteX19" fmla="*/ 9488 w 10000"/>
              <a:gd name="connsiteY19" fmla="*/ 3713 h 10000"/>
              <a:gd name="connsiteX20" fmla="*/ 9658 w 10000"/>
              <a:gd name="connsiteY20" fmla="*/ 4830 h 10000"/>
              <a:gd name="connsiteX21" fmla="*/ 9828 w 10000"/>
              <a:gd name="connsiteY21" fmla="*/ 5578 h 10000"/>
              <a:gd name="connsiteX22" fmla="*/ 10000 w 10000"/>
              <a:gd name="connsiteY22" fmla="*/ 6276 h 10000"/>
              <a:gd name="connsiteX23" fmla="*/ 10000 w 10000"/>
              <a:gd name="connsiteY23" fmla="*/ 7017 h 10000"/>
              <a:gd name="connsiteX24" fmla="*/ 9828 w 10000"/>
              <a:gd name="connsiteY24" fmla="*/ 7773 h 10000"/>
              <a:gd name="connsiteX25" fmla="*/ 9488 w 10000"/>
              <a:gd name="connsiteY25" fmla="*/ 8139 h 10000"/>
              <a:gd name="connsiteX26" fmla="*/ 9147 w 10000"/>
              <a:gd name="connsiteY26" fmla="*/ 8507 h 10000"/>
              <a:gd name="connsiteX27" fmla="*/ 8635 w 10000"/>
              <a:gd name="connsiteY27" fmla="*/ 8886 h 10000"/>
              <a:gd name="connsiteX28" fmla="*/ 8146 w 10000"/>
              <a:gd name="connsiteY28" fmla="*/ 9260 h 10000"/>
              <a:gd name="connsiteX29" fmla="*/ 7634 w 10000"/>
              <a:gd name="connsiteY29" fmla="*/ 9628 h 10000"/>
              <a:gd name="connsiteX30" fmla="*/ 6951 w 10000"/>
              <a:gd name="connsiteY30" fmla="*/ 9628 h 10000"/>
              <a:gd name="connsiteX31" fmla="*/ 6097 w 10000"/>
              <a:gd name="connsiteY31" fmla="*/ 10000 h 10000"/>
              <a:gd name="connsiteX32" fmla="*/ 5244 w 10000"/>
              <a:gd name="connsiteY32" fmla="*/ 10000 h 10000"/>
              <a:gd name="connsiteX33" fmla="*/ 4221 w 10000"/>
              <a:gd name="connsiteY33" fmla="*/ 10000 h 10000"/>
              <a:gd name="connsiteX34" fmla="*/ 3390 w 10000"/>
              <a:gd name="connsiteY34" fmla="*/ 10000 h 10000"/>
              <a:gd name="connsiteX35" fmla="*/ 2537 w 10000"/>
              <a:gd name="connsiteY35" fmla="*/ 9628 h 10000"/>
              <a:gd name="connsiteX36" fmla="*/ 1854 w 10000"/>
              <a:gd name="connsiteY36" fmla="*/ 9628 h 10000"/>
              <a:gd name="connsiteX37" fmla="*/ 1344 w 10000"/>
              <a:gd name="connsiteY37" fmla="*/ 9260 h 10000"/>
              <a:gd name="connsiteX38" fmla="*/ 832 w 10000"/>
              <a:gd name="connsiteY38" fmla="*/ 8507 h 10000"/>
              <a:gd name="connsiteX39" fmla="*/ 319 w 10000"/>
              <a:gd name="connsiteY39" fmla="*/ 8139 h 10000"/>
              <a:gd name="connsiteX40" fmla="*/ 0 w 10000"/>
              <a:gd name="connsiteY40" fmla="*/ 7396 h 10000"/>
              <a:gd name="connsiteX0" fmla="*/ 832 w 10000"/>
              <a:gd name="connsiteY0" fmla="*/ 2609 h 7402"/>
              <a:gd name="connsiteX1" fmla="*/ 1003 w 10000"/>
              <a:gd name="connsiteY1" fmla="*/ 3302 h 7402"/>
              <a:gd name="connsiteX2" fmla="*/ 1344 w 10000"/>
              <a:gd name="connsiteY2" fmla="*/ 3678 h 7402"/>
              <a:gd name="connsiteX3" fmla="*/ 1684 w 10000"/>
              <a:gd name="connsiteY3" fmla="*/ 4051 h 7402"/>
              <a:gd name="connsiteX4" fmla="*/ 2196 w 10000"/>
              <a:gd name="connsiteY4" fmla="*/ 4419 h 7402"/>
              <a:gd name="connsiteX5" fmla="*/ 2877 w 10000"/>
              <a:gd name="connsiteY5" fmla="*/ 4798 h 7402"/>
              <a:gd name="connsiteX6" fmla="*/ 3561 w 10000"/>
              <a:gd name="connsiteY6" fmla="*/ 4798 h 7402"/>
              <a:gd name="connsiteX7" fmla="*/ 4221 w 10000"/>
              <a:gd name="connsiteY7" fmla="*/ 4798 h 7402"/>
              <a:gd name="connsiteX8" fmla="*/ 4903 w 10000"/>
              <a:gd name="connsiteY8" fmla="*/ 4798 h 7402"/>
              <a:gd name="connsiteX9" fmla="*/ 5417 w 10000"/>
              <a:gd name="connsiteY9" fmla="*/ 4798 h 7402"/>
              <a:gd name="connsiteX10" fmla="*/ 5928 w 10000"/>
              <a:gd name="connsiteY10" fmla="*/ 4419 h 7402"/>
              <a:gd name="connsiteX11" fmla="*/ 6782 w 10000"/>
              <a:gd name="connsiteY11" fmla="*/ 4051 h 7402"/>
              <a:gd name="connsiteX12" fmla="*/ 7462 w 10000"/>
              <a:gd name="connsiteY12" fmla="*/ 3678 h 7402"/>
              <a:gd name="connsiteX13" fmla="*/ 7634 w 10000"/>
              <a:gd name="connsiteY13" fmla="*/ 3302 h 7402"/>
              <a:gd name="connsiteX14" fmla="*/ 7804 w 10000"/>
              <a:gd name="connsiteY14" fmla="*/ 2980 h 7402"/>
              <a:gd name="connsiteX15" fmla="*/ 7973 w 10000"/>
              <a:gd name="connsiteY15" fmla="*/ 2609 h 7402"/>
              <a:gd name="connsiteX16" fmla="*/ 8146 w 10000"/>
              <a:gd name="connsiteY16" fmla="*/ 2232 h 7402"/>
              <a:gd name="connsiteX17" fmla="*/ 9488 w 10000"/>
              <a:gd name="connsiteY17" fmla="*/ 0 h 7402"/>
              <a:gd name="connsiteX18" fmla="*/ 9488 w 10000"/>
              <a:gd name="connsiteY18" fmla="*/ 1115 h 7402"/>
              <a:gd name="connsiteX19" fmla="*/ 9658 w 10000"/>
              <a:gd name="connsiteY19" fmla="*/ 2232 h 7402"/>
              <a:gd name="connsiteX20" fmla="*/ 9828 w 10000"/>
              <a:gd name="connsiteY20" fmla="*/ 2980 h 7402"/>
              <a:gd name="connsiteX21" fmla="*/ 10000 w 10000"/>
              <a:gd name="connsiteY21" fmla="*/ 3678 h 7402"/>
              <a:gd name="connsiteX22" fmla="*/ 10000 w 10000"/>
              <a:gd name="connsiteY22" fmla="*/ 4419 h 7402"/>
              <a:gd name="connsiteX23" fmla="*/ 9828 w 10000"/>
              <a:gd name="connsiteY23" fmla="*/ 5175 h 7402"/>
              <a:gd name="connsiteX24" fmla="*/ 9488 w 10000"/>
              <a:gd name="connsiteY24" fmla="*/ 5541 h 7402"/>
              <a:gd name="connsiteX25" fmla="*/ 9147 w 10000"/>
              <a:gd name="connsiteY25" fmla="*/ 5909 h 7402"/>
              <a:gd name="connsiteX26" fmla="*/ 8635 w 10000"/>
              <a:gd name="connsiteY26" fmla="*/ 6288 h 7402"/>
              <a:gd name="connsiteX27" fmla="*/ 8146 w 10000"/>
              <a:gd name="connsiteY27" fmla="*/ 6662 h 7402"/>
              <a:gd name="connsiteX28" fmla="*/ 7634 w 10000"/>
              <a:gd name="connsiteY28" fmla="*/ 7030 h 7402"/>
              <a:gd name="connsiteX29" fmla="*/ 6951 w 10000"/>
              <a:gd name="connsiteY29" fmla="*/ 7030 h 7402"/>
              <a:gd name="connsiteX30" fmla="*/ 6097 w 10000"/>
              <a:gd name="connsiteY30" fmla="*/ 7402 h 7402"/>
              <a:gd name="connsiteX31" fmla="*/ 5244 w 10000"/>
              <a:gd name="connsiteY31" fmla="*/ 7402 h 7402"/>
              <a:gd name="connsiteX32" fmla="*/ 4221 w 10000"/>
              <a:gd name="connsiteY32" fmla="*/ 7402 h 7402"/>
              <a:gd name="connsiteX33" fmla="*/ 3390 w 10000"/>
              <a:gd name="connsiteY33" fmla="*/ 7402 h 7402"/>
              <a:gd name="connsiteX34" fmla="*/ 2537 w 10000"/>
              <a:gd name="connsiteY34" fmla="*/ 7030 h 7402"/>
              <a:gd name="connsiteX35" fmla="*/ 1854 w 10000"/>
              <a:gd name="connsiteY35" fmla="*/ 7030 h 7402"/>
              <a:gd name="connsiteX36" fmla="*/ 1344 w 10000"/>
              <a:gd name="connsiteY36" fmla="*/ 6662 h 7402"/>
              <a:gd name="connsiteX37" fmla="*/ 832 w 10000"/>
              <a:gd name="connsiteY37" fmla="*/ 5909 h 7402"/>
              <a:gd name="connsiteX38" fmla="*/ 319 w 10000"/>
              <a:gd name="connsiteY38" fmla="*/ 5541 h 7402"/>
              <a:gd name="connsiteX39" fmla="*/ 0 w 10000"/>
              <a:gd name="connsiteY39" fmla="*/ 4798 h 7402"/>
              <a:gd name="connsiteX0" fmla="*/ 832 w 10000"/>
              <a:gd name="connsiteY0" fmla="*/ 2019 h 8494"/>
              <a:gd name="connsiteX1" fmla="*/ 1003 w 10000"/>
              <a:gd name="connsiteY1" fmla="*/ 2955 h 8494"/>
              <a:gd name="connsiteX2" fmla="*/ 1344 w 10000"/>
              <a:gd name="connsiteY2" fmla="*/ 3463 h 8494"/>
              <a:gd name="connsiteX3" fmla="*/ 1684 w 10000"/>
              <a:gd name="connsiteY3" fmla="*/ 3967 h 8494"/>
              <a:gd name="connsiteX4" fmla="*/ 2196 w 10000"/>
              <a:gd name="connsiteY4" fmla="*/ 4464 h 8494"/>
              <a:gd name="connsiteX5" fmla="*/ 2877 w 10000"/>
              <a:gd name="connsiteY5" fmla="*/ 4976 h 8494"/>
              <a:gd name="connsiteX6" fmla="*/ 3561 w 10000"/>
              <a:gd name="connsiteY6" fmla="*/ 4976 h 8494"/>
              <a:gd name="connsiteX7" fmla="*/ 4221 w 10000"/>
              <a:gd name="connsiteY7" fmla="*/ 4976 h 8494"/>
              <a:gd name="connsiteX8" fmla="*/ 4903 w 10000"/>
              <a:gd name="connsiteY8" fmla="*/ 4976 h 8494"/>
              <a:gd name="connsiteX9" fmla="*/ 5417 w 10000"/>
              <a:gd name="connsiteY9" fmla="*/ 4976 h 8494"/>
              <a:gd name="connsiteX10" fmla="*/ 5928 w 10000"/>
              <a:gd name="connsiteY10" fmla="*/ 4464 h 8494"/>
              <a:gd name="connsiteX11" fmla="*/ 6782 w 10000"/>
              <a:gd name="connsiteY11" fmla="*/ 3967 h 8494"/>
              <a:gd name="connsiteX12" fmla="*/ 7462 w 10000"/>
              <a:gd name="connsiteY12" fmla="*/ 3463 h 8494"/>
              <a:gd name="connsiteX13" fmla="*/ 7634 w 10000"/>
              <a:gd name="connsiteY13" fmla="*/ 2955 h 8494"/>
              <a:gd name="connsiteX14" fmla="*/ 7804 w 10000"/>
              <a:gd name="connsiteY14" fmla="*/ 2520 h 8494"/>
              <a:gd name="connsiteX15" fmla="*/ 7973 w 10000"/>
              <a:gd name="connsiteY15" fmla="*/ 2019 h 8494"/>
              <a:gd name="connsiteX16" fmla="*/ 8146 w 10000"/>
              <a:gd name="connsiteY16" fmla="*/ 1509 h 8494"/>
              <a:gd name="connsiteX17" fmla="*/ 9488 w 10000"/>
              <a:gd name="connsiteY17" fmla="*/ 0 h 8494"/>
              <a:gd name="connsiteX18" fmla="*/ 9658 w 10000"/>
              <a:gd name="connsiteY18" fmla="*/ 1509 h 8494"/>
              <a:gd name="connsiteX19" fmla="*/ 9828 w 10000"/>
              <a:gd name="connsiteY19" fmla="*/ 2520 h 8494"/>
              <a:gd name="connsiteX20" fmla="*/ 10000 w 10000"/>
              <a:gd name="connsiteY20" fmla="*/ 3463 h 8494"/>
              <a:gd name="connsiteX21" fmla="*/ 10000 w 10000"/>
              <a:gd name="connsiteY21" fmla="*/ 4464 h 8494"/>
              <a:gd name="connsiteX22" fmla="*/ 9828 w 10000"/>
              <a:gd name="connsiteY22" fmla="*/ 5485 h 8494"/>
              <a:gd name="connsiteX23" fmla="*/ 9488 w 10000"/>
              <a:gd name="connsiteY23" fmla="*/ 5980 h 8494"/>
              <a:gd name="connsiteX24" fmla="*/ 9147 w 10000"/>
              <a:gd name="connsiteY24" fmla="*/ 6477 h 8494"/>
              <a:gd name="connsiteX25" fmla="*/ 8635 w 10000"/>
              <a:gd name="connsiteY25" fmla="*/ 6989 h 8494"/>
              <a:gd name="connsiteX26" fmla="*/ 8146 w 10000"/>
              <a:gd name="connsiteY26" fmla="*/ 7494 h 8494"/>
              <a:gd name="connsiteX27" fmla="*/ 7634 w 10000"/>
              <a:gd name="connsiteY27" fmla="*/ 7991 h 8494"/>
              <a:gd name="connsiteX28" fmla="*/ 6951 w 10000"/>
              <a:gd name="connsiteY28" fmla="*/ 7991 h 8494"/>
              <a:gd name="connsiteX29" fmla="*/ 6097 w 10000"/>
              <a:gd name="connsiteY29" fmla="*/ 8494 h 8494"/>
              <a:gd name="connsiteX30" fmla="*/ 5244 w 10000"/>
              <a:gd name="connsiteY30" fmla="*/ 8494 h 8494"/>
              <a:gd name="connsiteX31" fmla="*/ 4221 w 10000"/>
              <a:gd name="connsiteY31" fmla="*/ 8494 h 8494"/>
              <a:gd name="connsiteX32" fmla="*/ 3390 w 10000"/>
              <a:gd name="connsiteY32" fmla="*/ 8494 h 8494"/>
              <a:gd name="connsiteX33" fmla="*/ 2537 w 10000"/>
              <a:gd name="connsiteY33" fmla="*/ 7991 h 8494"/>
              <a:gd name="connsiteX34" fmla="*/ 1854 w 10000"/>
              <a:gd name="connsiteY34" fmla="*/ 7991 h 8494"/>
              <a:gd name="connsiteX35" fmla="*/ 1344 w 10000"/>
              <a:gd name="connsiteY35" fmla="*/ 7494 h 8494"/>
              <a:gd name="connsiteX36" fmla="*/ 832 w 10000"/>
              <a:gd name="connsiteY36" fmla="*/ 6477 h 8494"/>
              <a:gd name="connsiteX37" fmla="*/ 319 w 10000"/>
              <a:gd name="connsiteY37" fmla="*/ 5980 h 8494"/>
              <a:gd name="connsiteX38" fmla="*/ 0 w 10000"/>
              <a:gd name="connsiteY38" fmla="*/ 4976 h 8494"/>
              <a:gd name="connsiteX0" fmla="*/ 832 w 10000"/>
              <a:gd name="connsiteY0" fmla="*/ 798 h 8421"/>
              <a:gd name="connsiteX1" fmla="*/ 1003 w 10000"/>
              <a:gd name="connsiteY1" fmla="*/ 1900 h 8421"/>
              <a:gd name="connsiteX2" fmla="*/ 1344 w 10000"/>
              <a:gd name="connsiteY2" fmla="*/ 2498 h 8421"/>
              <a:gd name="connsiteX3" fmla="*/ 1684 w 10000"/>
              <a:gd name="connsiteY3" fmla="*/ 3091 h 8421"/>
              <a:gd name="connsiteX4" fmla="*/ 2196 w 10000"/>
              <a:gd name="connsiteY4" fmla="*/ 3676 h 8421"/>
              <a:gd name="connsiteX5" fmla="*/ 2877 w 10000"/>
              <a:gd name="connsiteY5" fmla="*/ 4279 h 8421"/>
              <a:gd name="connsiteX6" fmla="*/ 3561 w 10000"/>
              <a:gd name="connsiteY6" fmla="*/ 4279 h 8421"/>
              <a:gd name="connsiteX7" fmla="*/ 4221 w 10000"/>
              <a:gd name="connsiteY7" fmla="*/ 4279 h 8421"/>
              <a:gd name="connsiteX8" fmla="*/ 4903 w 10000"/>
              <a:gd name="connsiteY8" fmla="*/ 4279 h 8421"/>
              <a:gd name="connsiteX9" fmla="*/ 5417 w 10000"/>
              <a:gd name="connsiteY9" fmla="*/ 4279 h 8421"/>
              <a:gd name="connsiteX10" fmla="*/ 5928 w 10000"/>
              <a:gd name="connsiteY10" fmla="*/ 3676 h 8421"/>
              <a:gd name="connsiteX11" fmla="*/ 6782 w 10000"/>
              <a:gd name="connsiteY11" fmla="*/ 3091 h 8421"/>
              <a:gd name="connsiteX12" fmla="*/ 7462 w 10000"/>
              <a:gd name="connsiteY12" fmla="*/ 2498 h 8421"/>
              <a:gd name="connsiteX13" fmla="*/ 7634 w 10000"/>
              <a:gd name="connsiteY13" fmla="*/ 1900 h 8421"/>
              <a:gd name="connsiteX14" fmla="*/ 7804 w 10000"/>
              <a:gd name="connsiteY14" fmla="*/ 1388 h 8421"/>
              <a:gd name="connsiteX15" fmla="*/ 7973 w 10000"/>
              <a:gd name="connsiteY15" fmla="*/ 798 h 8421"/>
              <a:gd name="connsiteX16" fmla="*/ 8146 w 10000"/>
              <a:gd name="connsiteY16" fmla="*/ 198 h 8421"/>
              <a:gd name="connsiteX17" fmla="*/ 9658 w 10000"/>
              <a:gd name="connsiteY17" fmla="*/ 198 h 8421"/>
              <a:gd name="connsiteX18" fmla="*/ 9828 w 10000"/>
              <a:gd name="connsiteY18" fmla="*/ 1388 h 8421"/>
              <a:gd name="connsiteX19" fmla="*/ 10000 w 10000"/>
              <a:gd name="connsiteY19" fmla="*/ 2498 h 8421"/>
              <a:gd name="connsiteX20" fmla="*/ 10000 w 10000"/>
              <a:gd name="connsiteY20" fmla="*/ 3676 h 8421"/>
              <a:gd name="connsiteX21" fmla="*/ 9828 w 10000"/>
              <a:gd name="connsiteY21" fmla="*/ 4878 h 8421"/>
              <a:gd name="connsiteX22" fmla="*/ 9488 w 10000"/>
              <a:gd name="connsiteY22" fmla="*/ 5461 h 8421"/>
              <a:gd name="connsiteX23" fmla="*/ 9147 w 10000"/>
              <a:gd name="connsiteY23" fmla="*/ 6046 h 8421"/>
              <a:gd name="connsiteX24" fmla="*/ 8635 w 10000"/>
              <a:gd name="connsiteY24" fmla="*/ 6649 h 8421"/>
              <a:gd name="connsiteX25" fmla="*/ 8146 w 10000"/>
              <a:gd name="connsiteY25" fmla="*/ 7244 h 8421"/>
              <a:gd name="connsiteX26" fmla="*/ 7634 w 10000"/>
              <a:gd name="connsiteY26" fmla="*/ 7829 h 8421"/>
              <a:gd name="connsiteX27" fmla="*/ 6951 w 10000"/>
              <a:gd name="connsiteY27" fmla="*/ 7829 h 8421"/>
              <a:gd name="connsiteX28" fmla="*/ 6097 w 10000"/>
              <a:gd name="connsiteY28" fmla="*/ 8421 h 8421"/>
              <a:gd name="connsiteX29" fmla="*/ 5244 w 10000"/>
              <a:gd name="connsiteY29" fmla="*/ 8421 h 8421"/>
              <a:gd name="connsiteX30" fmla="*/ 4221 w 10000"/>
              <a:gd name="connsiteY30" fmla="*/ 8421 h 8421"/>
              <a:gd name="connsiteX31" fmla="*/ 3390 w 10000"/>
              <a:gd name="connsiteY31" fmla="*/ 8421 h 8421"/>
              <a:gd name="connsiteX32" fmla="*/ 2537 w 10000"/>
              <a:gd name="connsiteY32" fmla="*/ 7829 h 8421"/>
              <a:gd name="connsiteX33" fmla="*/ 1854 w 10000"/>
              <a:gd name="connsiteY33" fmla="*/ 7829 h 8421"/>
              <a:gd name="connsiteX34" fmla="*/ 1344 w 10000"/>
              <a:gd name="connsiteY34" fmla="*/ 7244 h 8421"/>
              <a:gd name="connsiteX35" fmla="*/ 832 w 10000"/>
              <a:gd name="connsiteY35" fmla="*/ 6046 h 8421"/>
              <a:gd name="connsiteX36" fmla="*/ 319 w 10000"/>
              <a:gd name="connsiteY36" fmla="*/ 5461 h 8421"/>
              <a:gd name="connsiteX37" fmla="*/ 0 w 10000"/>
              <a:gd name="connsiteY37" fmla="*/ 4279 h 8421"/>
              <a:gd name="connsiteX0" fmla="*/ 832 w 10000"/>
              <a:gd name="connsiteY0" fmla="*/ 713 h 9765"/>
              <a:gd name="connsiteX1" fmla="*/ 1003 w 10000"/>
              <a:gd name="connsiteY1" fmla="*/ 2021 h 9765"/>
              <a:gd name="connsiteX2" fmla="*/ 1344 w 10000"/>
              <a:gd name="connsiteY2" fmla="*/ 2731 h 9765"/>
              <a:gd name="connsiteX3" fmla="*/ 1684 w 10000"/>
              <a:gd name="connsiteY3" fmla="*/ 3436 h 9765"/>
              <a:gd name="connsiteX4" fmla="*/ 2196 w 10000"/>
              <a:gd name="connsiteY4" fmla="*/ 4130 h 9765"/>
              <a:gd name="connsiteX5" fmla="*/ 2877 w 10000"/>
              <a:gd name="connsiteY5" fmla="*/ 4846 h 9765"/>
              <a:gd name="connsiteX6" fmla="*/ 3561 w 10000"/>
              <a:gd name="connsiteY6" fmla="*/ 4846 h 9765"/>
              <a:gd name="connsiteX7" fmla="*/ 4221 w 10000"/>
              <a:gd name="connsiteY7" fmla="*/ 4846 h 9765"/>
              <a:gd name="connsiteX8" fmla="*/ 4903 w 10000"/>
              <a:gd name="connsiteY8" fmla="*/ 4846 h 9765"/>
              <a:gd name="connsiteX9" fmla="*/ 5417 w 10000"/>
              <a:gd name="connsiteY9" fmla="*/ 4846 h 9765"/>
              <a:gd name="connsiteX10" fmla="*/ 5928 w 10000"/>
              <a:gd name="connsiteY10" fmla="*/ 4130 h 9765"/>
              <a:gd name="connsiteX11" fmla="*/ 6782 w 10000"/>
              <a:gd name="connsiteY11" fmla="*/ 3436 h 9765"/>
              <a:gd name="connsiteX12" fmla="*/ 7462 w 10000"/>
              <a:gd name="connsiteY12" fmla="*/ 2731 h 9765"/>
              <a:gd name="connsiteX13" fmla="*/ 7634 w 10000"/>
              <a:gd name="connsiteY13" fmla="*/ 2021 h 9765"/>
              <a:gd name="connsiteX14" fmla="*/ 7804 w 10000"/>
              <a:gd name="connsiteY14" fmla="*/ 1413 h 9765"/>
              <a:gd name="connsiteX15" fmla="*/ 7973 w 10000"/>
              <a:gd name="connsiteY15" fmla="*/ 713 h 9765"/>
              <a:gd name="connsiteX16" fmla="*/ 8146 w 10000"/>
              <a:gd name="connsiteY16" fmla="*/ 0 h 9765"/>
              <a:gd name="connsiteX17" fmla="*/ 9828 w 10000"/>
              <a:gd name="connsiteY17" fmla="*/ 1413 h 9765"/>
              <a:gd name="connsiteX18" fmla="*/ 10000 w 10000"/>
              <a:gd name="connsiteY18" fmla="*/ 2731 h 9765"/>
              <a:gd name="connsiteX19" fmla="*/ 10000 w 10000"/>
              <a:gd name="connsiteY19" fmla="*/ 4130 h 9765"/>
              <a:gd name="connsiteX20" fmla="*/ 9828 w 10000"/>
              <a:gd name="connsiteY20" fmla="*/ 5558 h 9765"/>
              <a:gd name="connsiteX21" fmla="*/ 9488 w 10000"/>
              <a:gd name="connsiteY21" fmla="*/ 6250 h 9765"/>
              <a:gd name="connsiteX22" fmla="*/ 9147 w 10000"/>
              <a:gd name="connsiteY22" fmla="*/ 6945 h 9765"/>
              <a:gd name="connsiteX23" fmla="*/ 8635 w 10000"/>
              <a:gd name="connsiteY23" fmla="*/ 7661 h 9765"/>
              <a:gd name="connsiteX24" fmla="*/ 8146 w 10000"/>
              <a:gd name="connsiteY24" fmla="*/ 8367 h 9765"/>
              <a:gd name="connsiteX25" fmla="*/ 7634 w 10000"/>
              <a:gd name="connsiteY25" fmla="*/ 9062 h 9765"/>
              <a:gd name="connsiteX26" fmla="*/ 6951 w 10000"/>
              <a:gd name="connsiteY26" fmla="*/ 9062 h 9765"/>
              <a:gd name="connsiteX27" fmla="*/ 6097 w 10000"/>
              <a:gd name="connsiteY27" fmla="*/ 9765 h 9765"/>
              <a:gd name="connsiteX28" fmla="*/ 5244 w 10000"/>
              <a:gd name="connsiteY28" fmla="*/ 9765 h 9765"/>
              <a:gd name="connsiteX29" fmla="*/ 4221 w 10000"/>
              <a:gd name="connsiteY29" fmla="*/ 9765 h 9765"/>
              <a:gd name="connsiteX30" fmla="*/ 3390 w 10000"/>
              <a:gd name="connsiteY30" fmla="*/ 9765 h 9765"/>
              <a:gd name="connsiteX31" fmla="*/ 2537 w 10000"/>
              <a:gd name="connsiteY31" fmla="*/ 9062 h 9765"/>
              <a:gd name="connsiteX32" fmla="*/ 1854 w 10000"/>
              <a:gd name="connsiteY32" fmla="*/ 9062 h 9765"/>
              <a:gd name="connsiteX33" fmla="*/ 1344 w 10000"/>
              <a:gd name="connsiteY33" fmla="*/ 8367 h 9765"/>
              <a:gd name="connsiteX34" fmla="*/ 832 w 10000"/>
              <a:gd name="connsiteY34" fmla="*/ 6945 h 9765"/>
              <a:gd name="connsiteX35" fmla="*/ 319 w 10000"/>
              <a:gd name="connsiteY35" fmla="*/ 6250 h 9765"/>
              <a:gd name="connsiteX36" fmla="*/ 0 w 10000"/>
              <a:gd name="connsiteY36" fmla="*/ 4846 h 9765"/>
              <a:gd name="connsiteX0" fmla="*/ 832 w 10000"/>
              <a:gd name="connsiteY0" fmla="*/ 0 h 9270"/>
              <a:gd name="connsiteX1" fmla="*/ 1003 w 10000"/>
              <a:gd name="connsiteY1" fmla="*/ 1340 h 9270"/>
              <a:gd name="connsiteX2" fmla="*/ 1344 w 10000"/>
              <a:gd name="connsiteY2" fmla="*/ 2067 h 9270"/>
              <a:gd name="connsiteX3" fmla="*/ 1684 w 10000"/>
              <a:gd name="connsiteY3" fmla="*/ 2789 h 9270"/>
              <a:gd name="connsiteX4" fmla="*/ 2196 w 10000"/>
              <a:gd name="connsiteY4" fmla="*/ 3499 h 9270"/>
              <a:gd name="connsiteX5" fmla="*/ 2877 w 10000"/>
              <a:gd name="connsiteY5" fmla="*/ 4233 h 9270"/>
              <a:gd name="connsiteX6" fmla="*/ 3561 w 10000"/>
              <a:gd name="connsiteY6" fmla="*/ 4233 h 9270"/>
              <a:gd name="connsiteX7" fmla="*/ 4221 w 10000"/>
              <a:gd name="connsiteY7" fmla="*/ 4233 h 9270"/>
              <a:gd name="connsiteX8" fmla="*/ 4903 w 10000"/>
              <a:gd name="connsiteY8" fmla="*/ 4233 h 9270"/>
              <a:gd name="connsiteX9" fmla="*/ 5417 w 10000"/>
              <a:gd name="connsiteY9" fmla="*/ 4233 h 9270"/>
              <a:gd name="connsiteX10" fmla="*/ 5928 w 10000"/>
              <a:gd name="connsiteY10" fmla="*/ 3499 h 9270"/>
              <a:gd name="connsiteX11" fmla="*/ 6782 w 10000"/>
              <a:gd name="connsiteY11" fmla="*/ 2789 h 9270"/>
              <a:gd name="connsiteX12" fmla="*/ 7462 w 10000"/>
              <a:gd name="connsiteY12" fmla="*/ 2067 h 9270"/>
              <a:gd name="connsiteX13" fmla="*/ 7634 w 10000"/>
              <a:gd name="connsiteY13" fmla="*/ 1340 h 9270"/>
              <a:gd name="connsiteX14" fmla="*/ 7804 w 10000"/>
              <a:gd name="connsiteY14" fmla="*/ 717 h 9270"/>
              <a:gd name="connsiteX15" fmla="*/ 7973 w 10000"/>
              <a:gd name="connsiteY15" fmla="*/ 0 h 9270"/>
              <a:gd name="connsiteX16" fmla="*/ 9828 w 10000"/>
              <a:gd name="connsiteY16" fmla="*/ 717 h 9270"/>
              <a:gd name="connsiteX17" fmla="*/ 10000 w 10000"/>
              <a:gd name="connsiteY17" fmla="*/ 2067 h 9270"/>
              <a:gd name="connsiteX18" fmla="*/ 10000 w 10000"/>
              <a:gd name="connsiteY18" fmla="*/ 3499 h 9270"/>
              <a:gd name="connsiteX19" fmla="*/ 9828 w 10000"/>
              <a:gd name="connsiteY19" fmla="*/ 4962 h 9270"/>
              <a:gd name="connsiteX20" fmla="*/ 9488 w 10000"/>
              <a:gd name="connsiteY20" fmla="*/ 5670 h 9270"/>
              <a:gd name="connsiteX21" fmla="*/ 9147 w 10000"/>
              <a:gd name="connsiteY21" fmla="*/ 6382 h 9270"/>
              <a:gd name="connsiteX22" fmla="*/ 8635 w 10000"/>
              <a:gd name="connsiteY22" fmla="*/ 7115 h 9270"/>
              <a:gd name="connsiteX23" fmla="*/ 8146 w 10000"/>
              <a:gd name="connsiteY23" fmla="*/ 7838 h 9270"/>
              <a:gd name="connsiteX24" fmla="*/ 7634 w 10000"/>
              <a:gd name="connsiteY24" fmla="*/ 8550 h 9270"/>
              <a:gd name="connsiteX25" fmla="*/ 6951 w 10000"/>
              <a:gd name="connsiteY25" fmla="*/ 8550 h 9270"/>
              <a:gd name="connsiteX26" fmla="*/ 6097 w 10000"/>
              <a:gd name="connsiteY26" fmla="*/ 9270 h 9270"/>
              <a:gd name="connsiteX27" fmla="*/ 5244 w 10000"/>
              <a:gd name="connsiteY27" fmla="*/ 9270 h 9270"/>
              <a:gd name="connsiteX28" fmla="*/ 4221 w 10000"/>
              <a:gd name="connsiteY28" fmla="*/ 9270 h 9270"/>
              <a:gd name="connsiteX29" fmla="*/ 3390 w 10000"/>
              <a:gd name="connsiteY29" fmla="*/ 9270 h 9270"/>
              <a:gd name="connsiteX30" fmla="*/ 2537 w 10000"/>
              <a:gd name="connsiteY30" fmla="*/ 8550 h 9270"/>
              <a:gd name="connsiteX31" fmla="*/ 1854 w 10000"/>
              <a:gd name="connsiteY31" fmla="*/ 8550 h 9270"/>
              <a:gd name="connsiteX32" fmla="*/ 1344 w 10000"/>
              <a:gd name="connsiteY32" fmla="*/ 7838 h 9270"/>
              <a:gd name="connsiteX33" fmla="*/ 832 w 10000"/>
              <a:gd name="connsiteY33" fmla="*/ 6382 h 9270"/>
              <a:gd name="connsiteX34" fmla="*/ 319 w 10000"/>
              <a:gd name="connsiteY34" fmla="*/ 5670 h 9270"/>
              <a:gd name="connsiteX35" fmla="*/ 0 w 10000"/>
              <a:gd name="connsiteY35" fmla="*/ 4233 h 9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9270">
                <a:moveTo>
                  <a:pt x="832" y="0"/>
                </a:moveTo>
                <a:cubicBezTo>
                  <a:pt x="888" y="446"/>
                  <a:pt x="946" y="898"/>
                  <a:pt x="1003" y="1340"/>
                </a:cubicBezTo>
                <a:lnTo>
                  <a:pt x="1344" y="2067"/>
                </a:lnTo>
                <a:lnTo>
                  <a:pt x="1684" y="2789"/>
                </a:lnTo>
                <a:lnTo>
                  <a:pt x="2196" y="3499"/>
                </a:lnTo>
                <a:lnTo>
                  <a:pt x="2877" y="4233"/>
                </a:lnTo>
                <a:lnTo>
                  <a:pt x="3561" y="4233"/>
                </a:lnTo>
                <a:lnTo>
                  <a:pt x="4221" y="4233"/>
                </a:lnTo>
                <a:lnTo>
                  <a:pt x="4903" y="4233"/>
                </a:lnTo>
                <a:lnTo>
                  <a:pt x="5417" y="4233"/>
                </a:lnTo>
                <a:lnTo>
                  <a:pt x="5928" y="3499"/>
                </a:lnTo>
                <a:lnTo>
                  <a:pt x="6782" y="2789"/>
                </a:lnTo>
                <a:lnTo>
                  <a:pt x="7462" y="2067"/>
                </a:lnTo>
                <a:cubicBezTo>
                  <a:pt x="7520" y="1832"/>
                  <a:pt x="7576" y="1582"/>
                  <a:pt x="7634" y="1340"/>
                </a:cubicBezTo>
                <a:cubicBezTo>
                  <a:pt x="7691" y="1131"/>
                  <a:pt x="7748" y="936"/>
                  <a:pt x="7804" y="717"/>
                </a:cubicBezTo>
                <a:cubicBezTo>
                  <a:pt x="7861" y="490"/>
                  <a:pt x="7917" y="229"/>
                  <a:pt x="7973" y="0"/>
                </a:cubicBezTo>
                <a:cubicBezTo>
                  <a:pt x="8310" y="0"/>
                  <a:pt x="9490" y="373"/>
                  <a:pt x="9828" y="717"/>
                </a:cubicBezTo>
                <a:cubicBezTo>
                  <a:pt x="9886" y="1174"/>
                  <a:pt x="9942" y="1624"/>
                  <a:pt x="10000" y="2067"/>
                </a:cubicBezTo>
                <a:lnTo>
                  <a:pt x="10000" y="3499"/>
                </a:lnTo>
                <a:cubicBezTo>
                  <a:pt x="9943" y="4005"/>
                  <a:pt x="9885" y="4465"/>
                  <a:pt x="9828" y="4962"/>
                </a:cubicBezTo>
                <a:lnTo>
                  <a:pt x="9488" y="5670"/>
                </a:lnTo>
                <a:lnTo>
                  <a:pt x="9147" y="6382"/>
                </a:lnTo>
                <a:lnTo>
                  <a:pt x="8635" y="7115"/>
                </a:lnTo>
                <a:lnTo>
                  <a:pt x="8146" y="7838"/>
                </a:lnTo>
                <a:lnTo>
                  <a:pt x="7634" y="8550"/>
                </a:lnTo>
                <a:lnTo>
                  <a:pt x="6951" y="8550"/>
                </a:lnTo>
                <a:lnTo>
                  <a:pt x="6097" y="9270"/>
                </a:lnTo>
                <a:lnTo>
                  <a:pt x="5244" y="9270"/>
                </a:lnTo>
                <a:lnTo>
                  <a:pt x="4221" y="9270"/>
                </a:lnTo>
                <a:lnTo>
                  <a:pt x="3390" y="9270"/>
                </a:lnTo>
                <a:lnTo>
                  <a:pt x="2537" y="8550"/>
                </a:lnTo>
                <a:lnTo>
                  <a:pt x="1854" y="8550"/>
                </a:lnTo>
                <a:lnTo>
                  <a:pt x="1344" y="7838"/>
                </a:lnTo>
                <a:lnTo>
                  <a:pt x="832" y="6382"/>
                </a:lnTo>
                <a:lnTo>
                  <a:pt x="319" y="5670"/>
                </a:lnTo>
                <a:cubicBezTo>
                  <a:pt x="213" y="5191"/>
                  <a:pt x="106" y="4713"/>
                  <a:pt x="0" y="4233"/>
                </a:cubicBez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6" name="Freeform 46"/>
          <p:cNvSpPr>
            <a:spLocks/>
          </p:cNvSpPr>
          <p:nvPr/>
        </p:nvSpPr>
        <p:spPr bwMode="auto">
          <a:xfrm>
            <a:off x="8391525" y="3738563"/>
            <a:ext cx="150813" cy="290512"/>
          </a:xfrm>
          <a:custGeom>
            <a:avLst/>
            <a:gdLst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8629 w 10000"/>
              <a:gd name="connsiteY32" fmla="*/ 7685 h 10000"/>
              <a:gd name="connsiteX33" fmla="*/ 8781 w 10000"/>
              <a:gd name="connsiteY33" fmla="*/ 7474 h 10000"/>
              <a:gd name="connsiteX34" fmla="*/ 8781 w 10000"/>
              <a:gd name="connsiteY34" fmla="*/ 7262 h 10000"/>
              <a:gd name="connsiteX35" fmla="*/ 8781 w 10000"/>
              <a:gd name="connsiteY35" fmla="*/ 7050 h 10000"/>
              <a:gd name="connsiteX36" fmla="*/ 8781 w 10000"/>
              <a:gd name="connsiteY36" fmla="*/ 6944 h 10000"/>
              <a:gd name="connsiteX37" fmla="*/ 8933 w 10000"/>
              <a:gd name="connsiteY37" fmla="*/ 6839 h 10000"/>
              <a:gd name="connsiteX38" fmla="*/ 8933 w 10000"/>
              <a:gd name="connsiteY38" fmla="*/ 6733 h 10000"/>
              <a:gd name="connsiteX39" fmla="*/ 8933 w 10000"/>
              <a:gd name="connsiteY39" fmla="*/ 6733 h 10000"/>
              <a:gd name="connsiteX40" fmla="*/ 9086 w 10000"/>
              <a:gd name="connsiteY40" fmla="*/ 6733 h 10000"/>
              <a:gd name="connsiteX41" fmla="*/ 9238 w 10000"/>
              <a:gd name="connsiteY41" fmla="*/ 6733 h 10000"/>
              <a:gd name="connsiteX42" fmla="*/ 9238 w 10000"/>
              <a:gd name="connsiteY42" fmla="*/ 6839 h 10000"/>
              <a:gd name="connsiteX43" fmla="*/ 9390 w 10000"/>
              <a:gd name="connsiteY43" fmla="*/ 6944 h 10000"/>
              <a:gd name="connsiteX44" fmla="*/ 9390 w 10000"/>
              <a:gd name="connsiteY44" fmla="*/ 7156 h 10000"/>
              <a:gd name="connsiteX45" fmla="*/ 9390 w 10000"/>
              <a:gd name="connsiteY45" fmla="*/ 7262 h 10000"/>
              <a:gd name="connsiteX46" fmla="*/ 9390 w 10000"/>
              <a:gd name="connsiteY46" fmla="*/ 7474 h 10000"/>
              <a:gd name="connsiteX47" fmla="*/ 9543 w 10000"/>
              <a:gd name="connsiteY47" fmla="*/ 7897 h 10000"/>
              <a:gd name="connsiteX48" fmla="*/ 9543 w 10000"/>
              <a:gd name="connsiteY48" fmla="*/ 8214 h 10000"/>
              <a:gd name="connsiteX49" fmla="*/ 9695 w 10000"/>
              <a:gd name="connsiteY49" fmla="*/ 8532 h 10000"/>
              <a:gd name="connsiteX50" fmla="*/ 9848 w 10000"/>
              <a:gd name="connsiteY50" fmla="*/ 8743 h 10000"/>
              <a:gd name="connsiteX51" fmla="*/ 10000 w 10000"/>
              <a:gd name="connsiteY51" fmla="*/ 8942 h 10000"/>
              <a:gd name="connsiteX52" fmla="*/ 10000 w 10000"/>
              <a:gd name="connsiteY52" fmla="*/ 9153 h 10000"/>
              <a:gd name="connsiteX53" fmla="*/ 9848 w 10000"/>
              <a:gd name="connsiteY53" fmla="*/ 9365 h 10000"/>
              <a:gd name="connsiteX54" fmla="*/ 9543 w 10000"/>
              <a:gd name="connsiteY54" fmla="*/ 9471 h 10000"/>
              <a:gd name="connsiteX55" fmla="*/ 9238 w 10000"/>
              <a:gd name="connsiteY55" fmla="*/ 9577 h 10000"/>
              <a:gd name="connsiteX56" fmla="*/ 8781 w 10000"/>
              <a:gd name="connsiteY56" fmla="*/ 9683 h 10000"/>
              <a:gd name="connsiteX57" fmla="*/ 8343 w 10000"/>
              <a:gd name="connsiteY57" fmla="*/ 9788 h 10000"/>
              <a:gd name="connsiteX58" fmla="*/ 7886 w 10000"/>
              <a:gd name="connsiteY58" fmla="*/ 9894 h 10000"/>
              <a:gd name="connsiteX59" fmla="*/ 7276 w 10000"/>
              <a:gd name="connsiteY59" fmla="*/ 9894 h 10000"/>
              <a:gd name="connsiteX60" fmla="*/ 6514 w 10000"/>
              <a:gd name="connsiteY60" fmla="*/ 10000 h 10000"/>
              <a:gd name="connsiteX61" fmla="*/ 5752 w 10000"/>
              <a:gd name="connsiteY61" fmla="*/ 10000 h 10000"/>
              <a:gd name="connsiteX62" fmla="*/ 4838 w 10000"/>
              <a:gd name="connsiteY62" fmla="*/ 10000 h 10000"/>
              <a:gd name="connsiteX63" fmla="*/ 4095 w 10000"/>
              <a:gd name="connsiteY63" fmla="*/ 10000 h 10000"/>
              <a:gd name="connsiteX64" fmla="*/ 3333 w 10000"/>
              <a:gd name="connsiteY64" fmla="*/ 9894 h 10000"/>
              <a:gd name="connsiteX65" fmla="*/ 2724 w 10000"/>
              <a:gd name="connsiteY65" fmla="*/ 9894 h 10000"/>
              <a:gd name="connsiteX66" fmla="*/ 2267 w 10000"/>
              <a:gd name="connsiteY66" fmla="*/ 9788 h 10000"/>
              <a:gd name="connsiteX67" fmla="*/ 1810 w 10000"/>
              <a:gd name="connsiteY67" fmla="*/ 9577 h 10000"/>
              <a:gd name="connsiteX68" fmla="*/ 1352 w 10000"/>
              <a:gd name="connsiteY68" fmla="*/ 9471 h 10000"/>
              <a:gd name="connsiteX69" fmla="*/ 1067 w 10000"/>
              <a:gd name="connsiteY69" fmla="*/ 9259 h 10000"/>
              <a:gd name="connsiteX70" fmla="*/ 914 w 10000"/>
              <a:gd name="connsiteY70" fmla="*/ 8942 h 10000"/>
              <a:gd name="connsiteX71" fmla="*/ 762 w 10000"/>
              <a:gd name="connsiteY71" fmla="*/ 8638 h 10000"/>
              <a:gd name="connsiteX72" fmla="*/ 610 w 10000"/>
              <a:gd name="connsiteY72" fmla="*/ 8214 h 10000"/>
              <a:gd name="connsiteX73" fmla="*/ 610 w 10000"/>
              <a:gd name="connsiteY73" fmla="*/ 7791 h 10000"/>
              <a:gd name="connsiteX74" fmla="*/ 610 w 10000"/>
              <a:gd name="connsiteY74" fmla="*/ 7262 h 10000"/>
              <a:gd name="connsiteX75" fmla="*/ 610 w 10000"/>
              <a:gd name="connsiteY75" fmla="*/ 6627 h 10000"/>
              <a:gd name="connsiteX76" fmla="*/ 610 w 10000"/>
              <a:gd name="connsiteY76" fmla="*/ 5899 h 10000"/>
              <a:gd name="connsiteX77" fmla="*/ 610 w 10000"/>
              <a:gd name="connsiteY77" fmla="*/ 5476 h 10000"/>
              <a:gd name="connsiteX78" fmla="*/ 610 w 10000"/>
              <a:gd name="connsiteY78" fmla="*/ 5053 h 10000"/>
              <a:gd name="connsiteX79" fmla="*/ 610 w 10000"/>
              <a:gd name="connsiteY79" fmla="*/ 4630 h 10000"/>
              <a:gd name="connsiteX80" fmla="*/ 610 w 10000"/>
              <a:gd name="connsiteY80" fmla="*/ 4206 h 10000"/>
              <a:gd name="connsiteX81" fmla="*/ 610 w 10000"/>
              <a:gd name="connsiteY81" fmla="*/ 3690 h 10000"/>
              <a:gd name="connsiteX82" fmla="*/ 610 w 10000"/>
              <a:gd name="connsiteY82" fmla="*/ 3267 h 10000"/>
              <a:gd name="connsiteX83" fmla="*/ 610 w 10000"/>
              <a:gd name="connsiteY83" fmla="*/ 2950 h 10000"/>
              <a:gd name="connsiteX84" fmla="*/ 610 w 10000"/>
              <a:gd name="connsiteY84" fmla="*/ 2526 h 10000"/>
              <a:gd name="connsiteX85" fmla="*/ 610 w 10000"/>
              <a:gd name="connsiteY85" fmla="*/ 2209 h 10000"/>
              <a:gd name="connsiteX86" fmla="*/ 457 w 10000"/>
              <a:gd name="connsiteY86" fmla="*/ 1892 h 10000"/>
              <a:gd name="connsiteX87" fmla="*/ 457 w 10000"/>
              <a:gd name="connsiteY87" fmla="*/ 1680 h 10000"/>
              <a:gd name="connsiteX88" fmla="*/ 457 w 10000"/>
              <a:gd name="connsiteY88" fmla="*/ 1362 h 10000"/>
              <a:gd name="connsiteX89" fmla="*/ 457 w 10000"/>
              <a:gd name="connsiteY89" fmla="*/ 1164 h 10000"/>
              <a:gd name="connsiteX90" fmla="*/ 457 w 10000"/>
              <a:gd name="connsiteY90" fmla="*/ 1058 h 10000"/>
              <a:gd name="connsiteX91" fmla="*/ 457 w 10000"/>
              <a:gd name="connsiteY91" fmla="*/ 847 h 10000"/>
              <a:gd name="connsiteX92" fmla="*/ 305 w 10000"/>
              <a:gd name="connsiteY92" fmla="*/ 741 h 10000"/>
              <a:gd name="connsiteX93" fmla="*/ 305 w 10000"/>
              <a:gd name="connsiteY93" fmla="*/ 529 h 10000"/>
              <a:gd name="connsiteX94" fmla="*/ 152 w 10000"/>
              <a:gd name="connsiteY94" fmla="*/ 423 h 10000"/>
              <a:gd name="connsiteX95" fmla="*/ 0 w 10000"/>
              <a:gd name="connsiteY95" fmla="*/ 317 h 10000"/>
              <a:gd name="connsiteX96" fmla="*/ 0 w 10000"/>
              <a:gd name="connsiteY96" fmla="*/ 212 h 10000"/>
              <a:gd name="connsiteX97" fmla="*/ 152 w 10000"/>
              <a:gd name="connsiteY97" fmla="*/ 0 h 10000"/>
              <a:gd name="connsiteX98" fmla="*/ 152 w 10000"/>
              <a:gd name="connsiteY98" fmla="*/ 0 h 10000"/>
              <a:gd name="connsiteX99" fmla="*/ 457 w 10000"/>
              <a:gd name="connsiteY99" fmla="*/ 0 h 10000"/>
              <a:gd name="connsiteX100" fmla="*/ 762 w 10000"/>
              <a:gd name="connsiteY100" fmla="*/ 0 h 10000"/>
              <a:gd name="connsiteX101" fmla="*/ 1067 w 10000"/>
              <a:gd name="connsiteY101" fmla="*/ 106 h 10000"/>
              <a:gd name="connsiteX102" fmla="*/ 1352 w 10000"/>
              <a:gd name="connsiteY102" fmla="*/ 212 h 10000"/>
              <a:gd name="connsiteX103" fmla="*/ 1657 w 10000"/>
              <a:gd name="connsiteY103" fmla="*/ 317 h 10000"/>
              <a:gd name="connsiteX104" fmla="*/ 1810 w 10000"/>
              <a:gd name="connsiteY104" fmla="*/ 423 h 10000"/>
              <a:gd name="connsiteX105" fmla="*/ 1962 w 10000"/>
              <a:gd name="connsiteY105" fmla="*/ 423 h 10000"/>
              <a:gd name="connsiteX106" fmla="*/ 1962 w 10000"/>
              <a:gd name="connsiteY106" fmla="*/ 635 h 10000"/>
              <a:gd name="connsiteX107" fmla="*/ 1810 w 10000"/>
              <a:gd name="connsiteY107" fmla="*/ 847 h 10000"/>
              <a:gd name="connsiteX108" fmla="*/ 1810 w 10000"/>
              <a:gd name="connsiteY108" fmla="*/ 952 h 10000"/>
              <a:gd name="connsiteX109" fmla="*/ 1810 w 10000"/>
              <a:gd name="connsiteY109" fmla="*/ 1164 h 10000"/>
              <a:gd name="connsiteX110" fmla="*/ 1657 w 10000"/>
              <a:gd name="connsiteY110" fmla="*/ 1362 h 10000"/>
              <a:gd name="connsiteX111" fmla="*/ 1657 w 10000"/>
              <a:gd name="connsiteY111" fmla="*/ 1574 h 10000"/>
              <a:gd name="connsiteX112" fmla="*/ 1657 w 10000"/>
              <a:gd name="connsiteY112" fmla="*/ 1892 h 10000"/>
              <a:gd name="connsiteX113" fmla="*/ 1657 w 10000"/>
              <a:gd name="connsiteY113" fmla="*/ 2315 h 10000"/>
              <a:gd name="connsiteX114" fmla="*/ 1505 w 10000"/>
              <a:gd name="connsiteY114" fmla="*/ 2844 h 10000"/>
              <a:gd name="connsiteX115" fmla="*/ 1505 w 10000"/>
              <a:gd name="connsiteY115" fmla="*/ 3373 h 10000"/>
              <a:gd name="connsiteX116" fmla="*/ 1505 w 10000"/>
              <a:gd name="connsiteY116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8629 w 10000"/>
              <a:gd name="connsiteY32" fmla="*/ 7685 h 10000"/>
              <a:gd name="connsiteX33" fmla="*/ 8781 w 10000"/>
              <a:gd name="connsiteY33" fmla="*/ 7474 h 10000"/>
              <a:gd name="connsiteX34" fmla="*/ 8781 w 10000"/>
              <a:gd name="connsiteY34" fmla="*/ 7262 h 10000"/>
              <a:gd name="connsiteX35" fmla="*/ 8781 w 10000"/>
              <a:gd name="connsiteY35" fmla="*/ 7050 h 10000"/>
              <a:gd name="connsiteX36" fmla="*/ 8781 w 10000"/>
              <a:gd name="connsiteY36" fmla="*/ 6944 h 10000"/>
              <a:gd name="connsiteX37" fmla="*/ 8933 w 10000"/>
              <a:gd name="connsiteY37" fmla="*/ 6839 h 10000"/>
              <a:gd name="connsiteX38" fmla="*/ 8933 w 10000"/>
              <a:gd name="connsiteY38" fmla="*/ 6733 h 10000"/>
              <a:gd name="connsiteX39" fmla="*/ 8933 w 10000"/>
              <a:gd name="connsiteY39" fmla="*/ 6733 h 10000"/>
              <a:gd name="connsiteX40" fmla="*/ 9086 w 10000"/>
              <a:gd name="connsiteY40" fmla="*/ 6733 h 10000"/>
              <a:gd name="connsiteX41" fmla="*/ 9238 w 10000"/>
              <a:gd name="connsiteY41" fmla="*/ 6733 h 10000"/>
              <a:gd name="connsiteX42" fmla="*/ 9238 w 10000"/>
              <a:gd name="connsiteY42" fmla="*/ 6839 h 10000"/>
              <a:gd name="connsiteX43" fmla="*/ 9390 w 10000"/>
              <a:gd name="connsiteY43" fmla="*/ 6944 h 10000"/>
              <a:gd name="connsiteX44" fmla="*/ 9390 w 10000"/>
              <a:gd name="connsiteY44" fmla="*/ 7156 h 10000"/>
              <a:gd name="connsiteX45" fmla="*/ 9390 w 10000"/>
              <a:gd name="connsiteY45" fmla="*/ 7262 h 10000"/>
              <a:gd name="connsiteX46" fmla="*/ 9390 w 10000"/>
              <a:gd name="connsiteY46" fmla="*/ 7474 h 10000"/>
              <a:gd name="connsiteX47" fmla="*/ 9543 w 10000"/>
              <a:gd name="connsiteY47" fmla="*/ 7897 h 10000"/>
              <a:gd name="connsiteX48" fmla="*/ 9543 w 10000"/>
              <a:gd name="connsiteY48" fmla="*/ 8214 h 10000"/>
              <a:gd name="connsiteX49" fmla="*/ 9695 w 10000"/>
              <a:gd name="connsiteY49" fmla="*/ 8532 h 10000"/>
              <a:gd name="connsiteX50" fmla="*/ 9848 w 10000"/>
              <a:gd name="connsiteY50" fmla="*/ 8743 h 10000"/>
              <a:gd name="connsiteX51" fmla="*/ 10000 w 10000"/>
              <a:gd name="connsiteY51" fmla="*/ 8942 h 10000"/>
              <a:gd name="connsiteX52" fmla="*/ 10000 w 10000"/>
              <a:gd name="connsiteY52" fmla="*/ 9153 h 10000"/>
              <a:gd name="connsiteX53" fmla="*/ 9848 w 10000"/>
              <a:gd name="connsiteY53" fmla="*/ 9365 h 10000"/>
              <a:gd name="connsiteX54" fmla="*/ 9543 w 10000"/>
              <a:gd name="connsiteY54" fmla="*/ 9471 h 10000"/>
              <a:gd name="connsiteX55" fmla="*/ 9238 w 10000"/>
              <a:gd name="connsiteY55" fmla="*/ 9577 h 10000"/>
              <a:gd name="connsiteX56" fmla="*/ 8781 w 10000"/>
              <a:gd name="connsiteY56" fmla="*/ 9683 h 10000"/>
              <a:gd name="connsiteX57" fmla="*/ 8343 w 10000"/>
              <a:gd name="connsiteY57" fmla="*/ 9788 h 10000"/>
              <a:gd name="connsiteX58" fmla="*/ 7886 w 10000"/>
              <a:gd name="connsiteY58" fmla="*/ 9894 h 10000"/>
              <a:gd name="connsiteX59" fmla="*/ 7276 w 10000"/>
              <a:gd name="connsiteY59" fmla="*/ 9894 h 10000"/>
              <a:gd name="connsiteX60" fmla="*/ 6514 w 10000"/>
              <a:gd name="connsiteY60" fmla="*/ 10000 h 10000"/>
              <a:gd name="connsiteX61" fmla="*/ 5752 w 10000"/>
              <a:gd name="connsiteY61" fmla="*/ 10000 h 10000"/>
              <a:gd name="connsiteX62" fmla="*/ 4838 w 10000"/>
              <a:gd name="connsiteY62" fmla="*/ 10000 h 10000"/>
              <a:gd name="connsiteX63" fmla="*/ 4095 w 10000"/>
              <a:gd name="connsiteY63" fmla="*/ 10000 h 10000"/>
              <a:gd name="connsiteX64" fmla="*/ 3333 w 10000"/>
              <a:gd name="connsiteY64" fmla="*/ 9894 h 10000"/>
              <a:gd name="connsiteX65" fmla="*/ 2724 w 10000"/>
              <a:gd name="connsiteY65" fmla="*/ 9894 h 10000"/>
              <a:gd name="connsiteX66" fmla="*/ 2267 w 10000"/>
              <a:gd name="connsiteY66" fmla="*/ 9788 h 10000"/>
              <a:gd name="connsiteX67" fmla="*/ 1810 w 10000"/>
              <a:gd name="connsiteY67" fmla="*/ 9577 h 10000"/>
              <a:gd name="connsiteX68" fmla="*/ 1352 w 10000"/>
              <a:gd name="connsiteY68" fmla="*/ 9471 h 10000"/>
              <a:gd name="connsiteX69" fmla="*/ 1067 w 10000"/>
              <a:gd name="connsiteY69" fmla="*/ 9259 h 10000"/>
              <a:gd name="connsiteX70" fmla="*/ 914 w 10000"/>
              <a:gd name="connsiteY70" fmla="*/ 8942 h 10000"/>
              <a:gd name="connsiteX71" fmla="*/ 762 w 10000"/>
              <a:gd name="connsiteY71" fmla="*/ 8638 h 10000"/>
              <a:gd name="connsiteX72" fmla="*/ 610 w 10000"/>
              <a:gd name="connsiteY72" fmla="*/ 8214 h 10000"/>
              <a:gd name="connsiteX73" fmla="*/ 610 w 10000"/>
              <a:gd name="connsiteY73" fmla="*/ 7791 h 10000"/>
              <a:gd name="connsiteX74" fmla="*/ 610 w 10000"/>
              <a:gd name="connsiteY74" fmla="*/ 7262 h 10000"/>
              <a:gd name="connsiteX75" fmla="*/ 610 w 10000"/>
              <a:gd name="connsiteY75" fmla="*/ 6627 h 10000"/>
              <a:gd name="connsiteX76" fmla="*/ 610 w 10000"/>
              <a:gd name="connsiteY76" fmla="*/ 5899 h 10000"/>
              <a:gd name="connsiteX77" fmla="*/ 610 w 10000"/>
              <a:gd name="connsiteY77" fmla="*/ 5476 h 10000"/>
              <a:gd name="connsiteX78" fmla="*/ 610 w 10000"/>
              <a:gd name="connsiteY78" fmla="*/ 5053 h 10000"/>
              <a:gd name="connsiteX79" fmla="*/ 610 w 10000"/>
              <a:gd name="connsiteY79" fmla="*/ 4630 h 10000"/>
              <a:gd name="connsiteX80" fmla="*/ 610 w 10000"/>
              <a:gd name="connsiteY80" fmla="*/ 4206 h 10000"/>
              <a:gd name="connsiteX81" fmla="*/ 610 w 10000"/>
              <a:gd name="connsiteY81" fmla="*/ 3690 h 10000"/>
              <a:gd name="connsiteX82" fmla="*/ 610 w 10000"/>
              <a:gd name="connsiteY82" fmla="*/ 3267 h 10000"/>
              <a:gd name="connsiteX83" fmla="*/ 610 w 10000"/>
              <a:gd name="connsiteY83" fmla="*/ 2950 h 10000"/>
              <a:gd name="connsiteX84" fmla="*/ 610 w 10000"/>
              <a:gd name="connsiteY84" fmla="*/ 2526 h 10000"/>
              <a:gd name="connsiteX85" fmla="*/ 610 w 10000"/>
              <a:gd name="connsiteY85" fmla="*/ 2209 h 10000"/>
              <a:gd name="connsiteX86" fmla="*/ 457 w 10000"/>
              <a:gd name="connsiteY86" fmla="*/ 1892 h 10000"/>
              <a:gd name="connsiteX87" fmla="*/ 457 w 10000"/>
              <a:gd name="connsiteY87" fmla="*/ 1680 h 10000"/>
              <a:gd name="connsiteX88" fmla="*/ 457 w 10000"/>
              <a:gd name="connsiteY88" fmla="*/ 1362 h 10000"/>
              <a:gd name="connsiteX89" fmla="*/ 457 w 10000"/>
              <a:gd name="connsiteY89" fmla="*/ 1164 h 10000"/>
              <a:gd name="connsiteX90" fmla="*/ 457 w 10000"/>
              <a:gd name="connsiteY90" fmla="*/ 1058 h 10000"/>
              <a:gd name="connsiteX91" fmla="*/ 457 w 10000"/>
              <a:gd name="connsiteY91" fmla="*/ 847 h 10000"/>
              <a:gd name="connsiteX92" fmla="*/ 305 w 10000"/>
              <a:gd name="connsiteY92" fmla="*/ 741 h 10000"/>
              <a:gd name="connsiteX93" fmla="*/ 305 w 10000"/>
              <a:gd name="connsiteY93" fmla="*/ 529 h 10000"/>
              <a:gd name="connsiteX94" fmla="*/ 152 w 10000"/>
              <a:gd name="connsiteY94" fmla="*/ 423 h 10000"/>
              <a:gd name="connsiteX95" fmla="*/ 0 w 10000"/>
              <a:gd name="connsiteY95" fmla="*/ 317 h 10000"/>
              <a:gd name="connsiteX96" fmla="*/ 0 w 10000"/>
              <a:gd name="connsiteY96" fmla="*/ 212 h 10000"/>
              <a:gd name="connsiteX97" fmla="*/ 152 w 10000"/>
              <a:gd name="connsiteY97" fmla="*/ 0 h 10000"/>
              <a:gd name="connsiteX98" fmla="*/ 457 w 10000"/>
              <a:gd name="connsiteY98" fmla="*/ 0 h 10000"/>
              <a:gd name="connsiteX99" fmla="*/ 762 w 10000"/>
              <a:gd name="connsiteY99" fmla="*/ 0 h 10000"/>
              <a:gd name="connsiteX100" fmla="*/ 1067 w 10000"/>
              <a:gd name="connsiteY100" fmla="*/ 106 h 10000"/>
              <a:gd name="connsiteX101" fmla="*/ 1352 w 10000"/>
              <a:gd name="connsiteY101" fmla="*/ 212 h 10000"/>
              <a:gd name="connsiteX102" fmla="*/ 1657 w 10000"/>
              <a:gd name="connsiteY102" fmla="*/ 317 h 10000"/>
              <a:gd name="connsiteX103" fmla="*/ 1810 w 10000"/>
              <a:gd name="connsiteY103" fmla="*/ 423 h 10000"/>
              <a:gd name="connsiteX104" fmla="*/ 1962 w 10000"/>
              <a:gd name="connsiteY104" fmla="*/ 423 h 10000"/>
              <a:gd name="connsiteX105" fmla="*/ 1962 w 10000"/>
              <a:gd name="connsiteY105" fmla="*/ 635 h 10000"/>
              <a:gd name="connsiteX106" fmla="*/ 1810 w 10000"/>
              <a:gd name="connsiteY106" fmla="*/ 847 h 10000"/>
              <a:gd name="connsiteX107" fmla="*/ 1810 w 10000"/>
              <a:gd name="connsiteY107" fmla="*/ 952 h 10000"/>
              <a:gd name="connsiteX108" fmla="*/ 1810 w 10000"/>
              <a:gd name="connsiteY108" fmla="*/ 1164 h 10000"/>
              <a:gd name="connsiteX109" fmla="*/ 1657 w 10000"/>
              <a:gd name="connsiteY109" fmla="*/ 1362 h 10000"/>
              <a:gd name="connsiteX110" fmla="*/ 1657 w 10000"/>
              <a:gd name="connsiteY110" fmla="*/ 1574 h 10000"/>
              <a:gd name="connsiteX111" fmla="*/ 1657 w 10000"/>
              <a:gd name="connsiteY111" fmla="*/ 1892 h 10000"/>
              <a:gd name="connsiteX112" fmla="*/ 1657 w 10000"/>
              <a:gd name="connsiteY112" fmla="*/ 2315 h 10000"/>
              <a:gd name="connsiteX113" fmla="*/ 1505 w 10000"/>
              <a:gd name="connsiteY113" fmla="*/ 2844 h 10000"/>
              <a:gd name="connsiteX114" fmla="*/ 1505 w 10000"/>
              <a:gd name="connsiteY114" fmla="*/ 3373 h 10000"/>
              <a:gd name="connsiteX115" fmla="*/ 1505 w 10000"/>
              <a:gd name="connsiteY115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8629 w 10000"/>
              <a:gd name="connsiteY32" fmla="*/ 7685 h 10000"/>
              <a:gd name="connsiteX33" fmla="*/ 8781 w 10000"/>
              <a:gd name="connsiteY33" fmla="*/ 7474 h 10000"/>
              <a:gd name="connsiteX34" fmla="*/ 8781 w 10000"/>
              <a:gd name="connsiteY34" fmla="*/ 7262 h 10000"/>
              <a:gd name="connsiteX35" fmla="*/ 8781 w 10000"/>
              <a:gd name="connsiteY35" fmla="*/ 7050 h 10000"/>
              <a:gd name="connsiteX36" fmla="*/ 8781 w 10000"/>
              <a:gd name="connsiteY36" fmla="*/ 6944 h 10000"/>
              <a:gd name="connsiteX37" fmla="*/ 8933 w 10000"/>
              <a:gd name="connsiteY37" fmla="*/ 6839 h 10000"/>
              <a:gd name="connsiteX38" fmla="*/ 8933 w 10000"/>
              <a:gd name="connsiteY38" fmla="*/ 6733 h 10000"/>
              <a:gd name="connsiteX39" fmla="*/ 8933 w 10000"/>
              <a:gd name="connsiteY39" fmla="*/ 6733 h 10000"/>
              <a:gd name="connsiteX40" fmla="*/ 9086 w 10000"/>
              <a:gd name="connsiteY40" fmla="*/ 6733 h 10000"/>
              <a:gd name="connsiteX41" fmla="*/ 9238 w 10000"/>
              <a:gd name="connsiteY41" fmla="*/ 6733 h 10000"/>
              <a:gd name="connsiteX42" fmla="*/ 9238 w 10000"/>
              <a:gd name="connsiteY42" fmla="*/ 6839 h 10000"/>
              <a:gd name="connsiteX43" fmla="*/ 9390 w 10000"/>
              <a:gd name="connsiteY43" fmla="*/ 6944 h 10000"/>
              <a:gd name="connsiteX44" fmla="*/ 9390 w 10000"/>
              <a:gd name="connsiteY44" fmla="*/ 7156 h 10000"/>
              <a:gd name="connsiteX45" fmla="*/ 9390 w 10000"/>
              <a:gd name="connsiteY45" fmla="*/ 7262 h 10000"/>
              <a:gd name="connsiteX46" fmla="*/ 9390 w 10000"/>
              <a:gd name="connsiteY46" fmla="*/ 7474 h 10000"/>
              <a:gd name="connsiteX47" fmla="*/ 9543 w 10000"/>
              <a:gd name="connsiteY47" fmla="*/ 7897 h 10000"/>
              <a:gd name="connsiteX48" fmla="*/ 9543 w 10000"/>
              <a:gd name="connsiteY48" fmla="*/ 8214 h 10000"/>
              <a:gd name="connsiteX49" fmla="*/ 9695 w 10000"/>
              <a:gd name="connsiteY49" fmla="*/ 8532 h 10000"/>
              <a:gd name="connsiteX50" fmla="*/ 9848 w 10000"/>
              <a:gd name="connsiteY50" fmla="*/ 8743 h 10000"/>
              <a:gd name="connsiteX51" fmla="*/ 10000 w 10000"/>
              <a:gd name="connsiteY51" fmla="*/ 8942 h 10000"/>
              <a:gd name="connsiteX52" fmla="*/ 10000 w 10000"/>
              <a:gd name="connsiteY52" fmla="*/ 9153 h 10000"/>
              <a:gd name="connsiteX53" fmla="*/ 9848 w 10000"/>
              <a:gd name="connsiteY53" fmla="*/ 9365 h 10000"/>
              <a:gd name="connsiteX54" fmla="*/ 9543 w 10000"/>
              <a:gd name="connsiteY54" fmla="*/ 9471 h 10000"/>
              <a:gd name="connsiteX55" fmla="*/ 9238 w 10000"/>
              <a:gd name="connsiteY55" fmla="*/ 9577 h 10000"/>
              <a:gd name="connsiteX56" fmla="*/ 8781 w 10000"/>
              <a:gd name="connsiteY56" fmla="*/ 9683 h 10000"/>
              <a:gd name="connsiteX57" fmla="*/ 8343 w 10000"/>
              <a:gd name="connsiteY57" fmla="*/ 9788 h 10000"/>
              <a:gd name="connsiteX58" fmla="*/ 7886 w 10000"/>
              <a:gd name="connsiteY58" fmla="*/ 9894 h 10000"/>
              <a:gd name="connsiteX59" fmla="*/ 7276 w 10000"/>
              <a:gd name="connsiteY59" fmla="*/ 9894 h 10000"/>
              <a:gd name="connsiteX60" fmla="*/ 6514 w 10000"/>
              <a:gd name="connsiteY60" fmla="*/ 10000 h 10000"/>
              <a:gd name="connsiteX61" fmla="*/ 5752 w 10000"/>
              <a:gd name="connsiteY61" fmla="*/ 10000 h 10000"/>
              <a:gd name="connsiteX62" fmla="*/ 4838 w 10000"/>
              <a:gd name="connsiteY62" fmla="*/ 10000 h 10000"/>
              <a:gd name="connsiteX63" fmla="*/ 4095 w 10000"/>
              <a:gd name="connsiteY63" fmla="*/ 10000 h 10000"/>
              <a:gd name="connsiteX64" fmla="*/ 3333 w 10000"/>
              <a:gd name="connsiteY64" fmla="*/ 9894 h 10000"/>
              <a:gd name="connsiteX65" fmla="*/ 2724 w 10000"/>
              <a:gd name="connsiteY65" fmla="*/ 9894 h 10000"/>
              <a:gd name="connsiteX66" fmla="*/ 2267 w 10000"/>
              <a:gd name="connsiteY66" fmla="*/ 9788 h 10000"/>
              <a:gd name="connsiteX67" fmla="*/ 1810 w 10000"/>
              <a:gd name="connsiteY67" fmla="*/ 9577 h 10000"/>
              <a:gd name="connsiteX68" fmla="*/ 1352 w 10000"/>
              <a:gd name="connsiteY68" fmla="*/ 9471 h 10000"/>
              <a:gd name="connsiteX69" fmla="*/ 1067 w 10000"/>
              <a:gd name="connsiteY69" fmla="*/ 9259 h 10000"/>
              <a:gd name="connsiteX70" fmla="*/ 914 w 10000"/>
              <a:gd name="connsiteY70" fmla="*/ 8942 h 10000"/>
              <a:gd name="connsiteX71" fmla="*/ 762 w 10000"/>
              <a:gd name="connsiteY71" fmla="*/ 8638 h 10000"/>
              <a:gd name="connsiteX72" fmla="*/ 610 w 10000"/>
              <a:gd name="connsiteY72" fmla="*/ 8214 h 10000"/>
              <a:gd name="connsiteX73" fmla="*/ 610 w 10000"/>
              <a:gd name="connsiteY73" fmla="*/ 7791 h 10000"/>
              <a:gd name="connsiteX74" fmla="*/ 610 w 10000"/>
              <a:gd name="connsiteY74" fmla="*/ 7262 h 10000"/>
              <a:gd name="connsiteX75" fmla="*/ 610 w 10000"/>
              <a:gd name="connsiteY75" fmla="*/ 6627 h 10000"/>
              <a:gd name="connsiteX76" fmla="*/ 610 w 10000"/>
              <a:gd name="connsiteY76" fmla="*/ 5899 h 10000"/>
              <a:gd name="connsiteX77" fmla="*/ 610 w 10000"/>
              <a:gd name="connsiteY77" fmla="*/ 5476 h 10000"/>
              <a:gd name="connsiteX78" fmla="*/ 610 w 10000"/>
              <a:gd name="connsiteY78" fmla="*/ 5053 h 10000"/>
              <a:gd name="connsiteX79" fmla="*/ 610 w 10000"/>
              <a:gd name="connsiteY79" fmla="*/ 4630 h 10000"/>
              <a:gd name="connsiteX80" fmla="*/ 610 w 10000"/>
              <a:gd name="connsiteY80" fmla="*/ 4206 h 10000"/>
              <a:gd name="connsiteX81" fmla="*/ 610 w 10000"/>
              <a:gd name="connsiteY81" fmla="*/ 3690 h 10000"/>
              <a:gd name="connsiteX82" fmla="*/ 610 w 10000"/>
              <a:gd name="connsiteY82" fmla="*/ 3267 h 10000"/>
              <a:gd name="connsiteX83" fmla="*/ 610 w 10000"/>
              <a:gd name="connsiteY83" fmla="*/ 2950 h 10000"/>
              <a:gd name="connsiteX84" fmla="*/ 610 w 10000"/>
              <a:gd name="connsiteY84" fmla="*/ 2526 h 10000"/>
              <a:gd name="connsiteX85" fmla="*/ 610 w 10000"/>
              <a:gd name="connsiteY85" fmla="*/ 2209 h 10000"/>
              <a:gd name="connsiteX86" fmla="*/ 457 w 10000"/>
              <a:gd name="connsiteY86" fmla="*/ 1892 h 10000"/>
              <a:gd name="connsiteX87" fmla="*/ 457 w 10000"/>
              <a:gd name="connsiteY87" fmla="*/ 1680 h 10000"/>
              <a:gd name="connsiteX88" fmla="*/ 457 w 10000"/>
              <a:gd name="connsiteY88" fmla="*/ 1362 h 10000"/>
              <a:gd name="connsiteX89" fmla="*/ 457 w 10000"/>
              <a:gd name="connsiteY89" fmla="*/ 1164 h 10000"/>
              <a:gd name="connsiteX90" fmla="*/ 457 w 10000"/>
              <a:gd name="connsiteY90" fmla="*/ 1058 h 10000"/>
              <a:gd name="connsiteX91" fmla="*/ 457 w 10000"/>
              <a:gd name="connsiteY91" fmla="*/ 847 h 10000"/>
              <a:gd name="connsiteX92" fmla="*/ 305 w 10000"/>
              <a:gd name="connsiteY92" fmla="*/ 741 h 10000"/>
              <a:gd name="connsiteX93" fmla="*/ 305 w 10000"/>
              <a:gd name="connsiteY93" fmla="*/ 529 h 10000"/>
              <a:gd name="connsiteX94" fmla="*/ 152 w 10000"/>
              <a:gd name="connsiteY94" fmla="*/ 423 h 10000"/>
              <a:gd name="connsiteX95" fmla="*/ 0 w 10000"/>
              <a:gd name="connsiteY95" fmla="*/ 317 h 10000"/>
              <a:gd name="connsiteX96" fmla="*/ 0 w 10000"/>
              <a:gd name="connsiteY96" fmla="*/ 212 h 10000"/>
              <a:gd name="connsiteX97" fmla="*/ 457 w 10000"/>
              <a:gd name="connsiteY97" fmla="*/ 0 h 10000"/>
              <a:gd name="connsiteX98" fmla="*/ 762 w 10000"/>
              <a:gd name="connsiteY98" fmla="*/ 0 h 10000"/>
              <a:gd name="connsiteX99" fmla="*/ 1067 w 10000"/>
              <a:gd name="connsiteY99" fmla="*/ 106 h 10000"/>
              <a:gd name="connsiteX100" fmla="*/ 1352 w 10000"/>
              <a:gd name="connsiteY100" fmla="*/ 212 h 10000"/>
              <a:gd name="connsiteX101" fmla="*/ 1657 w 10000"/>
              <a:gd name="connsiteY101" fmla="*/ 317 h 10000"/>
              <a:gd name="connsiteX102" fmla="*/ 1810 w 10000"/>
              <a:gd name="connsiteY102" fmla="*/ 423 h 10000"/>
              <a:gd name="connsiteX103" fmla="*/ 1962 w 10000"/>
              <a:gd name="connsiteY103" fmla="*/ 423 h 10000"/>
              <a:gd name="connsiteX104" fmla="*/ 1962 w 10000"/>
              <a:gd name="connsiteY104" fmla="*/ 635 h 10000"/>
              <a:gd name="connsiteX105" fmla="*/ 1810 w 10000"/>
              <a:gd name="connsiteY105" fmla="*/ 847 h 10000"/>
              <a:gd name="connsiteX106" fmla="*/ 1810 w 10000"/>
              <a:gd name="connsiteY106" fmla="*/ 952 h 10000"/>
              <a:gd name="connsiteX107" fmla="*/ 1810 w 10000"/>
              <a:gd name="connsiteY107" fmla="*/ 1164 h 10000"/>
              <a:gd name="connsiteX108" fmla="*/ 1657 w 10000"/>
              <a:gd name="connsiteY108" fmla="*/ 1362 h 10000"/>
              <a:gd name="connsiteX109" fmla="*/ 1657 w 10000"/>
              <a:gd name="connsiteY109" fmla="*/ 1574 h 10000"/>
              <a:gd name="connsiteX110" fmla="*/ 1657 w 10000"/>
              <a:gd name="connsiteY110" fmla="*/ 1892 h 10000"/>
              <a:gd name="connsiteX111" fmla="*/ 1657 w 10000"/>
              <a:gd name="connsiteY111" fmla="*/ 2315 h 10000"/>
              <a:gd name="connsiteX112" fmla="*/ 1505 w 10000"/>
              <a:gd name="connsiteY112" fmla="*/ 2844 h 10000"/>
              <a:gd name="connsiteX113" fmla="*/ 1505 w 10000"/>
              <a:gd name="connsiteY113" fmla="*/ 3373 h 10000"/>
              <a:gd name="connsiteX114" fmla="*/ 1505 w 10000"/>
              <a:gd name="connsiteY114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8629 w 10000"/>
              <a:gd name="connsiteY32" fmla="*/ 7685 h 10000"/>
              <a:gd name="connsiteX33" fmla="*/ 8781 w 10000"/>
              <a:gd name="connsiteY33" fmla="*/ 7474 h 10000"/>
              <a:gd name="connsiteX34" fmla="*/ 8781 w 10000"/>
              <a:gd name="connsiteY34" fmla="*/ 7262 h 10000"/>
              <a:gd name="connsiteX35" fmla="*/ 8781 w 10000"/>
              <a:gd name="connsiteY35" fmla="*/ 7050 h 10000"/>
              <a:gd name="connsiteX36" fmla="*/ 8781 w 10000"/>
              <a:gd name="connsiteY36" fmla="*/ 6944 h 10000"/>
              <a:gd name="connsiteX37" fmla="*/ 8933 w 10000"/>
              <a:gd name="connsiteY37" fmla="*/ 6839 h 10000"/>
              <a:gd name="connsiteX38" fmla="*/ 8933 w 10000"/>
              <a:gd name="connsiteY38" fmla="*/ 6733 h 10000"/>
              <a:gd name="connsiteX39" fmla="*/ 8933 w 10000"/>
              <a:gd name="connsiteY39" fmla="*/ 6733 h 10000"/>
              <a:gd name="connsiteX40" fmla="*/ 9086 w 10000"/>
              <a:gd name="connsiteY40" fmla="*/ 6733 h 10000"/>
              <a:gd name="connsiteX41" fmla="*/ 9238 w 10000"/>
              <a:gd name="connsiteY41" fmla="*/ 6733 h 10000"/>
              <a:gd name="connsiteX42" fmla="*/ 9238 w 10000"/>
              <a:gd name="connsiteY42" fmla="*/ 6839 h 10000"/>
              <a:gd name="connsiteX43" fmla="*/ 9390 w 10000"/>
              <a:gd name="connsiteY43" fmla="*/ 6944 h 10000"/>
              <a:gd name="connsiteX44" fmla="*/ 9390 w 10000"/>
              <a:gd name="connsiteY44" fmla="*/ 7156 h 10000"/>
              <a:gd name="connsiteX45" fmla="*/ 9390 w 10000"/>
              <a:gd name="connsiteY45" fmla="*/ 7262 h 10000"/>
              <a:gd name="connsiteX46" fmla="*/ 9390 w 10000"/>
              <a:gd name="connsiteY46" fmla="*/ 7474 h 10000"/>
              <a:gd name="connsiteX47" fmla="*/ 9543 w 10000"/>
              <a:gd name="connsiteY47" fmla="*/ 7897 h 10000"/>
              <a:gd name="connsiteX48" fmla="*/ 9543 w 10000"/>
              <a:gd name="connsiteY48" fmla="*/ 8214 h 10000"/>
              <a:gd name="connsiteX49" fmla="*/ 9695 w 10000"/>
              <a:gd name="connsiteY49" fmla="*/ 8532 h 10000"/>
              <a:gd name="connsiteX50" fmla="*/ 9848 w 10000"/>
              <a:gd name="connsiteY50" fmla="*/ 8743 h 10000"/>
              <a:gd name="connsiteX51" fmla="*/ 10000 w 10000"/>
              <a:gd name="connsiteY51" fmla="*/ 8942 h 10000"/>
              <a:gd name="connsiteX52" fmla="*/ 10000 w 10000"/>
              <a:gd name="connsiteY52" fmla="*/ 9153 h 10000"/>
              <a:gd name="connsiteX53" fmla="*/ 9848 w 10000"/>
              <a:gd name="connsiteY53" fmla="*/ 9365 h 10000"/>
              <a:gd name="connsiteX54" fmla="*/ 9543 w 10000"/>
              <a:gd name="connsiteY54" fmla="*/ 9471 h 10000"/>
              <a:gd name="connsiteX55" fmla="*/ 9238 w 10000"/>
              <a:gd name="connsiteY55" fmla="*/ 9577 h 10000"/>
              <a:gd name="connsiteX56" fmla="*/ 8781 w 10000"/>
              <a:gd name="connsiteY56" fmla="*/ 9683 h 10000"/>
              <a:gd name="connsiteX57" fmla="*/ 8343 w 10000"/>
              <a:gd name="connsiteY57" fmla="*/ 9788 h 10000"/>
              <a:gd name="connsiteX58" fmla="*/ 7886 w 10000"/>
              <a:gd name="connsiteY58" fmla="*/ 9894 h 10000"/>
              <a:gd name="connsiteX59" fmla="*/ 7276 w 10000"/>
              <a:gd name="connsiteY59" fmla="*/ 9894 h 10000"/>
              <a:gd name="connsiteX60" fmla="*/ 6514 w 10000"/>
              <a:gd name="connsiteY60" fmla="*/ 10000 h 10000"/>
              <a:gd name="connsiteX61" fmla="*/ 5752 w 10000"/>
              <a:gd name="connsiteY61" fmla="*/ 10000 h 10000"/>
              <a:gd name="connsiteX62" fmla="*/ 4838 w 10000"/>
              <a:gd name="connsiteY62" fmla="*/ 10000 h 10000"/>
              <a:gd name="connsiteX63" fmla="*/ 4095 w 10000"/>
              <a:gd name="connsiteY63" fmla="*/ 10000 h 10000"/>
              <a:gd name="connsiteX64" fmla="*/ 3333 w 10000"/>
              <a:gd name="connsiteY64" fmla="*/ 9894 h 10000"/>
              <a:gd name="connsiteX65" fmla="*/ 2724 w 10000"/>
              <a:gd name="connsiteY65" fmla="*/ 9894 h 10000"/>
              <a:gd name="connsiteX66" fmla="*/ 2267 w 10000"/>
              <a:gd name="connsiteY66" fmla="*/ 9788 h 10000"/>
              <a:gd name="connsiteX67" fmla="*/ 1810 w 10000"/>
              <a:gd name="connsiteY67" fmla="*/ 9577 h 10000"/>
              <a:gd name="connsiteX68" fmla="*/ 1352 w 10000"/>
              <a:gd name="connsiteY68" fmla="*/ 9471 h 10000"/>
              <a:gd name="connsiteX69" fmla="*/ 1067 w 10000"/>
              <a:gd name="connsiteY69" fmla="*/ 9259 h 10000"/>
              <a:gd name="connsiteX70" fmla="*/ 914 w 10000"/>
              <a:gd name="connsiteY70" fmla="*/ 8942 h 10000"/>
              <a:gd name="connsiteX71" fmla="*/ 762 w 10000"/>
              <a:gd name="connsiteY71" fmla="*/ 8638 h 10000"/>
              <a:gd name="connsiteX72" fmla="*/ 610 w 10000"/>
              <a:gd name="connsiteY72" fmla="*/ 8214 h 10000"/>
              <a:gd name="connsiteX73" fmla="*/ 610 w 10000"/>
              <a:gd name="connsiteY73" fmla="*/ 7791 h 10000"/>
              <a:gd name="connsiteX74" fmla="*/ 610 w 10000"/>
              <a:gd name="connsiteY74" fmla="*/ 7262 h 10000"/>
              <a:gd name="connsiteX75" fmla="*/ 610 w 10000"/>
              <a:gd name="connsiteY75" fmla="*/ 6627 h 10000"/>
              <a:gd name="connsiteX76" fmla="*/ 610 w 10000"/>
              <a:gd name="connsiteY76" fmla="*/ 5899 h 10000"/>
              <a:gd name="connsiteX77" fmla="*/ 610 w 10000"/>
              <a:gd name="connsiteY77" fmla="*/ 5476 h 10000"/>
              <a:gd name="connsiteX78" fmla="*/ 610 w 10000"/>
              <a:gd name="connsiteY78" fmla="*/ 5053 h 10000"/>
              <a:gd name="connsiteX79" fmla="*/ 610 w 10000"/>
              <a:gd name="connsiteY79" fmla="*/ 4630 h 10000"/>
              <a:gd name="connsiteX80" fmla="*/ 610 w 10000"/>
              <a:gd name="connsiteY80" fmla="*/ 4206 h 10000"/>
              <a:gd name="connsiteX81" fmla="*/ 610 w 10000"/>
              <a:gd name="connsiteY81" fmla="*/ 3690 h 10000"/>
              <a:gd name="connsiteX82" fmla="*/ 610 w 10000"/>
              <a:gd name="connsiteY82" fmla="*/ 3267 h 10000"/>
              <a:gd name="connsiteX83" fmla="*/ 610 w 10000"/>
              <a:gd name="connsiteY83" fmla="*/ 2950 h 10000"/>
              <a:gd name="connsiteX84" fmla="*/ 610 w 10000"/>
              <a:gd name="connsiteY84" fmla="*/ 2526 h 10000"/>
              <a:gd name="connsiteX85" fmla="*/ 610 w 10000"/>
              <a:gd name="connsiteY85" fmla="*/ 2209 h 10000"/>
              <a:gd name="connsiteX86" fmla="*/ 457 w 10000"/>
              <a:gd name="connsiteY86" fmla="*/ 1892 h 10000"/>
              <a:gd name="connsiteX87" fmla="*/ 457 w 10000"/>
              <a:gd name="connsiteY87" fmla="*/ 1680 h 10000"/>
              <a:gd name="connsiteX88" fmla="*/ 457 w 10000"/>
              <a:gd name="connsiteY88" fmla="*/ 1362 h 10000"/>
              <a:gd name="connsiteX89" fmla="*/ 457 w 10000"/>
              <a:gd name="connsiteY89" fmla="*/ 1164 h 10000"/>
              <a:gd name="connsiteX90" fmla="*/ 457 w 10000"/>
              <a:gd name="connsiteY90" fmla="*/ 1058 h 10000"/>
              <a:gd name="connsiteX91" fmla="*/ 457 w 10000"/>
              <a:gd name="connsiteY91" fmla="*/ 847 h 10000"/>
              <a:gd name="connsiteX92" fmla="*/ 305 w 10000"/>
              <a:gd name="connsiteY92" fmla="*/ 741 h 10000"/>
              <a:gd name="connsiteX93" fmla="*/ 305 w 10000"/>
              <a:gd name="connsiteY93" fmla="*/ 529 h 10000"/>
              <a:gd name="connsiteX94" fmla="*/ 152 w 10000"/>
              <a:gd name="connsiteY94" fmla="*/ 423 h 10000"/>
              <a:gd name="connsiteX95" fmla="*/ 0 w 10000"/>
              <a:gd name="connsiteY95" fmla="*/ 317 h 10000"/>
              <a:gd name="connsiteX96" fmla="*/ 457 w 10000"/>
              <a:gd name="connsiteY96" fmla="*/ 0 h 10000"/>
              <a:gd name="connsiteX97" fmla="*/ 762 w 10000"/>
              <a:gd name="connsiteY97" fmla="*/ 0 h 10000"/>
              <a:gd name="connsiteX98" fmla="*/ 1067 w 10000"/>
              <a:gd name="connsiteY98" fmla="*/ 106 h 10000"/>
              <a:gd name="connsiteX99" fmla="*/ 1352 w 10000"/>
              <a:gd name="connsiteY99" fmla="*/ 212 h 10000"/>
              <a:gd name="connsiteX100" fmla="*/ 1657 w 10000"/>
              <a:gd name="connsiteY100" fmla="*/ 317 h 10000"/>
              <a:gd name="connsiteX101" fmla="*/ 1810 w 10000"/>
              <a:gd name="connsiteY101" fmla="*/ 423 h 10000"/>
              <a:gd name="connsiteX102" fmla="*/ 1962 w 10000"/>
              <a:gd name="connsiteY102" fmla="*/ 423 h 10000"/>
              <a:gd name="connsiteX103" fmla="*/ 1962 w 10000"/>
              <a:gd name="connsiteY103" fmla="*/ 635 h 10000"/>
              <a:gd name="connsiteX104" fmla="*/ 1810 w 10000"/>
              <a:gd name="connsiteY104" fmla="*/ 847 h 10000"/>
              <a:gd name="connsiteX105" fmla="*/ 1810 w 10000"/>
              <a:gd name="connsiteY105" fmla="*/ 952 h 10000"/>
              <a:gd name="connsiteX106" fmla="*/ 1810 w 10000"/>
              <a:gd name="connsiteY106" fmla="*/ 1164 h 10000"/>
              <a:gd name="connsiteX107" fmla="*/ 1657 w 10000"/>
              <a:gd name="connsiteY107" fmla="*/ 1362 h 10000"/>
              <a:gd name="connsiteX108" fmla="*/ 1657 w 10000"/>
              <a:gd name="connsiteY108" fmla="*/ 1574 h 10000"/>
              <a:gd name="connsiteX109" fmla="*/ 1657 w 10000"/>
              <a:gd name="connsiteY109" fmla="*/ 1892 h 10000"/>
              <a:gd name="connsiteX110" fmla="*/ 1657 w 10000"/>
              <a:gd name="connsiteY110" fmla="*/ 2315 h 10000"/>
              <a:gd name="connsiteX111" fmla="*/ 1505 w 10000"/>
              <a:gd name="connsiteY111" fmla="*/ 2844 h 10000"/>
              <a:gd name="connsiteX112" fmla="*/ 1505 w 10000"/>
              <a:gd name="connsiteY112" fmla="*/ 3373 h 10000"/>
              <a:gd name="connsiteX113" fmla="*/ 1505 w 10000"/>
              <a:gd name="connsiteY113" fmla="*/ 3373 h 10000"/>
              <a:gd name="connsiteX0" fmla="*/ 1378 w 9873"/>
              <a:gd name="connsiteY0" fmla="*/ 3373 h 10000"/>
              <a:gd name="connsiteX1" fmla="*/ 1378 w 9873"/>
              <a:gd name="connsiteY1" fmla="*/ 3889 h 10000"/>
              <a:gd name="connsiteX2" fmla="*/ 1378 w 9873"/>
              <a:gd name="connsiteY2" fmla="*/ 4312 h 10000"/>
              <a:gd name="connsiteX3" fmla="*/ 1378 w 9873"/>
              <a:gd name="connsiteY3" fmla="*/ 4735 h 10000"/>
              <a:gd name="connsiteX4" fmla="*/ 1378 w 9873"/>
              <a:gd name="connsiteY4" fmla="*/ 5159 h 10000"/>
              <a:gd name="connsiteX5" fmla="*/ 1378 w 9873"/>
              <a:gd name="connsiteY5" fmla="*/ 5582 h 10000"/>
              <a:gd name="connsiteX6" fmla="*/ 1378 w 9873"/>
              <a:gd name="connsiteY6" fmla="*/ 5899 h 10000"/>
              <a:gd name="connsiteX7" fmla="*/ 1378 w 9873"/>
              <a:gd name="connsiteY7" fmla="*/ 6217 h 10000"/>
              <a:gd name="connsiteX8" fmla="*/ 1378 w 9873"/>
              <a:gd name="connsiteY8" fmla="*/ 6415 h 10000"/>
              <a:gd name="connsiteX9" fmla="*/ 1225 w 9873"/>
              <a:gd name="connsiteY9" fmla="*/ 6944 h 10000"/>
              <a:gd name="connsiteX10" fmla="*/ 1225 w 9873"/>
              <a:gd name="connsiteY10" fmla="*/ 7368 h 10000"/>
              <a:gd name="connsiteX11" fmla="*/ 1378 w 9873"/>
              <a:gd name="connsiteY11" fmla="*/ 7685 h 10000"/>
              <a:gd name="connsiteX12" fmla="*/ 1378 w 9873"/>
              <a:gd name="connsiteY12" fmla="*/ 8003 h 10000"/>
              <a:gd name="connsiteX13" fmla="*/ 1530 w 9873"/>
              <a:gd name="connsiteY13" fmla="*/ 8320 h 10000"/>
              <a:gd name="connsiteX14" fmla="*/ 1683 w 9873"/>
              <a:gd name="connsiteY14" fmla="*/ 8638 h 10000"/>
              <a:gd name="connsiteX15" fmla="*/ 1835 w 9873"/>
              <a:gd name="connsiteY15" fmla="*/ 8836 h 10000"/>
              <a:gd name="connsiteX16" fmla="*/ 2140 w 9873"/>
              <a:gd name="connsiteY16" fmla="*/ 8942 h 10000"/>
              <a:gd name="connsiteX17" fmla="*/ 2444 w 9873"/>
              <a:gd name="connsiteY17" fmla="*/ 9048 h 10000"/>
              <a:gd name="connsiteX18" fmla="*/ 2902 w 9873"/>
              <a:gd name="connsiteY18" fmla="*/ 9153 h 10000"/>
              <a:gd name="connsiteX19" fmla="*/ 3511 w 9873"/>
              <a:gd name="connsiteY19" fmla="*/ 9259 h 10000"/>
              <a:gd name="connsiteX20" fmla="*/ 4121 w 9873"/>
              <a:gd name="connsiteY20" fmla="*/ 9259 h 10000"/>
              <a:gd name="connsiteX21" fmla="*/ 4711 w 9873"/>
              <a:gd name="connsiteY21" fmla="*/ 9259 h 10000"/>
              <a:gd name="connsiteX22" fmla="*/ 5321 w 9873"/>
              <a:gd name="connsiteY22" fmla="*/ 9259 h 10000"/>
              <a:gd name="connsiteX23" fmla="*/ 5778 w 9873"/>
              <a:gd name="connsiteY23" fmla="*/ 9259 h 10000"/>
              <a:gd name="connsiteX24" fmla="*/ 6235 w 9873"/>
              <a:gd name="connsiteY24" fmla="*/ 9153 h 10000"/>
              <a:gd name="connsiteX25" fmla="*/ 6997 w 9873"/>
              <a:gd name="connsiteY25" fmla="*/ 9048 h 10000"/>
              <a:gd name="connsiteX26" fmla="*/ 7606 w 9873"/>
              <a:gd name="connsiteY26" fmla="*/ 8942 h 10000"/>
              <a:gd name="connsiteX27" fmla="*/ 7759 w 9873"/>
              <a:gd name="connsiteY27" fmla="*/ 8836 h 10000"/>
              <a:gd name="connsiteX28" fmla="*/ 7911 w 9873"/>
              <a:gd name="connsiteY28" fmla="*/ 8743 h 10000"/>
              <a:gd name="connsiteX29" fmla="*/ 8063 w 9873"/>
              <a:gd name="connsiteY29" fmla="*/ 8638 h 10000"/>
              <a:gd name="connsiteX30" fmla="*/ 8216 w 9873"/>
              <a:gd name="connsiteY30" fmla="*/ 8532 h 10000"/>
              <a:gd name="connsiteX31" fmla="*/ 8349 w 9873"/>
              <a:gd name="connsiteY31" fmla="*/ 8108 h 10000"/>
              <a:gd name="connsiteX32" fmla="*/ 8502 w 9873"/>
              <a:gd name="connsiteY32" fmla="*/ 7685 h 10000"/>
              <a:gd name="connsiteX33" fmla="*/ 8654 w 9873"/>
              <a:gd name="connsiteY33" fmla="*/ 7474 h 10000"/>
              <a:gd name="connsiteX34" fmla="*/ 8654 w 9873"/>
              <a:gd name="connsiteY34" fmla="*/ 7262 h 10000"/>
              <a:gd name="connsiteX35" fmla="*/ 8654 w 9873"/>
              <a:gd name="connsiteY35" fmla="*/ 7050 h 10000"/>
              <a:gd name="connsiteX36" fmla="*/ 8654 w 9873"/>
              <a:gd name="connsiteY36" fmla="*/ 6944 h 10000"/>
              <a:gd name="connsiteX37" fmla="*/ 8806 w 9873"/>
              <a:gd name="connsiteY37" fmla="*/ 6839 h 10000"/>
              <a:gd name="connsiteX38" fmla="*/ 8806 w 9873"/>
              <a:gd name="connsiteY38" fmla="*/ 6733 h 10000"/>
              <a:gd name="connsiteX39" fmla="*/ 8806 w 9873"/>
              <a:gd name="connsiteY39" fmla="*/ 6733 h 10000"/>
              <a:gd name="connsiteX40" fmla="*/ 8959 w 9873"/>
              <a:gd name="connsiteY40" fmla="*/ 6733 h 10000"/>
              <a:gd name="connsiteX41" fmla="*/ 9111 w 9873"/>
              <a:gd name="connsiteY41" fmla="*/ 6733 h 10000"/>
              <a:gd name="connsiteX42" fmla="*/ 9111 w 9873"/>
              <a:gd name="connsiteY42" fmla="*/ 6839 h 10000"/>
              <a:gd name="connsiteX43" fmla="*/ 9263 w 9873"/>
              <a:gd name="connsiteY43" fmla="*/ 6944 h 10000"/>
              <a:gd name="connsiteX44" fmla="*/ 9263 w 9873"/>
              <a:gd name="connsiteY44" fmla="*/ 7156 h 10000"/>
              <a:gd name="connsiteX45" fmla="*/ 9263 w 9873"/>
              <a:gd name="connsiteY45" fmla="*/ 7262 h 10000"/>
              <a:gd name="connsiteX46" fmla="*/ 9263 w 9873"/>
              <a:gd name="connsiteY46" fmla="*/ 7474 h 10000"/>
              <a:gd name="connsiteX47" fmla="*/ 9416 w 9873"/>
              <a:gd name="connsiteY47" fmla="*/ 7897 h 10000"/>
              <a:gd name="connsiteX48" fmla="*/ 9416 w 9873"/>
              <a:gd name="connsiteY48" fmla="*/ 8214 h 10000"/>
              <a:gd name="connsiteX49" fmla="*/ 9568 w 9873"/>
              <a:gd name="connsiteY49" fmla="*/ 8532 h 10000"/>
              <a:gd name="connsiteX50" fmla="*/ 9721 w 9873"/>
              <a:gd name="connsiteY50" fmla="*/ 8743 h 10000"/>
              <a:gd name="connsiteX51" fmla="*/ 9873 w 9873"/>
              <a:gd name="connsiteY51" fmla="*/ 8942 h 10000"/>
              <a:gd name="connsiteX52" fmla="*/ 9873 w 9873"/>
              <a:gd name="connsiteY52" fmla="*/ 9153 h 10000"/>
              <a:gd name="connsiteX53" fmla="*/ 9721 w 9873"/>
              <a:gd name="connsiteY53" fmla="*/ 9365 h 10000"/>
              <a:gd name="connsiteX54" fmla="*/ 9416 w 9873"/>
              <a:gd name="connsiteY54" fmla="*/ 9471 h 10000"/>
              <a:gd name="connsiteX55" fmla="*/ 9111 w 9873"/>
              <a:gd name="connsiteY55" fmla="*/ 9577 h 10000"/>
              <a:gd name="connsiteX56" fmla="*/ 8654 w 9873"/>
              <a:gd name="connsiteY56" fmla="*/ 9683 h 10000"/>
              <a:gd name="connsiteX57" fmla="*/ 8216 w 9873"/>
              <a:gd name="connsiteY57" fmla="*/ 9788 h 10000"/>
              <a:gd name="connsiteX58" fmla="*/ 7759 w 9873"/>
              <a:gd name="connsiteY58" fmla="*/ 9894 h 10000"/>
              <a:gd name="connsiteX59" fmla="*/ 7149 w 9873"/>
              <a:gd name="connsiteY59" fmla="*/ 9894 h 10000"/>
              <a:gd name="connsiteX60" fmla="*/ 6387 w 9873"/>
              <a:gd name="connsiteY60" fmla="*/ 10000 h 10000"/>
              <a:gd name="connsiteX61" fmla="*/ 5625 w 9873"/>
              <a:gd name="connsiteY61" fmla="*/ 10000 h 10000"/>
              <a:gd name="connsiteX62" fmla="*/ 4711 w 9873"/>
              <a:gd name="connsiteY62" fmla="*/ 10000 h 10000"/>
              <a:gd name="connsiteX63" fmla="*/ 3968 w 9873"/>
              <a:gd name="connsiteY63" fmla="*/ 10000 h 10000"/>
              <a:gd name="connsiteX64" fmla="*/ 3206 w 9873"/>
              <a:gd name="connsiteY64" fmla="*/ 9894 h 10000"/>
              <a:gd name="connsiteX65" fmla="*/ 2597 w 9873"/>
              <a:gd name="connsiteY65" fmla="*/ 9894 h 10000"/>
              <a:gd name="connsiteX66" fmla="*/ 2140 w 9873"/>
              <a:gd name="connsiteY66" fmla="*/ 9788 h 10000"/>
              <a:gd name="connsiteX67" fmla="*/ 1683 w 9873"/>
              <a:gd name="connsiteY67" fmla="*/ 9577 h 10000"/>
              <a:gd name="connsiteX68" fmla="*/ 1225 w 9873"/>
              <a:gd name="connsiteY68" fmla="*/ 9471 h 10000"/>
              <a:gd name="connsiteX69" fmla="*/ 940 w 9873"/>
              <a:gd name="connsiteY69" fmla="*/ 9259 h 10000"/>
              <a:gd name="connsiteX70" fmla="*/ 787 w 9873"/>
              <a:gd name="connsiteY70" fmla="*/ 8942 h 10000"/>
              <a:gd name="connsiteX71" fmla="*/ 635 w 9873"/>
              <a:gd name="connsiteY71" fmla="*/ 8638 h 10000"/>
              <a:gd name="connsiteX72" fmla="*/ 483 w 9873"/>
              <a:gd name="connsiteY72" fmla="*/ 8214 h 10000"/>
              <a:gd name="connsiteX73" fmla="*/ 483 w 9873"/>
              <a:gd name="connsiteY73" fmla="*/ 7791 h 10000"/>
              <a:gd name="connsiteX74" fmla="*/ 483 w 9873"/>
              <a:gd name="connsiteY74" fmla="*/ 7262 h 10000"/>
              <a:gd name="connsiteX75" fmla="*/ 483 w 9873"/>
              <a:gd name="connsiteY75" fmla="*/ 6627 h 10000"/>
              <a:gd name="connsiteX76" fmla="*/ 483 w 9873"/>
              <a:gd name="connsiteY76" fmla="*/ 5899 h 10000"/>
              <a:gd name="connsiteX77" fmla="*/ 483 w 9873"/>
              <a:gd name="connsiteY77" fmla="*/ 5476 h 10000"/>
              <a:gd name="connsiteX78" fmla="*/ 483 w 9873"/>
              <a:gd name="connsiteY78" fmla="*/ 5053 h 10000"/>
              <a:gd name="connsiteX79" fmla="*/ 483 w 9873"/>
              <a:gd name="connsiteY79" fmla="*/ 4630 h 10000"/>
              <a:gd name="connsiteX80" fmla="*/ 483 w 9873"/>
              <a:gd name="connsiteY80" fmla="*/ 4206 h 10000"/>
              <a:gd name="connsiteX81" fmla="*/ 483 w 9873"/>
              <a:gd name="connsiteY81" fmla="*/ 3690 h 10000"/>
              <a:gd name="connsiteX82" fmla="*/ 483 w 9873"/>
              <a:gd name="connsiteY82" fmla="*/ 3267 h 10000"/>
              <a:gd name="connsiteX83" fmla="*/ 483 w 9873"/>
              <a:gd name="connsiteY83" fmla="*/ 2950 h 10000"/>
              <a:gd name="connsiteX84" fmla="*/ 483 w 9873"/>
              <a:gd name="connsiteY84" fmla="*/ 2526 h 10000"/>
              <a:gd name="connsiteX85" fmla="*/ 483 w 9873"/>
              <a:gd name="connsiteY85" fmla="*/ 2209 h 10000"/>
              <a:gd name="connsiteX86" fmla="*/ 330 w 9873"/>
              <a:gd name="connsiteY86" fmla="*/ 1892 h 10000"/>
              <a:gd name="connsiteX87" fmla="*/ 330 w 9873"/>
              <a:gd name="connsiteY87" fmla="*/ 1680 h 10000"/>
              <a:gd name="connsiteX88" fmla="*/ 330 w 9873"/>
              <a:gd name="connsiteY88" fmla="*/ 1362 h 10000"/>
              <a:gd name="connsiteX89" fmla="*/ 330 w 9873"/>
              <a:gd name="connsiteY89" fmla="*/ 1164 h 10000"/>
              <a:gd name="connsiteX90" fmla="*/ 330 w 9873"/>
              <a:gd name="connsiteY90" fmla="*/ 1058 h 10000"/>
              <a:gd name="connsiteX91" fmla="*/ 330 w 9873"/>
              <a:gd name="connsiteY91" fmla="*/ 847 h 10000"/>
              <a:gd name="connsiteX92" fmla="*/ 178 w 9873"/>
              <a:gd name="connsiteY92" fmla="*/ 741 h 10000"/>
              <a:gd name="connsiteX93" fmla="*/ 178 w 9873"/>
              <a:gd name="connsiteY93" fmla="*/ 529 h 10000"/>
              <a:gd name="connsiteX94" fmla="*/ 25 w 9873"/>
              <a:gd name="connsiteY94" fmla="*/ 423 h 10000"/>
              <a:gd name="connsiteX95" fmla="*/ 330 w 9873"/>
              <a:gd name="connsiteY95" fmla="*/ 0 h 10000"/>
              <a:gd name="connsiteX96" fmla="*/ 635 w 9873"/>
              <a:gd name="connsiteY96" fmla="*/ 0 h 10000"/>
              <a:gd name="connsiteX97" fmla="*/ 940 w 9873"/>
              <a:gd name="connsiteY97" fmla="*/ 106 h 10000"/>
              <a:gd name="connsiteX98" fmla="*/ 1225 w 9873"/>
              <a:gd name="connsiteY98" fmla="*/ 212 h 10000"/>
              <a:gd name="connsiteX99" fmla="*/ 1530 w 9873"/>
              <a:gd name="connsiteY99" fmla="*/ 317 h 10000"/>
              <a:gd name="connsiteX100" fmla="*/ 1683 w 9873"/>
              <a:gd name="connsiteY100" fmla="*/ 423 h 10000"/>
              <a:gd name="connsiteX101" fmla="*/ 1835 w 9873"/>
              <a:gd name="connsiteY101" fmla="*/ 423 h 10000"/>
              <a:gd name="connsiteX102" fmla="*/ 1835 w 9873"/>
              <a:gd name="connsiteY102" fmla="*/ 635 h 10000"/>
              <a:gd name="connsiteX103" fmla="*/ 1683 w 9873"/>
              <a:gd name="connsiteY103" fmla="*/ 847 h 10000"/>
              <a:gd name="connsiteX104" fmla="*/ 1683 w 9873"/>
              <a:gd name="connsiteY104" fmla="*/ 952 h 10000"/>
              <a:gd name="connsiteX105" fmla="*/ 1683 w 9873"/>
              <a:gd name="connsiteY105" fmla="*/ 1164 h 10000"/>
              <a:gd name="connsiteX106" fmla="*/ 1530 w 9873"/>
              <a:gd name="connsiteY106" fmla="*/ 1362 h 10000"/>
              <a:gd name="connsiteX107" fmla="*/ 1530 w 9873"/>
              <a:gd name="connsiteY107" fmla="*/ 1574 h 10000"/>
              <a:gd name="connsiteX108" fmla="*/ 1530 w 9873"/>
              <a:gd name="connsiteY108" fmla="*/ 1892 h 10000"/>
              <a:gd name="connsiteX109" fmla="*/ 1530 w 9873"/>
              <a:gd name="connsiteY109" fmla="*/ 2315 h 10000"/>
              <a:gd name="connsiteX110" fmla="*/ 1378 w 9873"/>
              <a:gd name="connsiteY110" fmla="*/ 2844 h 10000"/>
              <a:gd name="connsiteX111" fmla="*/ 1378 w 9873"/>
              <a:gd name="connsiteY111" fmla="*/ 3373 h 10000"/>
              <a:gd name="connsiteX112" fmla="*/ 1378 w 9873"/>
              <a:gd name="connsiteY112" fmla="*/ 3373 h 10000"/>
              <a:gd name="connsiteX0" fmla="*/ 1216 w 9820"/>
              <a:gd name="connsiteY0" fmla="*/ 3373 h 10000"/>
              <a:gd name="connsiteX1" fmla="*/ 1216 w 9820"/>
              <a:gd name="connsiteY1" fmla="*/ 3889 h 10000"/>
              <a:gd name="connsiteX2" fmla="*/ 1216 w 9820"/>
              <a:gd name="connsiteY2" fmla="*/ 4312 h 10000"/>
              <a:gd name="connsiteX3" fmla="*/ 1216 w 9820"/>
              <a:gd name="connsiteY3" fmla="*/ 4735 h 10000"/>
              <a:gd name="connsiteX4" fmla="*/ 1216 w 9820"/>
              <a:gd name="connsiteY4" fmla="*/ 5159 h 10000"/>
              <a:gd name="connsiteX5" fmla="*/ 1216 w 9820"/>
              <a:gd name="connsiteY5" fmla="*/ 5582 h 10000"/>
              <a:gd name="connsiteX6" fmla="*/ 1216 w 9820"/>
              <a:gd name="connsiteY6" fmla="*/ 5899 h 10000"/>
              <a:gd name="connsiteX7" fmla="*/ 1216 w 9820"/>
              <a:gd name="connsiteY7" fmla="*/ 6217 h 10000"/>
              <a:gd name="connsiteX8" fmla="*/ 1216 w 9820"/>
              <a:gd name="connsiteY8" fmla="*/ 6415 h 10000"/>
              <a:gd name="connsiteX9" fmla="*/ 1061 w 9820"/>
              <a:gd name="connsiteY9" fmla="*/ 6944 h 10000"/>
              <a:gd name="connsiteX10" fmla="*/ 1061 w 9820"/>
              <a:gd name="connsiteY10" fmla="*/ 7368 h 10000"/>
              <a:gd name="connsiteX11" fmla="*/ 1216 w 9820"/>
              <a:gd name="connsiteY11" fmla="*/ 7685 h 10000"/>
              <a:gd name="connsiteX12" fmla="*/ 1216 w 9820"/>
              <a:gd name="connsiteY12" fmla="*/ 8003 h 10000"/>
              <a:gd name="connsiteX13" fmla="*/ 1370 w 9820"/>
              <a:gd name="connsiteY13" fmla="*/ 8320 h 10000"/>
              <a:gd name="connsiteX14" fmla="*/ 1525 w 9820"/>
              <a:gd name="connsiteY14" fmla="*/ 8638 h 10000"/>
              <a:gd name="connsiteX15" fmla="*/ 1679 w 9820"/>
              <a:gd name="connsiteY15" fmla="*/ 8836 h 10000"/>
              <a:gd name="connsiteX16" fmla="*/ 1988 w 9820"/>
              <a:gd name="connsiteY16" fmla="*/ 8942 h 10000"/>
              <a:gd name="connsiteX17" fmla="*/ 2295 w 9820"/>
              <a:gd name="connsiteY17" fmla="*/ 9048 h 10000"/>
              <a:gd name="connsiteX18" fmla="*/ 2759 w 9820"/>
              <a:gd name="connsiteY18" fmla="*/ 9153 h 10000"/>
              <a:gd name="connsiteX19" fmla="*/ 3376 w 9820"/>
              <a:gd name="connsiteY19" fmla="*/ 9259 h 10000"/>
              <a:gd name="connsiteX20" fmla="*/ 3994 w 9820"/>
              <a:gd name="connsiteY20" fmla="*/ 9259 h 10000"/>
              <a:gd name="connsiteX21" fmla="*/ 4592 w 9820"/>
              <a:gd name="connsiteY21" fmla="*/ 9259 h 10000"/>
              <a:gd name="connsiteX22" fmla="*/ 5209 w 9820"/>
              <a:gd name="connsiteY22" fmla="*/ 9259 h 10000"/>
              <a:gd name="connsiteX23" fmla="*/ 5672 w 9820"/>
              <a:gd name="connsiteY23" fmla="*/ 9259 h 10000"/>
              <a:gd name="connsiteX24" fmla="*/ 6135 w 9820"/>
              <a:gd name="connsiteY24" fmla="*/ 9153 h 10000"/>
              <a:gd name="connsiteX25" fmla="*/ 6907 w 9820"/>
              <a:gd name="connsiteY25" fmla="*/ 9048 h 10000"/>
              <a:gd name="connsiteX26" fmla="*/ 7524 w 9820"/>
              <a:gd name="connsiteY26" fmla="*/ 8942 h 10000"/>
              <a:gd name="connsiteX27" fmla="*/ 7679 w 9820"/>
              <a:gd name="connsiteY27" fmla="*/ 8836 h 10000"/>
              <a:gd name="connsiteX28" fmla="*/ 7833 w 9820"/>
              <a:gd name="connsiteY28" fmla="*/ 8743 h 10000"/>
              <a:gd name="connsiteX29" fmla="*/ 7987 w 9820"/>
              <a:gd name="connsiteY29" fmla="*/ 8638 h 10000"/>
              <a:gd name="connsiteX30" fmla="*/ 8142 w 9820"/>
              <a:gd name="connsiteY30" fmla="*/ 8532 h 10000"/>
              <a:gd name="connsiteX31" fmla="*/ 8276 w 9820"/>
              <a:gd name="connsiteY31" fmla="*/ 8108 h 10000"/>
              <a:gd name="connsiteX32" fmla="*/ 8431 w 9820"/>
              <a:gd name="connsiteY32" fmla="*/ 7685 h 10000"/>
              <a:gd name="connsiteX33" fmla="*/ 8585 w 9820"/>
              <a:gd name="connsiteY33" fmla="*/ 7474 h 10000"/>
              <a:gd name="connsiteX34" fmla="*/ 8585 w 9820"/>
              <a:gd name="connsiteY34" fmla="*/ 7262 h 10000"/>
              <a:gd name="connsiteX35" fmla="*/ 8585 w 9820"/>
              <a:gd name="connsiteY35" fmla="*/ 7050 h 10000"/>
              <a:gd name="connsiteX36" fmla="*/ 8585 w 9820"/>
              <a:gd name="connsiteY36" fmla="*/ 6944 h 10000"/>
              <a:gd name="connsiteX37" fmla="*/ 8739 w 9820"/>
              <a:gd name="connsiteY37" fmla="*/ 6839 h 10000"/>
              <a:gd name="connsiteX38" fmla="*/ 8739 w 9820"/>
              <a:gd name="connsiteY38" fmla="*/ 6733 h 10000"/>
              <a:gd name="connsiteX39" fmla="*/ 8739 w 9820"/>
              <a:gd name="connsiteY39" fmla="*/ 6733 h 10000"/>
              <a:gd name="connsiteX40" fmla="*/ 8894 w 9820"/>
              <a:gd name="connsiteY40" fmla="*/ 6733 h 10000"/>
              <a:gd name="connsiteX41" fmla="*/ 9048 w 9820"/>
              <a:gd name="connsiteY41" fmla="*/ 6733 h 10000"/>
              <a:gd name="connsiteX42" fmla="*/ 9048 w 9820"/>
              <a:gd name="connsiteY42" fmla="*/ 6839 h 10000"/>
              <a:gd name="connsiteX43" fmla="*/ 9202 w 9820"/>
              <a:gd name="connsiteY43" fmla="*/ 6944 h 10000"/>
              <a:gd name="connsiteX44" fmla="*/ 9202 w 9820"/>
              <a:gd name="connsiteY44" fmla="*/ 7156 h 10000"/>
              <a:gd name="connsiteX45" fmla="*/ 9202 w 9820"/>
              <a:gd name="connsiteY45" fmla="*/ 7262 h 10000"/>
              <a:gd name="connsiteX46" fmla="*/ 9202 w 9820"/>
              <a:gd name="connsiteY46" fmla="*/ 7474 h 10000"/>
              <a:gd name="connsiteX47" fmla="*/ 9357 w 9820"/>
              <a:gd name="connsiteY47" fmla="*/ 7897 h 10000"/>
              <a:gd name="connsiteX48" fmla="*/ 9357 w 9820"/>
              <a:gd name="connsiteY48" fmla="*/ 8214 h 10000"/>
              <a:gd name="connsiteX49" fmla="*/ 9511 w 9820"/>
              <a:gd name="connsiteY49" fmla="*/ 8532 h 10000"/>
              <a:gd name="connsiteX50" fmla="*/ 9666 w 9820"/>
              <a:gd name="connsiteY50" fmla="*/ 8743 h 10000"/>
              <a:gd name="connsiteX51" fmla="*/ 9820 w 9820"/>
              <a:gd name="connsiteY51" fmla="*/ 8942 h 10000"/>
              <a:gd name="connsiteX52" fmla="*/ 9820 w 9820"/>
              <a:gd name="connsiteY52" fmla="*/ 9153 h 10000"/>
              <a:gd name="connsiteX53" fmla="*/ 9666 w 9820"/>
              <a:gd name="connsiteY53" fmla="*/ 9365 h 10000"/>
              <a:gd name="connsiteX54" fmla="*/ 9357 w 9820"/>
              <a:gd name="connsiteY54" fmla="*/ 9471 h 10000"/>
              <a:gd name="connsiteX55" fmla="*/ 9048 w 9820"/>
              <a:gd name="connsiteY55" fmla="*/ 9577 h 10000"/>
              <a:gd name="connsiteX56" fmla="*/ 8585 w 9820"/>
              <a:gd name="connsiteY56" fmla="*/ 9683 h 10000"/>
              <a:gd name="connsiteX57" fmla="*/ 8142 w 9820"/>
              <a:gd name="connsiteY57" fmla="*/ 9788 h 10000"/>
              <a:gd name="connsiteX58" fmla="*/ 7679 w 9820"/>
              <a:gd name="connsiteY58" fmla="*/ 9894 h 10000"/>
              <a:gd name="connsiteX59" fmla="*/ 7061 w 9820"/>
              <a:gd name="connsiteY59" fmla="*/ 9894 h 10000"/>
              <a:gd name="connsiteX60" fmla="*/ 6289 w 9820"/>
              <a:gd name="connsiteY60" fmla="*/ 10000 h 10000"/>
              <a:gd name="connsiteX61" fmla="*/ 5517 w 9820"/>
              <a:gd name="connsiteY61" fmla="*/ 10000 h 10000"/>
              <a:gd name="connsiteX62" fmla="*/ 4592 w 9820"/>
              <a:gd name="connsiteY62" fmla="*/ 10000 h 10000"/>
              <a:gd name="connsiteX63" fmla="*/ 3839 w 9820"/>
              <a:gd name="connsiteY63" fmla="*/ 10000 h 10000"/>
              <a:gd name="connsiteX64" fmla="*/ 3067 w 9820"/>
              <a:gd name="connsiteY64" fmla="*/ 9894 h 10000"/>
              <a:gd name="connsiteX65" fmla="*/ 2450 w 9820"/>
              <a:gd name="connsiteY65" fmla="*/ 9894 h 10000"/>
              <a:gd name="connsiteX66" fmla="*/ 1988 w 9820"/>
              <a:gd name="connsiteY66" fmla="*/ 9788 h 10000"/>
              <a:gd name="connsiteX67" fmla="*/ 1525 w 9820"/>
              <a:gd name="connsiteY67" fmla="*/ 9577 h 10000"/>
              <a:gd name="connsiteX68" fmla="*/ 1061 w 9820"/>
              <a:gd name="connsiteY68" fmla="*/ 9471 h 10000"/>
              <a:gd name="connsiteX69" fmla="*/ 772 w 9820"/>
              <a:gd name="connsiteY69" fmla="*/ 9259 h 10000"/>
              <a:gd name="connsiteX70" fmla="*/ 617 w 9820"/>
              <a:gd name="connsiteY70" fmla="*/ 8942 h 10000"/>
              <a:gd name="connsiteX71" fmla="*/ 463 w 9820"/>
              <a:gd name="connsiteY71" fmla="*/ 8638 h 10000"/>
              <a:gd name="connsiteX72" fmla="*/ 309 w 9820"/>
              <a:gd name="connsiteY72" fmla="*/ 8214 h 10000"/>
              <a:gd name="connsiteX73" fmla="*/ 309 w 9820"/>
              <a:gd name="connsiteY73" fmla="*/ 7791 h 10000"/>
              <a:gd name="connsiteX74" fmla="*/ 309 w 9820"/>
              <a:gd name="connsiteY74" fmla="*/ 7262 h 10000"/>
              <a:gd name="connsiteX75" fmla="*/ 309 w 9820"/>
              <a:gd name="connsiteY75" fmla="*/ 6627 h 10000"/>
              <a:gd name="connsiteX76" fmla="*/ 309 w 9820"/>
              <a:gd name="connsiteY76" fmla="*/ 5899 h 10000"/>
              <a:gd name="connsiteX77" fmla="*/ 309 w 9820"/>
              <a:gd name="connsiteY77" fmla="*/ 5476 h 10000"/>
              <a:gd name="connsiteX78" fmla="*/ 309 w 9820"/>
              <a:gd name="connsiteY78" fmla="*/ 5053 h 10000"/>
              <a:gd name="connsiteX79" fmla="*/ 309 w 9820"/>
              <a:gd name="connsiteY79" fmla="*/ 4630 h 10000"/>
              <a:gd name="connsiteX80" fmla="*/ 309 w 9820"/>
              <a:gd name="connsiteY80" fmla="*/ 4206 h 10000"/>
              <a:gd name="connsiteX81" fmla="*/ 309 w 9820"/>
              <a:gd name="connsiteY81" fmla="*/ 3690 h 10000"/>
              <a:gd name="connsiteX82" fmla="*/ 309 w 9820"/>
              <a:gd name="connsiteY82" fmla="*/ 3267 h 10000"/>
              <a:gd name="connsiteX83" fmla="*/ 309 w 9820"/>
              <a:gd name="connsiteY83" fmla="*/ 2950 h 10000"/>
              <a:gd name="connsiteX84" fmla="*/ 309 w 9820"/>
              <a:gd name="connsiteY84" fmla="*/ 2526 h 10000"/>
              <a:gd name="connsiteX85" fmla="*/ 309 w 9820"/>
              <a:gd name="connsiteY85" fmla="*/ 2209 h 10000"/>
              <a:gd name="connsiteX86" fmla="*/ 154 w 9820"/>
              <a:gd name="connsiteY86" fmla="*/ 1892 h 10000"/>
              <a:gd name="connsiteX87" fmla="*/ 154 w 9820"/>
              <a:gd name="connsiteY87" fmla="*/ 1680 h 10000"/>
              <a:gd name="connsiteX88" fmla="*/ 154 w 9820"/>
              <a:gd name="connsiteY88" fmla="*/ 1362 h 10000"/>
              <a:gd name="connsiteX89" fmla="*/ 154 w 9820"/>
              <a:gd name="connsiteY89" fmla="*/ 1164 h 10000"/>
              <a:gd name="connsiteX90" fmla="*/ 154 w 9820"/>
              <a:gd name="connsiteY90" fmla="*/ 1058 h 10000"/>
              <a:gd name="connsiteX91" fmla="*/ 154 w 9820"/>
              <a:gd name="connsiteY91" fmla="*/ 847 h 10000"/>
              <a:gd name="connsiteX92" fmla="*/ 0 w 9820"/>
              <a:gd name="connsiteY92" fmla="*/ 741 h 10000"/>
              <a:gd name="connsiteX93" fmla="*/ 0 w 9820"/>
              <a:gd name="connsiteY93" fmla="*/ 529 h 10000"/>
              <a:gd name="connsiteX94" fmla="*/ 154 w 9820"/>
              <a:gd name="connsiteY94" fmla="*/ 0 h 10000"/>
              <a:gd name="connsiteX95" fmla="*/ 463 w 9820"/>
              <a:gd name="connsiteY95" fmla="*/ 0 h 10000"/>
              <a:gd name="connsiteX96" fmla="*/ 772 w 9820"/>
              <a:gd name="connsiteY96" fmla="*/ 106 h 10000"/>
              <a:gd name="connsiteX97" fmla="*/ 1061 w 9820"/>
              <a:gd name="connsiteY97" fmla="*/ 212 h 10000"/>
              <a:gd name="connsiteX98" fmla="*/ 1370 w 9820"/>
              <a:gd name="connsiteY98" fmla="*/ 317 h 10000"/>
              <a:gd name="connsiteX99" fmla="*/ 1525 w 9820"/>
              <a:gd name="connsiteY99" fmla="*/ 423 h 10000"/>
              <a:gd name="connsiteX100" fmla="*/ 1679 w 9820"/>
              <a:gd name="connsiteY100" fmla="*/ 423 h 10000"/>
              <a:gd name="connsiteX101" fmla="*/ 1679 w 9820"/>
              <a:gd name="connsiteY101" fmla="*/ 635 h 10000"/>
              <a:gd name="connsiteX102" fmla="*/ 1525 w 9820"/>
              <a:gd name="connsiteY102" fmla="*/ 847 h 10000"/>
              <a:gd name="connsiteX103" fmla="*/ 1525 w 9820"/>
              <a:gd name="connsiteY103" fmla="*/ 952 h 10000"/>
              <a:gd name="connsiteX104" fmla="*/ 1525 w 9820"/>
              <a:gd name="connsiteY104" fmla="*/ 1164 h 10000"/>
              <a:gd name="connsiteX105" fmla="*/ 1370 w 9820"/>
              <a:gd name="connsiteY105" fmla="*/ 1362 h 10000"/>
              <a:gd name="connsiteX106" fmla="*/ 1370 w 9820"/>
              <a:gd name="connsiteY106" fmla="*/ 1574 h 10000"/>
              <a:gd name="connsiteX107" fmla="*/ 1370 w 9820"/>
              <a:gd name="connsiteY107" fmla="*/ 1892 h 10000"/>
              <a:gd name="connsiteX108" fmla="*/ 1370 w 9820"/>
              <a:gd name="connsiteY108" fmla="*/ 2315 h 10000"/>
              <a:gd name="connsiteX109" fmla="*/ 1216 w 9820"/>
              <a:gd name="connsiteY109" fmla="*/ 2844 h 10000"/>
              <a:gd name="connsiteX110" fmla="*/ 1216 w 9820"/>
              <a:gd name="connsiteY110" fmla="*/ 3373 h 10000"/>
              <a:gd name="connsiteX111" fmla="*/ 1216 w 9820"/>
              <a:gd name="connsiteY111" fmla="*/ 3373 h 10000"/>
              <a:gd name="connsiteX0" fmla="*/ 1238 w 10000"/>
              <a:gd name="connsiteY0" fmla="*/ 3373 h 10000"/>
              <a:gd name="connsiteX1" fmla="*/ 1238 w 10000"/>
              <a:gd name="connsiteY1" fmla="*/ 3889 h 10000"/>
              <a:gd name="connsiteX2" fmla="*/ 1238 w 10000"/>
              <a:gd name="connsiteY2" fmla="*/ 4312 h 10000"/>
              <a:gd name="connsiteX3" fmla="*/ 1238 w 10000"/>
              <a:gd name="connsiteY3" fmla="*/ 4735 h 10000"/>
              <a:gd name="connsiteX4" fmla="*/ 1238 w 10000"/>
              <a:gd name="connsiteY4" fmla="*/ 5159 h 10000"/>
              <a:gd name="connsiteX5" fmla="*/ 1238 w 10000"/>
              <a:gd name="connsiteY5" fmla="*/ 5582 h 10000"/>
              <a:gd name="connsiteX6" fmla="*/ 1238 w 10000"/>
              <a:gd name="connsiteY6" fmla="*/ 5899 h 10000"/>
              <a:gd name="connsiteX7" fmla="*/ 1238 w 10000"/>
              <a:gd name="connsiteY7" fmla="*/ 6217 h 10000"/>
              <a:gd name="connsiteX8" fmla="*/ 1238 w 10000"/>
              <a:gd name="connsiteY8" fmla="*/ 6415 h 10000"/>
              <a:gd name="connsiteX9" fmla="*/ 1080 w 10000"/>
              <a:gd name="connsiteY9" fmla="*/ 6944 h 10000"/>
              <a:gd name="connsiteX10" fmla="*/ 1080 w 10000"/>
              <a:gd name="connsiteY10" fmla="*/ 7368 h 10000"/>
              <a:gd name="connsiteX11" fmla="*/ 1238 w 10000"/>
              <a:gd name="connsiteY11" fmla="*/ 7685 h 10000"/>
              <a:gd name="connsiteX12" fmla="*/ 1238 w 10000"/>
              <a:gd name="connsiteY12" fmla="*/ 8003 h 10000"/>
              <a:gd name="connsiteX13" fmla="*/ 1395 w 10000"/>
              <a:gd name="connsiteY13" fmla="*/ 8320 h 10000"/>
              <a:gd name="connsiteX14" fmla="*/ 1553 w 10000"/>
              <a:gd name="connsiteY14" fmla="*/ 8638 h 10000"/>
              <a:gd name="connsiteX15" fmla="*/ 1710 w 10000"/>
              <a:gd name="connsiteY15" fmla="*/ 8836 h 10000"/>
              <a:gd name="connsiteX16" fmla="*/ 2024 w 10000"/>
              <a:gd name="connsiteY16" fmla="*/ 8942 h 10000"/>
              <a:gd name="connsiteX17" fmla="*/ 2337 w 10000"/>
              <a:gd name="connsiteY17" fmla="*/ 9048 h 10000"/>
              <a:gd name="connsiteX18" fmla="*/ 2810 w 10000"/>
              <a:gd name="connsiteY18" fmla="*/ 9153 h 10000"/>
              <a:gd name="connsiteX19" fmla="*/ 3438 w 10000"/>
              <a:gd name="connsiteY19" fmla="*/ 9259 h 10000"/>
              <a:gd name="connsiteX20" fmla="*/ 4067 w 10000"/>
              <a:gd name="connsiteY20" fmla="*/ 9259 h 10000"/>
              <a:gd name="connsiteX21" fmla="*/ 4676 w 10000"/>
              <a:gd name="connsiteY21" fmla="*/ 9259 h 10000"/>
              <a:gd name="connsiteX22" fmla="*/ 5304 w 10000"/>
              <a:gd name="connsiteY22" fmla="*/ 9259 h 10000"/>
              <a:gd name="connsiteX23" fmla="*/ 5776 w 10000"/>
              <a:gd name="connsiteY23" fmla="*/ 9259 h 10000"/>
              <a:gd name="connsiteX24" fmla="*/ 6247 w 10000"/>
              <a:gd name="connsiteY24" fmla="*/ 9153 h 10000"/>
              <a:gd name="connsiteX25" fmla="*/ 7034 w 10000"/>
              <a:gd name="connsiteY25" fmla="*/ 9048 h 10000"/>
              <a:gd name="connsiteX26" fmla="*/ 7662 w 10000"/>
              <a:gd name="connsiteY26" fmla="*/ 8942 h 10000"/>
              <a:gd name="connsiteX27" fmla="*/ 7820 w 10000"/>
              <a:gd name="connsiteY27" fmla="*/ 8836 h 10000"/>
              <a:gd name="connsiteX28" fmla="*/ 7977 w 10000"/>
              <a:gd name="connsiteY28" fmla="*/ 8743 h 10000"/>
              <a:gd name="connsiteX29" fmla="*/ 8133 w 10000"/>
              <a:gd name="connsiteY29" fmla="*/ 8638 h 10000"/>
              <a:gd name="connsiteX30" fmla="*/ 8291 w 10000"/>
              <a:gd name="connsiteY30" fmla="*/ 8532 h 10000"/>
              <a:gd name="connsiteX31" fmla="*/ 8428 w 10000"/>
              <a:gd name="connsiteY31" fmla="*/ 8108 h 10000"/>
              <a:gd name="connsiteX32" fmla="*/ 8586 w 10000"/>
              <a:gd name="connsiteY32" fmla="*/ 7685 h 10000"/>
              <a:gd name="connsiteX33" fmla="*/ 8742 w 10000"/>
              <a:gd name="connsiteY33" fmla="*/ 7474 h 10000"/>
              <a:gd name="connsiteX34" fmla="*/ 8742 w 10000"/>
              <a:gd name="connsiteY34" fmla="*/ 7262 h 10000"/>
              <a:gd name="connsiteX35" fmla="*/ 8742 w 10000"/>
              <a:gd name="connsiteY35" fmla="*/ 7050 h 10000"/>
              <a:gd name="connsiteX36" fmla="*/ 8742 w 10000"/>
              <a:gd name="connsiteY36" fmla="*/ 6944 h 10000"/>
              <a:gd name="connsiteX37" fmla="*/ 8899 w 10000"/>
              <a:gd name="connsiteY37" fmla="*/ 6839 h 10000"/>
              <a:gd name="connsiteX38" fmla="*/ 8899 w 10000"/>
              <a:gd name="connsiteY38" fmla="*/ 6733 h 10000"/>
              <a:gd name="connsiteX39" fmla="*/ 8899 w 10000"/>
              <a:gd name="connsiteY39" fmla="*/ 6733 h 10000"/>
              <a:gd name="connsiteX40" fmla="*/ 9057 w 10000"/>
              <a:gd name="connsiteY40" fmla="*/ 6733 h 10000"/>
              <a:gd name="connsiteX41" fmla="*/ 9214 w 10000"/>
              <a:gd name="connsiteY41" fmla="*/ 6733 h 10000"/>
              <a:gd name="connsiteX42" fmla="*/ 9214 w 10000"/>
              <a:gd name="connsiteY42" fmla="*/ 6839 h 10000"/>
              <a:gd name="connsiteX43" fmla="*/ 9371 w 10000"/>
              <a:gd name="connsiteY43" fmla="*/ 6944 h 10000"/>
              <a:gd name="connsiteX44" fmla="*/ 9371 w 10000"/>
              <a:gd name="connsiteY44" fmla="*/ 7156 h 10000"/>
              <a:gd name="connsiteX45" fmla="*/ 9371 w 10000"/>
              <a:gd name="connsiteY45" fmla="*/ 7262 h 10000"/>
              <a:gd name="connsiteX46" fmla="*/ 9371 w 10000"/>
              <a:gd name="connsiteY46" fmla="*/ 7474 h 10000"/>
              <a:gd name="connsiteX47" fmla="*/ 9529 w 10000"/>
              <a:gd name="connsiteY47" fmla="*/ 7897 h 10000"/>
              <a:gd name="connsiteX48" fmla="*/ 9529 w 10000"/>
              <a:gd name="connsiteY48" fmla="*/ 8214 h 10000"/>
              <a:gd name="connsiteX49" fmla="*/ 9685 w 10000"/>
              <a:gd name="connsiteY49" fmla="*/ 8532 h 10000"/>
              <a:gd name="connsiteX50" fmla="*/ 9843 w 10000"/>
              <a:gd name="connsiteY50" fmla="*/ 8743 h 10000"/>
              <a:gd name="connsiteX51" fmla="*/ 10000 w 10000"/>
              <a:gd name="connsiteY51" fmla="*/ 8942 h 10000"/>
              <a:gd name="connsiteX52" fmla="*/ 10000 w 10000"/>
              <a:gd name="connsiteY52" fmla="*/ 9153 h 10000"/>
              <a:gd name="connsiteX53" fmla="*/ 9843 w 10000"/>
              <a:gd name="connsiteY53" fmla="*/ 9365 h 10000"/>
              <a:gd name="connsiteX54" fmla="*/ 9529 w 10000"/>
              <a:gd name="connsiteY54" fmla="*/ 9471 h 10000"/>
              <a:gd name="connsiteX55" fmla="*/ 9214 w 10000"/>
              <a:gd name="connsiteY55" fmla="*/ 9577 h 10000"/>
              <a:gd name="connsiteX56" fmla="*/ 8742 w 10000"/>
              <a:gd name="connsiteY56" fmla="*/ 9683 h 10000"/>
              <a:gd name="connsiteX57" fmla="*/ 8291 w 10000"/>
              <a:gd name="connsiteY57" fmla="*/ 9788 h 10000"/>
              <a:gd name="connsiteX58" fmla="*/ 7820 w 10000"/>
              <a:gd name="connsiteY58" fmla="*/ 9894 h 10000"/>
              <a:gd name="connsiteX59" fmla="*/ 7190 w 10000"/>
              <a:gd name="connsiteY59" fmla="*/ 9894 h 10000"/>
              <a:gd name="connsiteX60" fmla="*/ 6404 w 10000"/>
              <a:gd name="connsiteY60" fmla="*/ 10000 h 10000"/>
              <a:gd name="connsiteX61" fmla="*/ 5618 w 10000"/>
              <a:gd name="connsiteY61" fmla="*/ 10000 h 10000"/>
              <a:gd name="connsiteX62" fmla="*/ 4676 w 10000"/>
              <a:gd name="connsiteY62" fmla="*/ 10000 h 10000"/>
              <a:gd name="connsiteX63" fmla="*/ 3909 w 10000"/>
              <a:gd name="connsiteY63" fmla="*/ 10000 h 10000"/>
              <a:gd name="connsiteX64" fmla="*/ 3123 w 10000"/>
              <a:gd name="connsiteY64" fmla="*/ 9894 h 10000"/>
              <a:gd name="connsiteX65" fmla="*/ 2495 w 10000"/>
              <a:gd name="connsiteY65" fmla="*/ 9894 h 10000"/>
              <a:gd name="connsiteX66" fmla="*/ 2024 w 10000"/>
              <a:gd name="connsiteY66" fmla="*/ 9788 h 10000"/>
              <a:gd name="connsiteX67" fmla="*/ 1553 w 10000"/>
              <a:gd name="connsiteY67" fmla="*/ 9577 h 10000"/>
              <a:gd name="connsiteX68" fmla="*/ 1080 w 10000"/>
              <a:gd name="connsiteY68" fmla="*/ 9471 h 10000"/>
              <a:gd name="connsiteX69" fmla="*/ 786 w 10000"/>
              <a:gd name="connsiteY69" fmla="*/ 9259 h 10000"/>
              <a:gd name="connsiteX70" fmla="*/ 628 w 10000"/>
              <a:gd name="connsiteY70" fmla="*/ 8942 h 10000"/>
              <a:gd name="connsiteX71" fmla="*/ 471 w 10000"/>
              <a:gd name="connsiteY71" fmla="*/ 8638 h 10000"/>
              <a:gd name="connsiteX72" fmla="*/ 315 w 10000"/>
              <a:gd name="connsiteY72" fmla="*/ 8214 h 10000"/>
              <a:gd name="connsiteX73" fmla="*/ 315 w 10000"/>
              <a:gd name="connsiteY73" fmla="*/ 7791 h 10000"/>
              <a:gd name="connsiteX74" fmla="*/ 315 w 10000"/>
              <a:gd name="connsiteY74" fmla="*/ 7262 h 10000"/>
              <a:gd name="connsiteX75" fmla="*/ 315 w 10000"/>
              <a:gd name="connsiteY75" fmla="*/ 6627 h 10000"/>
              <a:gd name="connsiteX76" fmla="*/ 315 w 10000"/>
              <a:gd name="connsiteY76" fmla="*/ 5899 h 10000"/>
              <a:gd name="connsiteX77" fmla="*/ 315 w 10000"/>
              <a:gd name="connsiteY77" fmla="*/ 5476 h 10000"/>
              <a:gd name="connsiteX78" fmla="*/ 315 w 10000"/>
              <a:gd name="connsiteY78" fmla="*/ 5053 h 10000"/>
              <a:gd name="connsiteX79" fmla="*/ 315 w 10000"/>
              <a:gd name="connsiteY79" fmla="*/ 4630 h 10000"/>
              <a:gd name="connsiteX80" fmla="*/ 315 w 10000"/>
              <a:gd name="connsiteY80" fmla="*/ 4206 h 10000"/>
              <a:gd name="connsiteX81" fmla="*/ 315 w 10000"/>
              <a:gd name="connsiteY81" fmla="*/ 3690 h 10000"/>
              <a:gd name="connsiteX82" fmla="*/ 315 w 10000"/>
              <a:gd name="connsiteY82" fmla="*/ 3267 h 10000"/>
              <a:gd name="connsiteX83" fmla="*/ 315 w 10000"/>
              <a:gd name="connsiteY83" fmla="*/ 2950 h 10000"/>
              <a:gd name="connsiteX84" fmla="*/ 315 w 10000"/>
              <a:gd name="connsiteY84" fmla="*/ 2526 h 10000"/>
              <a:gd name="connsiteX85" fmla="*/ 315 w 10000"/>
              <a:gd name="connsiteY85" fmla="*/ 2209 h 10000"/>
              <a:gd name="connsiteX86" fmla="*/ 157 w 10000"/>
              <a:gd name="connsiteY86" fmla="*/ 1892 h 10000"/>
              <a:gd name="connsiteX87" fmla="*/ 157 w 10000"/>
              <a:gd name="connsiteY87" fmla="*/ 1680 h 10000"/>
              <a:gd name="connsiteX88" fmla="*/ 157 w 10000"/>
              <a:gd name="connsiteY88" fmla="*/ 1362 h 10000"/>
              <a:gd name="connsiteX89" fmla="*/ 157 w 10000"/>
              <a:gd name="connsiteY89" fmla="*/ 1164 h 10000"/>
              <a:gd name="connsiteX90" fmla="*/ 157 w 10000"/>
              <a:gd name="connsiteY90" fmla="*/ 1058 h 10000"/>
              <a:gd name="connsiteX91" fmla="*/ 157 w 10000"/>
              <a:gd name="connsiteY91" fmla="*/ 847 h 10000"/>
              <a:gd name="connsiteX92" fmla="*/ 0 w 10000"/>
              <a:gd name="connsiteY92" fmla="*/ 741 h 10000"/>
              <a:gd name="connsiteX93" fmla="*/ 0 w 10000"/>
              <a:gd name="connsiteY93" fmla="*/ 529 h 10000"/>
              <a:gd name="connsiteX94" fmla="*/ 471 w 10000"/>
              <a:gd name="connsiteY94" fmla="*/ 0 h 10000"/>
              <a:gd name="connsiteX95" fmla="*/ 786 w 10000"/>
              <a:gd name="connsiteY95" fmla="*/ 106 h 10000"/>
              <a:gd name="connsiteX96" fmla="*/ 1080 w 10000"/>
              <a:gd name="connsiteY96" fmla="*/ 212 h 10000"/>
              <a:gd name="connsiteX97" fmla="*/ 1395 w 10000"/>
              <a:gd name="connsiteY97" fmla="*/ 317 h 10000"/>
              <a:gd name="connsiteX98" fmla="*/ 1553 w 10000"/>
              <a:gd name="connsiteY98" fmla="*/ 423 h 10000"/>
              <a:gd name="connsiteX99" fmla="*/ 1710 w 10000"/>
              <a:gd name="connsiteY99" fmla="*/ 423 h 10000"/>
              <a:gd name="connsiteX100" fmla="*/ 1710 w 10000"/>
              <a:gd name="connsiteY100" fmla="*/ 635 h 10000"/>
              <a:gd name="connsiteX101" fmla="*/ 1553 w 10000"/>
              <a:gd name="connsiteY101" fmla="*/ 847 h 10000"/>
              <a:gd name="connsiteX102" fmla="*/ 1553 w 10000"/>
              <a:gd name="connsiteY102" fmla="*/ 952 h 10000"/>
              <a:gd name="connsiteX103" fmla="*/ 1553 w 10000"/>
              <a:gd name="connsiteY103" fmla="*/ 1164 h 10000"/>
              <a:gd name="connsiteX104" fmla="*/ 1395 w 10000"/>
              <a:gd name="connsiteY104" fmla="*/ 1362 h 10000"/>
              <a:gd name="connsiteX105" fmla="*/ 1395 w 10000"/>
              <a:gd name="connsiteY105" fmla="*/ 1574 h 10000"/>
              <a:gd name="connsiteX106" fmla="*/ 1395 w 10000"/>
              <a:gd name="connsiteY106" fmla="*/ 1892 h 10000"/>
              <a:gd name="connsiteX107" fmla="*/ 1395 w 10000"/>
              <a:gd name="connsiteY107" fmla="*/ 2315 h 10000"/>
              <a:gd name="connsiteX108" fmla="*/ 1238 w 10000"/>
              <a:gd name="connsiteY108" fmla="*/ 2844 h 10000"/>
              <a:gd name="connsiteX109" fmla="*/ 1238 w 10000"/>
              <a:gd name="connsiteY109" fmla="*/ 3373 h 10000"/>
              <a:gd name="connsiteX110" fmla="*/ 1238 w 10000"/>
              <a:gd name="connsiteY110" fmla="*/ 3373 h 10000"/>
              <a:gd name="connsiteX0" fmla="*/ 1238 w 10000"/>
              <a:gd name="connsiteY0" fmla="*/ 3267 h 9894"/>
              <a:gd name="connsiteX1" fmla="*/ 1238 w 10000"/>
              <a:gd name="connsiteY1" fmla="*/ 3783 h 9894"/>
              <a:gd name="connsiteX2" fmla="*/ 1238 w 10000"/>
              <a:gd name="connsiteY2" fmla="*/ 4206 h 9894"/>
              <a:gd name="connsiteX3" fmla="*/ 1238 w 10000"/>
              <a:gd name="connsiteY3" fmla="*/ 4629 h 9894"/>
              <a:gd name="connsiteX4" fmla="*/ 1238 w 10000"/>
              <a:gd name="connsiteY4" fmla="*/ 5053 h 9894"/>
              <a:gd name="connsiteX5" fmla="*/ 1238 w 10000"/>
              <a:gd name="connsiteY5" fmla="*/ 5476 h 9894"/>
              <a:gd name="connsiteX6" fmla="*/ 1238 w 10000"/>
              <a:gd name="connsiteY6" fmla="*/ 5793 h 9894"/>
              <a:gd name="connsiteX7" fmla="*/ 1238 w 10000"/>
              <a:gd name="connsiteY7" fmla="*/ 6111 h 9894"/>
              <a:gd name="connsiteX8" fmla="*/ 1238 w 10000"/>
              <a:gd name="connsiteY8" fmla="*/ 6309 h 9894"/>
              <a:gd name="connsiteX9" fmla="*/ 1080 w 10000"/>
              <a:gd name="connsiteY9" fmla="*/ 6838 h 9894"/>
              <a:gd name="connsiteX10" fmla="*/ 1080 w 10000"/>
              <a:gd name="connsiteY10" fmla="*/ 7262 h 9894"/>
              <a:gd name="connsiteX11" fmla="*/ 1238 w 10000"/>
              <a:gd name="connsiteY11" fmla="*/ 7579 h 9894"/>
              <a:gd name="connsiteX12" fmla="*/ 1238 w 10000"/>
              <a:gd name="connsiteY12" fmla="*/ 7897 h 9894"/>
              <a:gd name="connsiteX13" fmla="*/ 1395 w 10000"/>
              <a:gd name="connsiteY13" fmla="*/ 8214 h 9894"/>
              <a:gd name="connsiteX14" fmla="*/ 1553 w 10000"/>
              <a:gd name="connsiteY14" fmla="*/ 8532 h 9894"/>
              <a:gd name="connsiteX15" fmla="*/ 1710 w 10000"/>
              <a:gd name="connsiteY15" fmla="*/ 8730 h 9894"/>
              <a:gd name="connsiteX16" fmla="*/ 2024 w 10000"/>
              <a:gd name="connsiteY16" fmla="*/ 8836 h 9894"/>
              <a:gd name="connsiteX17" fmla="*/ 2337 w 10000"/>
              <a:gd name="connsiteY17" fmla="*/ 8942 h 9894"/>
              <a:gd name="connsiteX18" fmla="*/ 2810 w 10000"/>
              <a:gd name="connsiteY18" fmla="*/ 9047 h 9894"/>
              <a:gd name="connsiteX19" fmla="*/ 3438 w 10000"/>
              <a:gd name="connsiteY19" fmla="*/ 9153 h 9894"/>
              <a:gd name="connsiteX20" fmla="*/ 4067 w 10000"/>
              <a:gd name="connsiteY20" fmla="*/ 9153 h 9894"/>
              <a:gd name="connsiteX21" fmla="*/ 4676 w 10000"/>
              <a:gd name="connsiteY21" fmla="*/ 9153 h 9894"/>
              <a:gd name="connsiteX22" fmla="*/ 5304 w 10000"/>
              <a:gd name="connsiteY22" fmla="*/ 9153 h 9894"/>
              <a:gd name="connsiteX23" fmla="*/ 5776 w 10000"/>
              <a:gd name="connsiteY23" fmla="*/ 9153 h 9894"/>
              <a:gd name="connsiteX24" fmla="*/ 6247 w 10000"/>
              <a:gd name="connsiteY24" fmla="*/ 9047 h 9894"/>
              <a:gd name="connsiteX25" fmla="*/ 7034 w 10000"/>
              <a:gd name="connsiteY25" fmla="*/ 8942 h 9894"/>
              <a:gd name="connsiteX26" fmla="*/ 7662 w 10000"/>
              <a:gd name="connsiteY26" fmla="*/ 8836 h 9894"/>
              <a:gd name="connsiteX27" fmla="*/ 7820 w 10000"/>
              <a:gd name="connsiteY27" fmla="*/ 8730 h 9894"/>
              <a:gd name="connsiteX28" fmla="*/ 7977 w 10000"/>
              <a:gd name="connsiteY28" fmla="*/ 8637 h 9894"/>
              <a:gd name="connsiteX29" fmla="*/ 8133 w 10000"/>
              <a:gd name="connsiteY29" fmla="*/ 8532 h 9894"/>
              <a:gd name="connsiteX30" fmla="*/ 8291 w 10000"/>
              <a:gd name="connsiteY30" fmla="*/ 8426 h 9894"/>
              <a:gd name="connsiteX31" fmla="*/ 8428 w 10000"/>
              <a:gd name="connsiteY31" fmla="*/ 8002 h 9894"/>
              <a:gd name="connsiteX32" fmla="*/ 8586 w 10000"/>
              <a:gd name="connsiteY32" fmla="*/ 7579 h 9894"/>
              <a:gd name="connsiteX33" fmla="*/ 8742 w 10000"/>
              <a:gd name="connsiteY33" fmla="*/ 7368 h 9894"/>
              <a:gd name="connsiteX34" fmla="*/ 8742 w 10000"/>
              <a:gd name="connsiteY34" fmla="*/ 7156 h 9894"/>
              <a:gd name="connsiteX35" fmla="*/ 8742 w 10000"/>
              <a:gd name="connsiteY35" fmla="*/ 6944 h 9894"/>
              <a:gd name="connsiteX36" fmla="*/ 8742 w 10000"/>
              <a:gd name="connsiteY36" fmla="*/ 6838 h 9894"/>
              <a:gd name="connsiteX37" fmla="*/ 8899 w 10000"/>
              <a:gd name="connsiteY37" fmla="*/ 6733 h 9894"/>
              <a:gd name="connsiteX38" fmla="*/ 8899 w 10000"/>
              <a:gd name="connsiteY38" fmla="*/ 6627 h 9894"/>
              <a:gd name="connsiteX39" fmla="*/ 8899 w 10000"/>
              <a:gd name="connsiteY39" fmla="*/ 6627 h 9894"/>
              <a:gd name="connsiteX40" fmla="*/ 9057 w 10000"/>
              <a:gd name="connsiteY40" fmla="*/ 6627 h 9894"/>
              <a:gd name="connsiteX41" fmla="*/ 9214 w 10000"/>
              <a:gd name="connsiteY41" fmla="*/ 6627 h 9894"/>
              <a:gd name="connsiteX42" fmla="*/ 9214 w 10000"/>
              <a:gd name="connsiteY42" fmla="*/ 6733 h 9894"/>
              <a:gd name="connsiteX43" fmla="*/ 9371 w 10000"/>
              <a:gd name="connsiteY43" fmla="*/ 6838 h 9894"/>
              <a:gd name="connsiteX44" fmla="*/ 9371 w 10000"/>
              <a:gd name="connsiteY44" fmla="*/ 7050 h 9894"/>
              <a:gd name="connsiteX45" fmla="*/ 9371 w 10000"/>
              <a:gd name="connsiteY45" fmla="*/ 7156 h 9894"/>
              <a:gd name="connsiteX46" fmla="*/ 9371 w 10000"/>
              <a:gd name="connsiteY46" fmla="*/ 7368 h 9894"/>
              <a:gd name="connsiteX47" fmla="*/ 9529 w 10000"/>
              <a:gd name="connsiteY47" fmla="*/ 7791 h 9894"/>
              <a:gd name="connsiteX48" fmla="*/ 9529 w 10000"/>
              <a:gd name="connsiteY48" fmla="*/ 8108 h 9894"/>
              <a:gd name="connsiteX49" fmla="*/ 9685 w 10000"/>
              <a:gd name="connsiteY49" fmla="*/ 8426 h 9894"/>
              <a:gd name="connsiteX50" fmla="*/ 9843 w 10000"/>
              <a:gd name="connsiteY50" fmla="*/ 8637 h 9894"/>
              <a:gd name="connsiteX51" fmla="*/ 10000 w 10000"/>
              <a:gd name="connsiteY51" fmla="*/ 8836 h 9894"/>
              <a:gd name="connsiteX52" fmla="*/ 10000 w 10000"/>
              <a:gd name="connsiteY52" fmla="*/ 9047 h 9894"/>
              <a:gd name="connsiteX53" fmla="*/ 9843 w 10000"/>
              <a:gd name="connsiteY53" fmla="*/ 9259 h 9894"/>
              <a:gd name="connsiteX54" fmla="*/ 9529 w 10000"/>
              <a:gd name="connsiteY54" fmla="*/ 9365 h 9894"/>
              <a:gd name="connsiteX55" fmla="*/ 9214 w 10000"/>
              <a:gd name="connsiteY55" fmla="*/ 9471 h 9894"/>
              <a:gd name="connsiteX56" fmla="*/ 8742 w 10000"/>
              <a:gd name="connsiteY56" fmla="*/ 9577 h 9894"/>
              <a:gd name="connsiteX57" fmla="*/ 8291 w 10000"/>
              <a:gd name="connsiteY57" fmla="*/ 9682 h 9894"/>
              <a:gd name="connsiteX58" fmla="*/ 7820 w 10000"/>
              <a:gd name="connsiteY58" fmla="*/ 9788 h 9894"/>
              <a:gd name="connsiteX59" fmla="*/ 7190 w 10000"/>
              <a:gd name="connsiteY59" fmla="*/ 9788 h 9894"/>
              <a:gd name="connsiteX60" fmla="*/ 6404 w 10000"/>
              <a:gd name="connsiteY60" fmla="*/ 9894 h 9894"/>
              <a:gd name="connsiteX61" fmla="*/ 5618 w 10000"/>
              <a:gd name="connsiteY61" fmla="*/ 9894 h 9894"/>
              <a:gd name="connsiteX62" fmla="*/ 4676 w 10000"/>
              <a:gd name="connsiteY62" fmla="*/ 9894 h 9894"/>
              <a:gd name="connsiteX63" fmla="*/ 3909 w 10000"/>
              <a:gd name="connsiteY63" fmla="*/ 9894 h 9894"/>
              <a:gd name="connsiteX64" fmla="*/ 3123 w 10000"/>
              <a:gd name="connsiteY64" fmla="*/ 9788 h 9894"/>
              <a:gd name="connsiteX65" fmla="*/ 2495 w 10000"/>
              <a:gd name="connsiteY65" fmla="*/ 9788 h 9894"/>
              <a:gd name="connsiteX66" fmla="*/ 2024 w 10000"/>
              <a:gd name="connsiteY66" fmla="*/ 9682 h 9894"/>
              <a:gd name="connsiteX67" fmla="*/ 1553 w 10000"/>
              <a:gd name="connsiteY67" fmla="*/ 9471 h 9894"/>
              <a:gd name="connsiteX68" fmla="*/ 1080 w 10000"/>
              <a:gd name="connsiteY68" fmla="*/ 9365 h 9894"/>
              <a:gd name="connsiteX69" fmla="*/ 786 w 10000"/>
              <a:gd name="connsiteY69" fmla="*/ 9153 h 9894"/>
              <a:gd name="connsiteX70" fmla="*/ 628 w 10000"/>
              <a:gd name="connsiteY70" fmla="*/ 8836 h 9894"/>
              <a:gd name="connsiteX71" fmla="*/ 471 w 10000"/>
              <a:gd name="connsiteY71" fmla="*/ 8532 h 9894"/>
              <a:gd name="connsiteX72" fmla="*/ 315 w 10000"/>
              <a:gd name="connsiteY72" fmla="*/ 8108 h 9894"/>
              <a:gd name="connsiteX73" fmla="*/ 315 w 10000"/>
              <a:gd name="connsiteY73" fmla="*/ 7685 h 9894"/>
              <a:gd name="connsiteX74" fmla="*/ 315 w 10000"/>
              <a:gd name="connsiteY74" fmla="*/ 7156 h 9894"/>
              <a:gd name="connsiteX75" fmla="*/ 315 w 10000"/>
              <a:gd name="connsiteY75" fmla="*/ 6521 h 9894"/>
              <a:gd name="connsiteX76" fmla="*/ 315 w 10000"/>
              <a:gd name="connsiteY76" fmla="*/ 5793 h 9894"/>
              <a:gd name="connsiteX77" fmla="*/ 315 w 10000"/>
              <a:gd name="connsiteY77" fmla="*/ 5370 h 9894"/>
              <a:gd name="connsiteX78" fmla="*/ 315 w 10000"/>
              <a:gd name="connsiteY78" fmla="*/ 4947 h 9894"/>
              <a:gd name="connsiteX79" fmla="*/ 315 w 10000"/>
              <a:gd name="connsiteY79" fmla="*/ 4524 h 9894"/>
              <a:gd name="connsiteX80" fmla="*/ 315 w 10000"/>
              <a:gd name="connsiteY80" fmla="*/ 4100 h 9894"/>
              <a:gd name="connsiteX81" fmla="*/ 315 w 10000"/>
              <a:gd name="connsiteY81" fmla="*/ 3584 h 9894"/>
              <a:gd name="connsiteX82" fmla="*/ 315 w 10000"/>
              <a:gd name="connsiteY82" fmla="*/ 3161 h 9894"/>
              <a:gd name="connsiteX83" fmla="*/ 315 w 10000"/>
              <a:gd name="connsiteY83" fmla="*/ 2844 h 9894"/>
              <a:gd name="connsiteX84" fmla="*/ 315 w 10000"/>
              <a:gd name="connsiteY84" fmla="*/ 2420 h 9894"/>
              <a:gd name="connsiteX85" fmla="*/ 315 w 10000"/>
              <a:gd name="connsiteY85" fmla="*/ 2103 h 9894"/>
              <a:gd name="connsiteX86" fmla="*/ 157 w 10000"/>
              <a:gd name="connsiteY86" fmla="*/ 1786 h 9894"/>
              <a:gd name="connsiteX87" fmla="*/ 157 w 10000"/>
              <a:gd name="connsiteY87" fmla="*/ 1574 h 9894"/>
              <a:gd name="connsiteX88" fmla="*/ 157 w 10000"/>
              <a:gd name="connsiteY88" fmla="*/ 1256 h 9894"/>
              <a:gd name="connsiteX89" fmla="*/ 157 w 10000"/>
              <a:gd name="connsiteY89" fmla="*/ 1058 h 9894"/>
              <a:gd name="connsiteX90" fmla="*/ 157 w 10000"/>
              <a:gd name="connsiteY90" fmla="*/ 952 h 9894"/>
              <a:gd name="connsiteX91" fmla="*/ 157 w 10000"/>
              <a:gd name="connsiteY91" fmla="*/ 741 h 9894"/>
              <a:gd name="connsiteX92" fmla="*/ 0 w 10000"/>
              <a:gd name="connsiteY92" fmla="*/ 635 h 9894"/>
              <a:gd name="connsiteX93" fmla="*/ 0 w 10000"/>
              <a:gd name="connsiteY93" fmla="*/ 423 h 9894"/>
              <a:gd name="connsiteX94" fmla="*/ 786 w 10000"/>
              <a:gd name="connsiteY94" fmla="*/ 0 h 9894"/>
              <a:gd name="connsiteX95" fmla="*/ 1080 w 10000"/>
              <a:gd name="connsiteY95" fmla="*/ 106 h 9894"/>
              <a:gd name="connsiteX96" fmla="*/ 1395 w 10000"/>
              <a:gd name="connsiteY96" fmla="*/ 211 h 9894"/>
              <a:gd name="connsiteX97" fmla="*/ 1553 w 10000"/>
              <a:gd name="connsiteY97" fmla="*/ 317 h 9894"/>
              <a:gd name="connsiteX98" fmla="*/ 1710 w 10000"/>
              <a:gd name="connsiteY98" fmla="*/ 317 h 9894"/>
              <a:gd name="connsiteX99" fmla="*/ 1710 w 10000"/>
              <a:gd name="connsiteY99" fmla="*/ 529 h 9894"/>
              <a:gd name="connsiteX100" fmla="*/ 1553 w 10000"/>
              <a:gd name="connsiteY100" fmla="*/ 741 h 9894"/>
              <a:gd name="connsiteX101" fmla="*/ 1553 w 10000"/>
              <a:gd name="connsiteY101" fmla="*/ 846 h 9894"/>
              <a:gd name="connsiteX102" fmla="*/ 1553 w 10000"/>
              <a:gd name="connsiteY102" fmla="*/ 1058 h 9894"/>
              <a:gd name="connsiteX103" fmla="*/ 1395 w 10000"/>
              <a:gd name="connsiteY103" fmla="*/ 1256 h 9894"/>
              <a:gd name="connsiteX104" fmla="*/ 1395 w 10000"/>
              <a:gd name="connsiteY104" fmla="*/ 1468 h 9894"/>
              <a:gd name="connsiteX105" fmla="*/ 1395 w 10000"/>
              <a:gd name="connsiteY105" fmla="*/ 1786 h 9894"/>
              <a:gd name="connsiteX106" fmla="*/ 1395 w 10000"/>
              <a:gd name="connsiteY106" fmla="*/ 2209 h 9894"/>
              <a:gd name="connsiteX107" fmla="*/ 1238 w 10000"/>
              <a:gd name="connsiteY107" fmla="*/ 2738 h 9894"/>
              <a:gd name="connsiteX108" fmla="*/ 1238 w 10000"/>
              <a:gd name="connsiteY108" fmla="*/ 3267 h 9894"/>
              <a:gd name="connsiteX109" fmla="*/ 1238 w 10000"/>
              <a:gd name="connsiteY109" fmla="*/ 3267 h 9894"/>
              <a:gd name="connsiteX0" fmla="*/ 1238 w 10000"/>
              <a:gd name="connsiteY0" fmla="*/ 3195 h 9893"/>
              <a:gd name="connsiteX1" fmla="*/ 1238 w 10000"/>
              <a:gd name="connsiteY1" fmla="*/ 3717 h 9893"/>
              <a:gd name="connsiteX2" fmla="*/ 1238 w 10000"/>
              <a:gd name="connsiteY2" fmla="*/ 4144 h 9893"/>
              <a:gd name="connsiteX3" fmla="*/ 1238 w 10000"/>
              <a:gd name="connsiteY3" fmla="*/ 4572 h 9893"/>
              <a:gd name="connsiteX4" fmla="*/ 1238 w 10000"/>
              <a:gd name="connsiteY4" fmla="*/ 5000 h 9893"/>
              <a:gd name="connsiteX5" fmla="*/ 1238 w 10000"/>
              <a:gd name="connsiteY5" fmla="*/ 5428 h 9893"/>
              <a:gd name="connsiteX6" fmla="*/ 1238 w 10000"/>
              <a:gd name="connsiteY6" fmla="*/ 5748 h 9893"/>
              <a:gd name="connsiteX7" fmla="*/ 1238 w 10000"/>
              <a:gd name="connsiteY7" fmla="*/ 6069 h 9893"/>
              <a:gd name="connsiteX8" fmla="*/ 1238 w 10000"/>
              <a:gd name="connsiteY8" fmla="*/ 6270 h 9893"/>
              <a:gd name="connsiteX9" fmla="*/ 1080 w 10000"/>
              <a:gd name="connsiteY9" fmla="*/ 6804 h 9893"/>
              <a:gd name="connsiteX10" fmla="*/ 1080 w 10000"/>
              <a:gd name="connsiteY10" fmla="*/ 7233 h 9893"/>
              <a:gd name="connsiteX11" fmla="*/ 1238 w 10000"/>
              <a:gd name="connsiteY11" fmla="*/ 7553 h 9893"/>
              <a:gd name="connsiteX12" fmla="*/ 1238 w 10000"/>
              <a:gd name="connsiteY12" fmla="*/ 7875 h 9893"/>
              <a:gd name="connsiteX13" fmla="*/ 1395 w 10000"/>
              <a:gd name="connsiteY13" fmla="*/ 8195 h 9893"/>
              <a:gd name="connsiteX14" fmla="*/ 1553 w 10000"/>
              <a:gd name="connsiteY14" fmla="*/ 8516 h 9893"/>
              <a:gd name="connsiteX15" fmla="*/ 1710 w 10000"/>
              <a:gd name="connsiteY15" fmla="*/ 8717 h 9893"/>
              <a:gd name="connsiteX16" fmla="*/ 2024 w 10000"/>
              <a:gd name="connsiteY16" fmla="*/ 8824 h 9893"/>
              <a:gd name="connsiteX17" fmla="*/ 2337 w 10000"/>
              <a:gd name="connsiteY17" fmla="*/ 8931 h 9893"/>
              <a:gd name="connsiteX18" fmla="*/ 2810 w 10000"/>
              <a:gd name="connsiteY18" fmla="*/ 9037 h 9893"/>
              <a:gd name="connsiteX19" fmla="*/ 3438 w 10000"/>
              <a:gd name="connsiteY19" fmla="*/ 9144 h 9893"/>
              <a:gd name="connsiteX20" fmla="*/ 4067 w 10000"/>
              <a:gd name="connsiteY20" fmla="*/ 9144 h 9893"/>
              <a:gd name="connsiteX21" fmla="*/ 4676 w 10000"/>
              <a:gd name="connsiteY21" fmla="*/ 9144 h 9893"/>
              <a:gd name="connsiteX22" fmla="*/ 5304 w 10000"/>
              <a:gd name="connsiteY22" fmla="*/ 9144 h 9893"/>
              <a:gd name="connsiteX23" fmla="*/ 5776 w 10000"/>
              <a:gd name="connsiteY23" fmla="*/ 9144 h 9893"/>
              <a:gd name="connsiteX24" fmla="*/ 6247 w 10000"/>
              <a:gd name="connsiteY24" fmla="*/ 9037 h 9893"/>
              <a:gd name="connsiteX25" fmla="*/ 7034 w 10000"/>
              <a:gd name="connsiteY25" fmla="*/ 8931 h 9893"/>
              <a:gd name="connsiteX26" fmla="*/ 7662 w 10000"/>
              <a:gd name="connsiteY26" fmla="*/ 8824 h 9893"/>
              <a:gd name="connsiteX27" fmla="*/ 7820 w 10000"/>
              <a:gd name="connsiteY27" fmla="*/ 8717 h 9893"/>
              <a:gd name="connsiteX28" fmla="*/ 7977 w 10000"/>
              <a:gd name="connsiteY28" fmla="*/ 8623 h 9893"/>
              <a:gd name="connsiteX29" fmla="*/ 8133 w 10000"/>
              <a:gd name="connsiteY29" fmla="*/ 8516 h 9893"/>
              <a:gd name="connsiteX30" fmla="*/ 8291 w 10000"/>
              <a:gd name="connsiteY30" fmla="*/ 8409 h 9893"/>
              <a:gd name="connsiteX31" fmla="*/ 8428 w 10000"/>
              <a:gd name="connsiteY31" fmla="*/ 7981 h 9893"/>
              <a:gd name="connsiteX32" fmla="*/ 8586 w 10000"/>
              <a:gd name="connsiteY32" fmla="*/ 7553 h 9893"/>
              <a:gd name="connsiteX33" fmla="*/ 8742 w 10000"/>
              <a:gd name="connsiteY33" fmla="*/ 7340 h 9893"/>
              <a:gd name="connsiteX34" fmla="*/ 8742 w 10000"/>
              <a:gd name="connsiteY34" fmla="*/ 7126 h 9893"/>
              <a:gd name="connsiteX35" fmla="*/ 8742 w 10000"/>
              <a:gd name="connsiteY35" fmla="*/ 6911 h 9893"/>
              <a:gd name="connsiteX36" fmla="*/ 8742 w 10000"/>
              <a:gd name="connsiteY36" fmla="*/ 6804 h 9893"/>
              <a:gd name="connsiteX37" fmla="*/ 8899 w 10000"/>
              <a:gd name="connsiteY37" fmla="*/ 6698 h 9893"/>
              <a:gd name="connsiteX38" fmla="*/ 8899 w 10000"/>
              <a:gd name="connsiteY38" fmla="*/ 6591 h 9893"/>
              <a:gd name="connsiteX39" fmla="*/ 8899 w 10000"/>
              <a:gd name="connsiteY39" fmla="*/ 6591 h 9893"/>
              <a:gd name="connsiteX40" fmla="*/ 9057 w 10000"/>
              <a:gd name="connsiteY40" fmla="*/ 6591 h 9893"/>
              <a:gd name="connsiteX41" fmla="*/ 9214 w 10000"/>
              <a:gd name="connsiteY41" fmla="*/ 6591 h 9893"/>
              <a:gd name="connsiteX42" fmla="*/ 9214 w 10000"/>
              <a:gd name="connsiteY42" fmla="*/ 6698 h 9893"/>
              <a:gd name="connsiteX43" fmla="*/ 9371 w 10000"/>
              <a:gd name="connsiteY43" fmla="*/ 6804 h 9893"/>
              <a:gd name="connsiteX44" fmla="*/ 9371 w 10000"/>
              <a:gd name="connsiteY44" fmla="*/ 7019 h 9893"/>
              <a:gd name="connsiteX45" fmla="*/ 9371 w 10000"/>
              <a:gd name="connsiteY45" fmla="*/ 7126 h 9893"/>
              <a:gd name="connsiteX46" fmla="*/ 9371 w 10000"/>
              <a:gd name="connsiteY46" fmla="*/ 7340 h 9893"/>
              <a:gd name="connsiteX47" fmla="*/ 9529 w 10000"/>
              <a:gd name="connsiteY47" fmla="*/ 7767 h 9893"/>
              <a:gd name="connsiteX48" fmla="*/ 9529 w 10000"/>
              <a:gd name="connsiteY48" fmla="*/ 8088 h 9893"/>
              <a:gd name="connsiteX49" fmla="*/ 9685 w 10000"/>
              <a:gd name="connsiteY49" fmla="*/ 8409 h 9893"/>
              <a:gd name="connsiteX50" fmla="*/ 9843 w 10000"/>
              <a:gd name="connsiteY50" fmla="*/ 8623 h 9893"/>
              <a:gd name="connsiteX51" fmla="*/ 10000 w 10000"/>
              <a:gd name="connsiteY51" fmla="*/ 8824 h 9893"/>
              <a:gd name="connsiteX52" fmla="*/ 10000 w 10000"/>
              <a:gd name="connsiteY52" fmla="*/ 9037 h 9893"/>
              <a:gd name="connsiteX53" fmla="*/ 9843 w 10000"/>
              <a:gd name="connsiteY53" fmla="*/ 9251 h 9893"/>
              <a:gd name="connsiteX54" fmla="*/ 9529 w 10000"/>
              <a:gd name="connsiteY54" fmla="*/ 9358 h 9893"/>
              <a:gd name="connsiteX55" fmla="*/ 9214 w 10000"/>
              <a:gd name="connsiteY55" fmla="*/ 9465 h 9893"/>
              <a:gd name="connsiteX56" fmla="*/ 8742 w 10000"/>
              <a:gd name="connsiteY56" fmla="*/ 9573 h 9893"/>
              <a:gd name="connsiteX57" fmla="*/ 8291 w 10000"/>
              <a:gd name="connsiteY57" fmla="*/ 9679 h 9893"/>
              <a:gd name="connsiteX58" fmla="*/ 7820 w 10000"/>
              <a:gd name="connsiteY58" fmla="*/ 9786 h 9893"/>
              <a:gd name="connsiteX59" fmla="*/ 7190 w 10000"/>
              <a:gd name="connsiteY59" fmla="*/ 9786 h 9893"/>
              <a:gd name="connsiteX60" fmla="*/ 6404 w 10000"/>
              <a:gd name="connsiteY60" fmla="*/ 9893 h 9893"/>
              <a:gd name="connsiteX61" fmla="*/ 5618 w 10000"/>
              <a:gd name="connsiteY61" fmla="*/ 9893 h 9893"/>
              <a:gd name="connsiteX62" fmla="*/ 4676 w 10000"/>
              <a:gd name="connsiteY62" fmla="*/ 9893 h 9893"/>
              <a:gd name="connsiteX63" fmla="*/ 3909 w 10000"/>
              <a:gd name="connsiteY63" fmla="*/ 9893 h 9893"/>
              <a:gd name="connsiteX64" fmla="*/ 3123 w 10000"/>
              <a:gd name="connsiteY64" fmla="*/ 9786 h 9893"/>
              <a:gd name="connsiteX65" fmla="*/ 2495 w 10000"/>
              <a:gd name="connsiteY65" fmla="*/ 9786 h 9893"/>
              <a:gd name="connsiteX66" fmla="*/ 2024 w 10000"/>
              <a:gd name="connsiteY66" fmla="*/ 9679 h 9893"/>
              <a:gd name="connsiteX67" fmla="*/ 1553 w 10000"/>
              <a:gd name="connsiteY67" fmla="*/ 9465 h 9893"/>
              <a:gd name="connsiteX68" fmla="*/ 1080 w 10000"/>
              <a:gd name="connsiteY68" fmla="*/ 9358 h 9893"/>
              <a:gd name="connsiteX69" fmla="*/ 786 w 10000"/>
              <a:gd name="connsiteY69" fmla="*/ 9144 h 9893"/>
              <a:gd name="connsiteX70" fmla="*/ 628 w 10000"/>
              <a:gd name="connsiteY70" fmla="*/ 8824 h 9893"/>
              <a:gd name="connsiteX71" fmla="*/ 471 w 10000"/>
              <a:gd name="connsiteY71" fmla="*/ 8516 h 9893"/>
              <a:gd name="connsiteX72" fmla="*/ 315 w 10000"/>
              <a:gd name="connsiteY72" fmla="*/ 8088 h 9893"/>
              <a:gd name="connsiteX73" fmla="*/ 315 w 10000"/>
              <a:gd name="connsiteY73" fmla="*/ 7660 h 9893"/>
              <a:gd name="connsiteX74" fmla="*/ 315 w 10000"/>
              <a:gd name="connsiteY74" fmla="*/ 7126 h 9893"/>
              <a:gd name="connsiteX75" fmla="*/ 315 w 10000"/>
              <a:gd name="connsiteY75" fmla="*/ 6484 h 9893"/>
              <a:gd name="connsiteX76" fmla="*/ 315 w 10000"/>
              <a:gd name="connsiteY76" fmla="*/ 5748 h 9893"/>
              <a:gd name="connsiteX77" fmla="*/ 315 w 10000"/>
              <a:gd name="connsiteY77" fmla="*/ 5321 h 9893"/>
              <a:gd name="connsiteX78" fmla="*/ 315 w 10000"/>
              <a:gd name="connsiteY78" fmla="*/ 4893 h 9893"/>
              <a:gd name="connsiteX79" fmla="*/ 315 w 10000"/>
              <a:gd name="connsiteY79" fmla="*/ 4465 h 9893"/>
              <a:gd name="connsiteX80" fmla="*/ 315 w 10000"/>
              <a:gd name="connsiteY80" fmla="*/ 4037 h 9893"/>
              <a:gd name="connsiteX81" fmla="*/ 315 w 10000"/>
              <a:gd name="connsiteY81" fmla="*/ 3515 h 9893"/>
              <a:gd name="connsiteX82" fmla="*/ 315 w 10000"/>
              <a:gd name="connsiteY82" fmla="*/ 3088 h 9893"/>
              <a:gd name="connsiteX83" fmla="*/ 315 w 10000"/>
              <a:gd name="connsiteY83" fmla="*/ 2767 h 9893"/>
              <a:gd name="connsiteX84" fmla="*/ 315 w 10000"/>
              <a:gd name="connsiteY84" fmla="*/ 2339 h 9893"/>
              <a:gd name="connsiteX85" fmla="*/ 315 w 10000"/>
              <a:gd name="connsiteY85" fmla="*/ 2019 h 9893"/>
              <a:gd name="connsiteX86" fmla="*/ 157 w 10000"/>
              <a:gd name="connsiteY86" fmla="*/ 1698 h 9893"/>
              <a:gd name="connsiteX87" fmla="*/ 157 w 10000"/>
              <a:gd name="connsiteY87" fmla="*/ 1484 h 9893"/>
              <a:gd name="connsiteX88" fmla="*/ 157 w 10000"/>
              <a:gd name="connsiteY88" fmla="*/ 1162 h 9893"/>
              <a:gd name="connsiteX89" fmla="*/ 157 w 10000"/>
              <a:gd name="connsiteY89" fmla="*/ 962 h 9893"/>
              <a:gd name="connsiteX90" fmla="*/ 157 w 10000"/>
              <a:gd name="connsiteY90" fmla="*/ 855 h 9893"/>
              <a:gd name="connsiteX91" fmla="*/ 157 w 10000"/>
              <a:gd name="connsiteY91" fmla="*/ 642 h 9893"/>
              <a:gd name="connsiteX92" fmla="*/ 0 w 10000"/>
              <a:gd name="connsiteY92" fmla="*/ 535 h 9893"/>
              <a:gd name="connsiteX93" fmla="*/ 0 w 10000"/>
              <a:gd name="connsiteY93" fmla="*/ 321 h 9893"/>
              <a:gd name="connsiteX94" fmla="*/ 1080 w 10000"/>
              <a:gd name="connsiteY94" fmla="*/ 0 h 9893"/>
              <a:gd name="connsiteX95" fmla="*/ 1395 w 10000"/>
              <a:gd name="connsiteY95" fmla="*/ 106 h 9893"/>
              <a:gd name="connsiteX96" fmla="*/ 1553 w 10000"/>
              <a:gd name="connsiteY96" fmla="*/ 213 h 9893"/>
              <a:gd name="connsiteX97" fmla="*/ 1710 w 10000"/>
              <a:gd name="connsiteY97" fmla="*/ 213 h 9893"/>
              <a:gd name="connsiteX98" fmla="*/ 1710 w 10000"/>
              <a:gd name="connsiteY98" fmla="*/ 428 h 9893"/>
              <a:gd name="connsiteX99" fmla="*/ 1553 w 10000"/>
              <a:gd name="connsiteY99" fmla="*/ 642 h 9893"/>
              <a:gd name="connsiteX100" fmla="*/ 1553 w 10000"/>
              <a:gd name="connsiteY100" fmla="*/ 748 h 9893"/>
              <a:gd name="connsiteX101" fmla="*/ 1553 w 10000"/>
              <a:gd name="connsiteY101" fmla="*/ 962 h 9893"/>
              <a:gd name="connsiteX102" fmla="*/ 1395 w 10000"/>
              <a:gd name="connsiteY102" fmla="*/ 1162 h 9893"/>
              <a:gd name="connsiteX103" fmla="*/ 1395 w 10000"/>
              <a:gd name="connsiteY103" fmla="*/ 1377 h 9893"/>
              <a:gd name="connsiteX104" fmla="*/ 1395 w 10000"/>
              <a:gd name="connsiteY104" fmla="*/ 1698 h 9893"/>
              <a:gd name="connsiteX105" fmla="*/ 1395 w 10000"/>
              <a:gd name="connsiteY105" fmla="*/ 2126 h 9893"/>
              <a:gd name="connsiteX106" fmla="*/ 1238 w 10000"/>
              <a:gd name="connsiteY106" fmla="*/ 2660 h 9893"/>
              <a:gd name="connsiteX107" fmla="*/ 1238 w 10000"/>
              <a:gd name="connsiteY107" fmla="*/ 3195 h 9893"/>
              <a:gd name="connsiteX108" fmla="*/ 1238 w 10000"/>
              <a:gd name="connsiteY108" fmla="*/ 3195 h 9893"/>
              <a:gd name="connsiteX0" fmla="*/ 1238 w 10000"/>
              <a:gd name="connsiteY0" fmla="*/ 3123 h 9893"/>
              <a:gd name="connsiteX1" fmla="*/ 1238 w 10000"/>
              <a:gd name="connsiteY1" fmla="*/ 3650 h 9893"/>
              <a:gd name="connsiteX2" fmla="*/ 1238 w 10000"/>
              <a:gd name="connsiteY2" fmla="*/ 4082 h 9893"/>
              <a:gd name="connsiteX3" fmla="*/ 1238 w 10000"/>
              <a:gd name="connsiteY3" fmla="*/ 4514 h 9893"/>
              <a:gd name="connsiteX4" fmla="*/ 1238 w 10000"/>
              <a:gd name="connsiteY4" fmla="*/ 4947 h 9893"/>
              <a:gd name="connsiteX5" fmla="*/ 1238 w 10000"/>
              <a:gd name="connsiteY5" fmla="*/ 5380 h 9893"/>
              <a:gd name="connsiteX6" fmla="*/ 1238 w 10000"/>
              <a:gd name="connsiteY6" fmla="*/ 5703 h 9893"/>
              <a:gd name="connsiteX7" fmla="*/ 1238 w 10000"/>
              <a:gd name="connsiteY7" fmla="*/ 6028 h 9893"/>
              <a:gd name="connsiteX8" fmla="*/ 1238 w 10000"/>
              <a:gd name="connsiteY8" fmla="*/ 6231 h 9893"/>
              <a:gd name="connsiteX9" fmla="*/ 1080 w 10000"/>
              <a:gd name="connsiteY9" fmla="*/ 6771 h 9893"/>
              <a:gd name="connsiteX10" fmla="*/ 1080 w 10000"/>
              <a:gd name="connsiteY10" fmla="*/ 7204 h 9893"/>
              <a:gd name="connsiteX11" fmla="*/ 1238 w 10000"/>
              <a:gd name="connsiteY11" fmla="*/ 7528 h 9893"/>
              <a:gd name="connsiteX12" fmla="*/ 1238 w 10000"/>
              <a:gd name="connsiteY12" fmla="*/ 7853 h 9893"/>
              <a:gd name="connsiteX13" fmla="*/ 1395 w 10000"/>
              <a:gd name="connsiteY13" fmla="*/ 8177 h 9893"/>
              <a:gd name="connsiteX14" fmla="*/ 1553 w 10000"/>
              <a:gd name="connsiteY14" fmla="*/ 8501 h 9893"/>
              <a:gd name="connsiteX15" fmla="*/ 1710 w 10000"/>
              <a:gd name="connsiteY15" fmla="*/ 8704 h 9893"/>
              <a:gd name="connsiteX16" fmla="*/ 2024 w 10000"/>
              <a:gd name="connsiteY16" fmla="*/ 8812 h 9893"/>
              <a:gd name="connsiteX17" fmla="*/ 2337 w 10000"/>
              <a:gd name="connsiteY17" fmla="*/ 8921 h 9893"/>
              <a:gd name="connsiteX18" fmla="*/ 2810 w 10000"/>
              <a:gd name="connsiteY18" fmla="*/ 9028 h 9893"/>
              <a:gd name="connsiteX19" fmla="*/ 3438 w 10000"/>
              <a:gd name="connsiteY19" fmla="*/ 9136 h 9893"/>
              <a:gd name="connsiteX20" fmla="*/ 4067 w 10000"/>
              <a:gd name="connsiteY20" fmla="*/ 9136 h 9893"/>
              <a:gd name="connsiteX21" fmla="*/ 4676 w 10000"/>
              <a:gd name="connsiteY21" fmla="*/ 9136 h 9893"/>
              <a:gd name="connsiteX22" fmla="*/ 5304 w 10000"/>
              <a:gd name="connsiteY22" fmla="*/ 9136 h 9893"/>
              <a:gd name="connsiteX23" fmla="*/ 5776 w 10000"/>
              <a:gd name="connsiteY23" fmla="*/ 9136 h 9893"/>
              <a:gd name="connsiteX24" fmla="*/ 6247 w 10000"/>
              <a:gd name="connsiteY24" fmla="*/ 9028 h 9893"/>
              <a:gd name="connsiteX25" fmla="*/ 7034 w 10000"/>
              <a:gd name="connsiteY25" fmla="*/ 8921 h 9893"/>
              <a:gd name="connsiteX26" fmla="*/ 7662 w 10000"/>
              <a:gd name="connsiteY26" fmla="*/ 8812 h 9893"/>
              <a:gd name="connsiteX27" fmla="*/ 7820 w 10000"/>
              <a:gd name="connsiteY27" fmla="*/ 8704 h 9893"/>
              <a:gd name="connsiteX28" fmla="*/ 7977 w 10000"/>
              <a:gd name="connsiteY28" fmla="*/ 8609 h 9893"/>
              <a:gd name="connsiteX29" fmla="*/ 8133 w 10000"/>
              <a:gd name="connsiteY29" fmla="*/ 8501 h 9893"/>
              <a:gd name="connsiteX30" fmla="*/ 8291 w 10000"/>
              <a:gd name="connsiteY30" fmla="*/ 8393 h 9893"/>
              <a:gd name="connsiteX31" fmla="*/ 8428 w 10000"/>
              <a:gd name="connsiteY31" fmla="*/ 7960 h 9893"/>
              <a:gd name="connsiteX32" fmla="*/ 8586 w 10000"/>
              <a:gd name="connsiteY32" fmla="*/ 7528 h 9893"/>
              <a:gd name="connsiteX33" fmla="*/ 8742 w 10000"/>
              <a:gd name="connsiteY33" fmla="*/ 7312 h 9893"/>
              <a:gd name="connsiteX34" fmla="*/ 8742 w 10000"/>
              <a:gd name="connsiteY34" fmla="*/ 7096 h 9893"/>
              <a:gd name="connsiteX35" fmla="*/ 8742 w 10000"/>
              <a:gd name="connsiteY35" fmla="*/ 6879 h 9893"/>
              <a:gd name="connsiteX36" fmla="*/ 8742 w 10000"/>
              <a:gd name="connsiteY36" fmla="*/ 6771 h 9893"/>
              <a:gd name="connsiteX37" fmla="*/ 8899 w 10000"/>
              <a:gd name="connsiteY37" fmla="*/ 6663 h 9893"/>
              <a:gd name="connsiteX38" fmla="*/ 8899 w 10000"/>
              <a:gd name="connsiteY38" fmla="*/ 6555 h 9893"/>
              <a:gd name="connsiteX39" fmla="*/ 8899 w 10000"/>
              <a:gd name="connsiteY39" fmla="*/ 6555 h 9893"/>
              <a:gd name="connsiteX40" fmla="*/ 9057 w 10000"/>
              <a:gd name="connsiteY40" fmla="*/ 6555 h 9893"/>
              <a:gd name="connsiteX41" fmla="*/ 9214 w 10000"/>
              <a:gd name="connsiteY41" fmla="*/ 6555 h 9893"/>
              <a:gd name="connsiteX42" fmla="*/ 9214 w 10000"/>
              <a:gd name="connsiteY42" fmla="*/ 6663 h 9893"/>
              <a:gd name="connsiteX43" fmla="*/ 9371 w 10000"/>
              <a:gd name="connsiteY43" fmla="*/ 6771 h 9893"/>
              <a:gd name="connsiteX44" fmla="*/ 9371 w 10000"/>
              <a:gd name="connsiteY44" fmla="*/ 6988 h 9893"/>
              <a:gd name="connsiteX45" fmla="*/ 9371 w 10000"/>
              <a:gd name="connsiteY45" fmla="*/ 7096 h 9893"/>
              <a:gd name="connsiteX46" fmla="*/ 9371 w 10000"/>
              <a:gd name="connsiteY46" fmla="*/ 7312 h 9893"/>
              <a:gd name="connsiteX47" fmla="*/ 9529 w 10000"/>
              <a:gd name="connsiteY47" fmla="*/ 7744 h 9893"/>
              <a:gd name="connsiteX48" fmla="*/ 9529 w 10000"/>
              <a:gd name="connsiteY48" fmla="*/ 8068 h 9893"/>
              <a:gd name="connsiteX49" fmla="*/ 9685 w 10000"/>
              <a:gd name="connsiteY49" fmla="*/ 8393 h 9893"/>
              <a:gd name="connsiteX50" fmla="*/ 9843 w 10000"/>
              <a:gd name="connsiteY50" fmla="*/ 8609 h 9893"/>
              <a:gd name="connsiteX51" fmla="*/ 10000 w 10000"/>
              <a:gd name="connsiteY51" fmla="*/ 8812 h 9893"/>
              <a:gd name="connsiteX52" fmla="*/ 10000 w 10000"/>
              <a:gd name="connsiteY52" fmla="*/ 9028 h 9893"/>
              <a:gd name="connsiteX53" fmla="*/ 9843 w 10000"/>
              <a:gd name="connsiteY53" fmla="*/ 9244 h 9893"/>
              <a:gd name="connsiteX54" fmla="*/ 9529 w 10000"/>
              <a:gd name="connsiteY54" fmla="*/ 9352 h 9893"/>
              <a:gd name="connsiteX55" fmla="*/ 9214 w 10000"/>
              <a:gd name="connsiteY55" fmla="*/ 9460 h 9893"/>
              <a:gd name="connsiteX56" fmla="*/ 8742 w 10000"/>
              <a:gd name="connsiteY56" fmla="*/ 9570 h 9893"/>
              <a:gd name="connsiteX57" fmla="*/ 8291 w 10000"/>
              <a:gd name="connsiteY57" fmla="*/ 9677 h 9893"/>
              <a:gd name="connsiteX58" fmla="*/ 7820 w 10000"/>
              <a:gd name="connsiteY58" fmla="*/ 9785 h 9893"/>
              <a:gd name="connsiteX59" fmla="*/ 7190 w 10000"/>
              <a:gd name="connsiteY59" fmla="*/ 9785 h 9893"/>
              <a:gd name="connsiteX60" fmla="*/ 6404 w 10000"/>
              <a:gd name="connsiteY60" fmla="*/ 9893 h 9893"/>
              <a:gd name="connsiteX61" fmla="*/ 5618 w 10000"/>
              <a:gd name="connsiteY61" fmla="*/ 9893 h 9893"/>
              <a:gd name="connsiteX62" fmla="*/ 4676 w 10000"/>
              <a:gd name="connsiteY62" fmla="*/ 9893 h 9893"/>
              <a:gd name="connsiteX63" fmla="*/ 3909 w 10000"/>
              <a:gd name="connsiteY63" fmla="*/ 9893 h 9893"/>
              <a:gd name="connsiteX64" fmla="*/ 3123 w 10000"/>
              <a:gd name="connsiteY64" fmla="*/ 9785 h 9893"/>
              <a:gd name="connsiteX65" fmla="*/ 2495 w 10000"/>
              <a:gd name="connsiteY65" fmla="*/ 9785 h 9893"/>
              <a:gd name="connsiteX66" fmla="*/ 2024 w 10000"/>
              <a:gd name="connsiteY66" fmla="*/ 9677 h 9893"/>
              <a:gd name="connsiteX67" fmla="*/ 1553 w 10000"/>
              <a:gd name="connsiteY67" fmla="*/ 9460 h 9893"/>
              <a:gd name="connsiteX68" fmla="*/ 1080 w 10000"/>
              <a:gd name="connsiteY68" fmla="*/ 9352 h 9893"/>
              <a:gd name="connsiteX69" fmla="*/ 786 w 10000"/>
              <a:gd name="connsiteY69" fmla="*/ 9136 h 9893"/>
              <a:gd name="connsiteX70" fmla="*/ 628 w 10000"/>
              <a:gd name="connsiteY70" fmla="*/ 8812 h 9893"/>
              <a:gd name="connsiteX71" fmla="*/ 471 w 10000"/>
              <a:gd name="connsiteY71" fmla="*/ 8501 h 9893"/>
              <a:gd name="connsiteX72" fmla="*/ 315 w 10000"/>
              <a:gd name="connsiteY72" fmla="*/ 8068 h 9893"/>
              <a:gd name="connsiteX73" fmla="*/ 315 w 10000"/>
              <a:gd name="connsiteY73" fmla="*/ 7636 h 9893"/>
              <a:gd name="connsiteX74" fmla="*/ 315 w 10000"/>
              <a:gd name="connsiteY74" fmla="*/ 7096 h 9893"/>
              <a:gd name="connsiteX75" fmla="*/ 315 w 10000"/>
              <a:gd name="connsiteY75" fmla="*/ 6447 h 9893"/>
              <a:gd name="connsiteX76" fmla="*/ 315 w 10000"/>
              <a:gd name="connsiteY76" fmla="*/ 5703 h 9893"/>
              <a:gd name="connsiteX77" fmla="*/ 315 w 10000"/>
              <a:gd name="connsiteY77" fmla="*/ 5272 h 9893"/>
              <a:gd name="connsiteX78" fmla="*/ 315 w 10000"/>
              <a:gd name="connsiteY78" fmla="*/ 4839 h 9893"/>
              <a:gd name="connsiteX79" fmla="*/ 315 w 10000"/>
              <a:gd name="connsiteY79" fmla="*/ 4406 h 9893"/>
              <a:gd name="connsiteX80" fmla="*/ 315 w 10000"/>
              <a:gd name="connsiteY80" fmla="*/ 3974 h 9893"/>
              <a:gd name="connsiteX81" fmla="*/ 315 w 10000"/>
              <a:gd name="connsiteY81" fmla="*/ 3446 h 9893"/>
              <a:gd name="connsiteX82" fmla="*/ 315 w 10000"/>
              <a:gd name="connsiteY82" fmla="*/ 3014 h 9893"/>
              <a:gd name="connsiteX83" fmla="*/ 315 w 10000"/>
              <a:gd name="connsiteY83" fmla="*/ 2690 h 9893"/>
              <a:gd name="connsiteX84" fmla="*/ 315 w 10000"/>
              <a:gd name="connsiteY84" fmla="*/ 2257 h 9893"/>
              <a:gd name="connsiteX85" fmla="*/ 315 w 10000"/>
              <a:gd name="connsiteY85" fmla="*/ 1934 h 9893"/>
              <a:gd name="connsiteX86" fmla="*/ 157 w 10000"/>
              <a:gd name="connsiteY86" fmla="*/ 1609 h 9893"/>
              <a:gd name="connsiteX87" fmla="*/ 157 w 10000"/>
              <a:gd name="connsiteY87" fmla="*/ 1393 h 9893"/>
              <a:gd name="connsiteX88" fmla="*/ 157 w 10000"/>
              <a:gd name="connsiteY88" fmla="*/ 1068 h 9893"/>
              <a:gd name="connsiteX89" fmla="*/ 157 w 10000"/>
              <a:gd name="connsiteY89" fmla="*/ 865 h 9893"/>
              <a:gd name="connsiteX90" fmla="*/ 157 w 10000"/>
              <a:gd name="connsiteY90" fmla="*/ 757 h 9893"/>
              <a:gd name="connsiteX91" fmla="*/ 157 w 10000"/>
              <a:gd name="connsiteY91" fmla="*/ 542 h 9893"/>
              <a:gd name="connsiteX92" fmla="*/ 0 w 10000"/>
              <a:gd name="connsiteY92" fmla="*/ 434 h 9893"/>
              <a:gd name="connsiteX93" fmla="*/ 0 w 10000"/>
              <a:gd name="connsiteY93" fmla="*/ 217 h 9893"/>
              <a:gd name="connsiteX94" fmla="*/ 1395 w 10000"/>
              <a:gd name="connsiteY94" fmla="*/ 0 h 9893"/>
              <a:gd name="connsiteX95" fmla="*/ 1553 w 10000"/>
              <a:gd name="connsiteY95" fmla="*/ 108 h 9893"/>
              <a:gd name="connsiteX96" fmla="*/ 1710 w 10000"/>
              <a:gd name="connsiteY96" fmla="*/ 108 h 9893"/>
              <a:gd name="connsiteX97" fmla="*/ 1710 w 10000"/>
              <a:gd name="connsiteY97" fmla="*/ 326 h 9893"/>
              <a:gd name="connsiteX98" fmla="*/ 1553 w 10000"/>
              <a:gd name="connsiteY98" fmla="*/ 542 h 9893"/>
              <a:gd name="connsiteX99" fmla="*/ 1553 w 10000"/>
              <a:gd name="connsiteY99" fmla="*/ 649 h 9893"/>
              <a:gd name="connsiteX100" fmla="*/ 1553 w 10000"/>
              <a:gd name="connsiteY100" fmla="*/ 865 h 9893"/>
              <a:gd name="connsiteX101" fmla="*/ 1395 w 10000"/>
              <a:gd name="connsiteY101" fmla="*/ 1068 h 9893"/>
              <a:gd name="connsiteX102" fmla="*/ 1395 w 10000"/>
              <a:gd name="connsiteY102" fmla="*/ 1285 h 9893"/>
              <a:gd name="connsiteX103" fmla="*/ 1395 w 10000"/>
              <a:gd name="connsiteY103" fmla="*/ 1609 h 9893"/>
              <a:gd name="connsiteX104" fmla="*/ 1395 w 10000"/>
              <a:gd name="connsiteY104" fmla="*/ 2042 h 9893"/>
              <a:gd name="connsiteX105" fmla="*/ 1238 w 10000"/>
              <a:gd name="connsiteY105" fmla="*/ 2582 h 9893"/>
              <a:gd name="connsiteX106" fmla="*/ 1238 w 10000"/>
              <a:gd name="connsiteY106" fmla="*/ 3123 h 9893"/>
              <a:gd name="connsiteX107" fmla="*/ 1238 w 10000"/>
              <a:gd name="connsiteY107" fmla="*/ 3123 h 9893"/>
              <a:gd name="connsiteX0" fmla="*/ 1238 w 10000"/>
              <a:gd name="connsiteY0" fmla="*/ 3048 h 9891"/>
              <a:gd name="connsiteX1" fmla="*/ 1238 w 10000"/>
              <a:gd name="connsiteY1" fmla="*/ 3580 h 9891"/>
              <a:gd name="connsiteX2" fmla="*/ 1238 w 10000"/>
              <a:gd name="connsiteY2" fmla="*/ 4017 h 9891"/>
              <a:gd name="connsiteX3" fmla="*/ 1238 w 10000"/>
              <a:gd name="connsiteY3" fmla="*/ 4454 h 9891"/>
              <a:gd name="connsiteX4" fmla="*/ 1238 w 10000"/>
              <a:gd name="connsiteY4" fmla="*/ 4892 h 9891"/>
              <a:gd name="connsiteX5" fmla="*/ 1238 w 10000"/>
              <a:gd name="connsiteY5" fmla="*/ 5329 h 9891"/>
              <a:gd name="connsiteX6" fmla="*/ 1238 w 10000"/>
              <a:gd name="connsiteY6" fmla="*/ 5656 h 9891"/>
              <a:gd name="connsiteX7" fmla="*/ 1238 w 10000"/>
              <a:gd name="connsiteY7" fmla="*/ 5984 h 9891"/>
              <a:gd name="connsiteX8" fmla="*/ 1238 w 10000"/>
              <a:gd name="connsiteY8" fmla="*/ 6189 h 9891"/>
              <a:gd name="connsiteX9" fmla="*/ 1080 w 10000"/>
              <a:gd name="connsiteY9" fmla="*/ 6735 h 9891"/>
              <a:gd name="connsiteX10" fmla="*/ 1080 w 10000"/>
              <a:gd name="connsiteY10" fmla="*/ 7173 h 9891"/>
              <a:gd name="connsiteX11" fmla="*/ 1238 w 10000"/>
              <a:gd name="connsiteY11" fmla="*/ 7500 h 9891"/>
              <a:gd name="connsiteX12" fmla="*/ 1238 w 10000"/>
              <a:gd name="connsiteY12" fmla="*/ 7829 h 9891"/>
              <a:gd name="connsiteX13" fmla="*/ 1395 w 10000"/>
              <a:gd name="connsiteY13" fmla="*/ 8156 h 9891"/>
              <a:gd name="connsiteX14" fmla="*/ 1553 w 10000"/>
              <a:gd name="connsiteY14" fmla="*/ 8484 h 9891"/>
              <a:gd name="connsiteX15" fmla="*/ 1710 w 10000"/>
              <a:gd name="connsiteY15" fmla="*/ 8689 h 9891"/>
              <a:gd name="connsiteX16" fmla="*/ 2024 w 10000"/>
              <a:gd name="connsiteY16" fmla="*/ 8798 h 9891"/>
              <a:gd name="connsiteX17" fmla="*/ 2337 w 10000"/>
              <a:gd name="connsiteY17" fmla="*/ 8908 h 9891"/>
              <a:gd name="connsiteX18" fmla="*/ 2810 w 10000"/>
              <a:gd name="connsiteY18" fmla="*/ 9017 h 9891"/>
              <a:gd name="connsiteX19" fmla="*/ 3438 w 10000"/>
              <a:gd name="connsiteY19" fmla="*/ 9126 h 9891"/>
              <a:gd name="connsiteX20" fmla="*/ 4067 w 10000"/>
              <a:gd name="connsiteY20" fmla="*/ 9126 h 9891"/>
              <a:gd name="connsiteX21" fmla="*/ 4676 w 10000"/>
              <a:gd name="connsiteY21" fmla="*/ 9126 h 9891"/>
              <a:gd name="connsiteX22" fmla="*/ 5304 w 10000"/>
              <a:gd name="connsiteY22" fmla="*/ 9126 h 9891"/>
              <a:gd name="connsiteX23" fmla="*/ 5776 w 10000"/>
              <a:gd name="connsiteY23" fmla="*/ 9126 h 9891"/>
              <a:gd name="connsiteX24" fmla="*/ 6247 w 10000"/>
              <a:gd name="connsiteY24" fmla="*/ 9017 h 9891"/>
              <a:gd name="connsiteX25" fmla="*/ 7034 w 10000"/>
              <a:gd name="connsiteY25" fmla="*/ 8908 h 9891"/>
              <a:gd name="connsiteX26" fmla="*/ 7662 w 10000"/>
              <a:gd name="connsiteY26" fmla="*/ 8798 h 9891"/>
              <a:gd name="connsiteX27" fmla="*/ 7820 w 10000"/>
              <a:gd name="connsiteY27" fmla="*/ 8689 h 9891"/>
              <a:gd name="connsiteX28" fmla="*/ 7977 w 10000"/>
              <a:gd name="connsiteY28" fmla="*/ 8593 h 9891"/>
              <a:gd name="connsiteX29" fmla="*/ 8133 w 10000"/>
              <a:gd name="connsiteY29" fmla="*/ 8484 h 9891"/>
              <a:gd name="connsiteX30" fmla="*/ 8291 w 10000"/>
              <a:gd name="connsiteY30" fmla="*/ 8375 h 9891"/>
              <a:gd name="connsiteX31" fmla="*/ 8428 w 10000"/>
              <a:gd name="connsiteY31" fmla="*/ 7937 h 9891"/>
              <a:gd name="connsiteX32" fmla="*/ 8586 w 10000"/>
              <a:gd name="connsiteY32" fmla="*/ 7500 h 9891"/>
              <a:gd name="connsiteX33" fmla="*/ 8742 w 10000"/>
              <a:gd name="connsiteY33" fmla="*/ 7282 h 9891"/>
              <a:gd name="connsiteX34" fmla="*/ 8742 w 10000"/>
              <a:gd name="connsiteY34" fmla="*/ 7064 h 9891"/>
              <a:gd name="connsiteX35" fmla="*/ 8742 w 10000"/>
              <a:gd name="connsiteY35" fmla="*/ 6844 h 9891"/>
              <a:gd name="connsiteX36" fmla="*/ 8742 w 10000"/>
              <a:gd name="connsiteY36" fmla="*/ 6735 h 9891"/>
              <a:gd name="connsiteX37" fmla="*/ 8899 w 10000"/>
              <a:gd name="connsiteY37" fmla="*/ 6626 h 9891"/>
              <a:gd name="connsiteX38" fmla="*/ 8899 w 10000"/>
              <a:gd name="connsiteY38" fmla="*/ 6517 h 9891"/>
              <a:gd name="connsiteX39" fmla="*/ 8899 w 10000"/>
              <a:gd name="connsiteY39" fmla="*/ 6517 h 9891"/>
              <a:gd name="connsiteX40" fmla="*/ 9057 w 10000"/>
              <a:gd name="connsiteY40" fmla="*/ 6517 h 9891"/>
              <a:gd name="connsiteX41" fmla="*/ 9214 w 10000"/>
              <a:gd name="connsiteY41" fmla="*/ 6517 h 9891"/>
              <a:gd name="connsiteX42" fmla="*/ 9214 w 10000"/>
              <a:gd name="connsiteY42" fmla="*/ 6626 h 9891"/>
              <a:gd name="connsiteX43" fmla="*/ 9371 w 10000"/>
              <a:gd name="connsiteY43" fmla="*/ 6735 h 9891"/>
              <a:gd name="connsiteX44" fmla="*/ 9371 w 10000"/>
              <a:gd name="connsiteY44" fmla="*/ 6955 h 9891"/>
              <a:gd name="connsiteX45" fmla="*/ 9371 w 10000"/>
              <a:gd name="connsiteY45" fmla="*/ 7064 h 9891"/>
              <a:gd name="connsiteX46" fmla="*/ 9371 w 10000"/>
              <a:gd name="connsiteY46" fmla="*/ 7282 h 9891"/>
              <a:gd name="connsiteX47" fmla="*/ 9529 w 10000"/>
              <a:gd name="connsiteY47" fmla="*/ 7719 h 9891"/>
              <a:gd name="connsiteX48" fmla="*/ 9529 w 10000"/>
              <a:gd name="connsiteY48" fmla="*/ 8046 h 9891"/>
              <a:gd name="connsiteX49" fmla="*/ 9685 w 10000"/>
              <a:gd name="connsiteY49" fmla="*/ 8375 h 9891"/>
              <a:gd name="connsiteX50" fmla="*/ 9843 w 10000"/>
              <a:gd name="connsiteY50" fmla="*/ 8593 h 9891"/>
              <a:gd name="connsiteX51" fmla="*/ 10000 w 10000"/>
              <a:gd name="connsiteY51" fmla="*/ 8798 h 9891"/>
              <a:gd name="connsiteX52" fmla="*/ 10000 w 10000"/>
              <a:gd name="connsiteY52" fmla="*/ 9017 h 9891"/>
              <a:gd name="connsiteX53" fmla="*/ 9843 w 10000"/>
              <a:gd name="connsiteY53" fmla="*/ 9235 h 9891"/>
              <a:gd name="connsiteX54" fmla="*/ 9529 w 10000"/>
              <a:gd name="connsiteY54" fmla="*/ 9344 h 9891"/>
              <a:gd name="connsiteX55" fmla="*/ 9214 w 10000"/>
              <a:gd name="connsiteY55" fmla="*/ 9453 h 9891"/>
              <a:gd name="connsiteX56" fmla="*/ 8742 w 10000"/>
              <a:gd name="connsiteY56" fmla="*/ 9565 h 9891"/>
              <a:gd name="connsiteX57" fmla="*/ 8291 w 10000"/>
              <a:gd name="connsiteY57" fmla="*/ 9673 h 9891"/>
              <a:gd name="connsiteX58" fmla="*/ 7820 w 10000"/>
              <a:gd name="connsiteY58" fmla="*/ 9782 h 9891"/>
              <a:gd name="connsiteX59" fmla="*/ 7190 w 10000"/>
              <a:gd name="connsiteY59" fmla="*/ 9782 h 9891"/>
              <a:gd name="connsiteX60" fmla="*/ 6404 w 10000"/>
              <a:gd name="connsiteY60" fmla="*/ 9891 h 9891"/>
              <a:gd name="connsiteX61" fmla="*/ 5618 w 10000"/>
              <a:gd name="connsiteY61" fmla="*/ 9891 h 9891"/>
              <a:gd name="connsiteX62" fmla="*/ 4676 w 10000"/>
              <a:gd name="connsiteY62" fmla="*/ 9891 h 9891"/>
              <a:gd name="connsiteX63" fmla="*/ 3909 w 10000"/>
              <a:gd name="connsiteY63" fmla="*/ 9891 h 9891"/>
              <a:gd name="connsiteX64" fmla="*/ 3123 w 10000"/>
              <a:gd name="connsiteY64" fmla="*/ 9782 h 9891"/>
              <a:gd name="connsiteX65" fmla="*/ 2495 w 10000"/>
              <a:gd name="connsiteY65" fmla="*/ 9782 h 9891"/>
              <a:gd name="connsiteX66" fmla="*/ 2024 w 10000"/>
              <a:gd name="connsiteY66" fmla="*/ 9673 h 9891"/>
              <a:gd name="connsiteX67" fmla="*/ 1553 w 10000"/>
              <a:gd name="connsiteY67" fmla="*/ 9453 h 9891"/>
              <a:gd name="connsiteX68" fmla="*/ 1080 w 10000"/>
              <a:gd name="connsiteY68" fmla="*/ 9344 h 9891"/>
              <a:gd name="connsiteX69" fmla="*/ 786 w 10000"/>
              <a:gd name="connsiteY69" fmla="*/ 9126 h 9891"/>
              <a:gd name="connsiteX70" fmla="*/ 628 w 10000"/>
              <a:gd name="connsiteY70" fmla="*/ 8798 h 9891"/>
              <a:gd name="connsiteX71" fmla="*/ 471 w 10000"/>
              <a:gd name="connsiteY71" fmla="*/ 8484 h 9891"/>
              <a:gd name="connsiteX72" fmla="*/ 315 w 10000"/>
              <a:gd name="connsiteY72" fmla="*/ 8046 h 9891"/>
              <a:gd name="connsiteX73" fmla="*/ 315 w 10000"/>
              <a:gd name="connsiteY73" fmla="*/ 7610 h 9891"/>
              <a:gd name="connsiteX74" fmla="*/ 315 w 10000"/>
              <a:gd name="connsiteY74" fmla="*/ 7064 h 9891"/>
              <a:gd name="connsiteX75" fmla="*/ 315 w 10000"/>
              <a:gd name="connsiteY75" fmla="*/ 6408 h 9891"/>
              <a:gd name="connsiteX76" fmla="*/ 315 w 10000"/>
              <a:gd name="connsiteY76" fmla="*/ 5656 h 9891"/>
              <a:gd name="connsiteX77" fmla="*/ 315 w 10000"/>
              <a:gd name="connsiteY77" fmla="*/ 5220 h 9891"/>
              <a:gd name="connsiteX78" fmla="*/ 315 w 10000"/>
              <a:gd name="connsiteY78" fmla="*/ 4782 h 9891"/>
              <a:gd name="connsiteX79" fmla="*/ 315 w 10000"/>
              <a:gd name="connsiteY79" fmla="*/ 4345 h 9891"/>
              <a:gd name="connsiteX80" fmla="*/ 315 w 10000"/>
              <a:gd name="connsiteY80" fmla="*/ 3908 h 9891"/>
              <a:gd name="connsiteX81" fmla="*/ 315 w 10000"/>
              <a:gd name="connsiteY81" fmla="*/ 3374 h 9891"/>
              <a:gd name="connsiteX82" fmla="*/ 315 w 10000"/>
              <a:gd name="connsiteY82" fmla="*/ 2938 h 9891"/>
              <a:gd name="connsiteX83" fmla="*/ 315 w 10000"/>
              <a:gd name="connsiteY83" fmla="*/ 2610 h 9891"/>
              <a:gd name="connsiteX84" fmla="*/ 315 w 10000"/>
              <a:gd name="connsiteY84" fmla="*/ 2172 h 9891"/>
              <a:gd name="connsiteX85" fmla="*/ 315 w 10000"/>
              <a:gd name="connsiteY85" fmla="*/ 1846 h 9891"/>
              <a:gd name="connsiteX86" fmla="*/ 157 w 10000"/>
              <a:gd name="connsiteY86" fmla="*/ 1517 h 9891"/>
              <a:gd name="connsiteX87" fmla="*/ 157 w 10000"/>
              <a:gd name="connsiteY87" fmla="*/ 1299 h 9891"/>
              <a:gd name="connsiteX88" fmla="*/ 157 w 10000"/>
              <a:gd name="connsiteY88" fmla="*/ 971 h 9891"/>
              <a:gd name="connsiteX89" fmla="*/ 157 w 10000"/>
              <a:gd name="connsiteY89" fmla="*/ 765 h 9891"/>
              <a:gd name="connsiteX90" fmla="*/ 157 w 10000"/>
              <a:gd name="connsiteY90" fmla="*/ 656 h 9891"/>
              <a:gd name="connsiteX91" fmla="*/ 157 w 10000"/>
              <a:gd name="connsiteY91" fmla="*/ 439 h 9891"/>
              <a:gd name="connsiteX92" fmla="*/ 0 w 10000"/>
              <a:gd name="connsiteY92" fmla="*/ 330 h 9891"/>
              <a:gd name="connsiteX93" fmla="*/ 0 w 10000"/>
              <a:gd name="connsiteY93" fmla="*/ 110 h 9891"/>
              <a:gd name="connsiteX94" fmla="*/ 1553 w 10000"/>
              <a:gd name="connsiteY94" fmla="*/ 0 h 9891"/>
              <a:gd name="connsiteX95" fmla="*/ 1710 w 10000"/>
              <a:gd name="connsiteY95" fmla="*/ 0 h 9891"/>
              <a:gd name="connsiteX96" fmla="*/ 1710 w 10000"/>
              <a:gd name="connsiteY96" fmla="*/ 221 h 9891"/>
              <a:gd name="connsiteX97" fmla="*/ 1553 w 10000"/>
              <a:gd name="connsiteY97" fmla="*/ 439 h 9891"/>
              <a:gd name="connsiteX98" fmla="*/ 1553 w 10000"/>
              <a:gd name="connsiteY98" fmla="*/ 547 h 9891"/>
              <a:gd name="connsiteX99" fmla="*/ 1553 w 10000"/>
              <a:gd name="connsiteY99" fmla="*/ 765 h 9891"/>
              <a:gd name="connsiteX100" fmla="*/ 1395 w 10000"/>
              <a:gd name="connsiteY100" fmla="*/ 971 h 9891"/>
              <a:gd name="connsiteX101" fmla="*/ 1395 w 10000"/>
              <a:gd name="connsiteY101" fmla="*/ 1190 h 9891"/>
              <a:gd name="connsiteX102" fmla="*/ 1395 w 10000"/>
              <a:gd name="connsiteY102" fmla="*/ 1517 h 9891"/>
              <a:gd name="connsiteX103" fmla="*/ 1395 w 10000"/>
              <a:gd name="connsiteY103" fmla="*/ 1955 h 9891"/>
              <a:gd name="connsiteX104" fmla="*/ 1238 w 10000"/>
              <a:gd name="connsiteY104" fmla="*/ 2501 h 9891"/>
              <a:gd name="connsiteX105" fmla="*/ 1238 w 10000"/>
              <a:gd name="connsiteY105" fmla="*/ 3048 h 9891"/>
              <a:gd name="connsiteX106" fmla="*/ 1238 w 10000"/>
              <a:gd name="connsiteY106" fmla="*/ 3048 h 9891"/>
              <a:gd name="connsiteX0" fmla="*/ 1238 w 10000"/>
              <a:gd name="connsiteY0" fmla="*/ 3082 h 10000"/>
              <a:gd name="connsiteX1" fmla="*/ 1238 w 10000"/>
              <a:gd name="connsiteY1" fmla="*/ 3619 h 10000"/>
              <a:gd name="connsiteX2" fmla="*/ 1238 w 10000"/>
              <a:gd name="connsiteY2" fmla="*/ 4061 h 10000"/>
              <a:gd name="connsiteX3" fmla="*/ 1238 w 10000"/>
              <a:gd name="connsiteY3" fmla="*/ 4503 h 10000"/>
              <a:gd name="connsiteX4" fmla="*/ 1238 w 10000"/>
              <a:gd name="connsiteY4" fmla="*/ 4946 h 10000"/>
              <a:gd name="connsiteX5" fmla="*/ 1238 w 10000"/>
              <a:gd name="connsiteY5" fmla="*/ 5388 h 10000"/>
              <a:gd name="connsiteX6" fmla="*/ 1238 w 10000"/>
              <a:gd name="connsiteY6" fmla="*/ 5718 h 10000"/>
              <a:gd name="connsiteX7" fmla="*/ 1238 w 10000"/>
              <a:gd name="connsiteY7" fmla="*/ 6050 h 10000"/>
              <a:gd name="connsiteX8" fmla="*/ 1238 w 10000"/>
              <a:gd name="connsiteY8" fmla="*/ 6257 h 10000"/>
              <a:gd name="connsiteX9" fmla="*/ 1080 w 10000"/>
              <a:gd name="connsiteY9" fmla="*/ 6809 h 10000"/>
              <a:gd name="connsiteX10" fmla="*/ 1080 w 10000"/>
              <a:gd name="connsiteY10" fmla="*/ 7252 h 10000"/>
              <a:gd name="connsiteX11" fmla="*/ 1238 w 10000"/>
              <a:gd name="connsiteY11" fmla="*/ 7583 h 10000"/>
              <a:gd name="connsiteX12" fmla="*/ 1238 w 10000"/>
              <a:gd name="connsiteY12" fmla="*/ 7915 h 10000"/>
              <a:gd name="connsiteX13" fmla="*/ 1395 w 10000"/>
              <a:gd name="connsiteY13" fmla="*/ 8246 h 10000"/>
              <a:gd name="connsiteX14" fmla="*/ 1553 w 10000"/>
              <a:gd name="connsiteY14" fmla="*/ 8577 h 10000"/>
              <a:gd name="connsiteX15" fmla="*/ 1710 w 10000"/>
              <a:gd name="connsiteY15" fmla="*/ 8785 h 10000"/>
              <a:gd name="connsiteX16" fmla="*/ 2024 w 10000"/>
              <a:gd name="connsiteY16" fmla="*/ 8895 h 10000"/>
              <a:gd name="connsiteX17" fmla="*/ 2337 w 10000"/>
              <a:gd name="connsiteY17" fmla="*/ 9006 h 10000"/>
              <a:gd name="connsiteX18" fmla="*/ 2810 w 10000"/>
              <a:gd name="connsiteY18" fmla="*/ 9116 h 10000"/>
              <a:gd name="connsiteX19" fmla="*/ 3438 w 10000"/>
              <a:gd name="connsiteY19" fmla="*/ 9227 h 10000"/>
              <a:gd name="connsiteX20" fmla="*/ 4067 w 10000"/>
              <a:gd name="connsiteY20" fmla="*/ 9227 h 10000"/>
              <a:gd name="connsiteX21" fmla="*/ 4676 w 10000"/>
              <a:gd name="connsiteY21" fmla="*/ 9227 h 10000"/>
              <a:gd name="connsiteX22" fmla="*/ 5304 w 10000"/>
              <a:gd name="connsiteY22" fmla="*/ 9227 h 10000"/>
              <a:gd name="connsiteX23" fmla="*/ 5776 w 10000"/>
              <a:gd name="connsiteY23" fmla="*/ 9227 h 10000"/>
              <a:gd name="connsiteX24" fmla="*/ 6247 w 10000"/>
              <a:gd name="connsiteY24" fmla="*/ 9116 h 10000"/>
              <a:gd name="connsiteX25" fmla="*/ 7034 w 10000"/>
              <a:gd name="connsiteY25" fmla="*/ 9006 h 10000"/>
              <a:gd name="connsiteX26" fmla="*/ 7662 w 10000"/>
              <a:gd name="connsiteY26" fmla="*/ 8895 h 10000"/>
              <a:gd name="connsiteX27" fmla="*/ 7820 w 10000"/>
              <a:gd name="connsiteY27" fmla="*/ 8785 h 10000"/>
              <a:gd name="connsiteX28" fmla="*/ 7977 w 10000"/>
              <a:gd name="connsiteY28" fmla="*/ 8688 h 10000"/>
              <a:gd name="connsiteX29" fmla="*/ 8133 w 10000"/>
              <a:gd name="connsiteY29" fmla="*/ 8577 h 10000"/>
              <a:gd name="connsiteX30" fmla="*/ 8291 w 10000"/>
              <a:gd name="connsiteY30" fmla="*/ 8467 h 10000"/>
              <a:gd name="connsiteX31" fmla="*/ 8428 w 10000"/>
              <a:gd name="connsiteY31" fmla="*/ 8024 h 10000"/>
              <a:gd name="connsiteX32" fmla="*/ 8586 w 10000"/>
              <a:gd name="connsiteY32" fmla="*/ 7583 h 10000"/>
              <a:gd name="connsiteX33" fmla="*/ 8742 w 10000"/>
              <a:gd name="connsiteY33" fmla="*/ 7362 h 10000"/>
              <a:gd name="connsiteX34" fmla="*/ 8742 w 10000"/>
              <a:gd name="connsiteY34" fmla="*/ 7142 h 10000"/>
              <a:gd name="connsiteX35" fmla="*/ 8742 w 10000"/>
              <a:gd name="connsiteY35" fmla="*/ 6919 h 10000"/>
              <a:gd name="connsiteX36" fmla="*/ 8742 w 10000"/>
              <a:gd name="connsiteY36" fmla="*/ 6809 h 10000"/>
              <a:gd name="connsiteX37" fmla="*/ 8899 w 10000"/>
              <a:gd name="connsiteY37" fmla="*/ 6699 h 10000"/>
              <a:gd name="connsiteX38" fmla="*/ 8899 w 10000"/>
              <a:gd name="connsiteY38" fmla="*/ 6589 h 10000"/>
              <a:gd name="connsiteX39" fmla="*/ 8899 w 10000"/>
              <a:gd name="connsiteY39" fmla="*/ 6589 h 10000"/>
              <a:gd name="connsiteX40" fmla="*/ 9057 w 10000"/>
              <a:gd name="connsiteY40" fmla="*/ 6589 h 10000"/>
              <a:gd name="connsiteX41" fmla="*/ 9214 w 10000"/>
              <a:gd name="connsiteY41" fmla="*/ 6589 h 10000"/>
              <a:gd name="connsiteX42" fmla="*/ 9214 w 10000"/>
              <a:gd name="connsiteY42" fmla="*/ 6699 h 10000"/>
              <a:gd name="connsiteX43" fmla="*/ 9371 w 10000"/>
              <a:gd name="connsiteY43" fmla="*/ 6809 h 10000"/>
              <a:gd name="connsiteX44" fmla="*/ 9371 w 10000"/>
              <a:gd name="connsiteY44" fmla="*/ 7032 h 10000"/>
              <a:gd name="connsiteX45" fmla="*/ 9371 w 10000"/>
              <a:gd name="connsiteY45" fmla="*/ 7142 h 10000"/>
              <a:gd name="connsiteX46" fmla="*/ 9371 w 10000"/>
              <a:gd name="connsiteY46" fmla="*/ 7362 h 10000"/>
              <a:gd name="connsiteX47" fmla="*/ 9529 w 10000"/>
              <a:gd name="connsiteY47" fmla="*/ 7804 h 10000"/>
              <a:gd name="connsiteX48" fmla="*/ 9529 w 10000"/>
              <a:gd name="connsiteY48" fmla="*/ 8135 h 10000"/>
              <a:gd name="connsiteX49" fmla="*/ 9685 w 10000"/>
              <a:gd name="connsiteY49" fmla="*/ 8467 h 10000"/>
              <a:gd name="connsiteX50" fmla="*/ 9843 w 10000"/>
              <a:gd name="connsiteY50" fmla="*/ 8688 h 10000"/>
              <a:gd name="connsiteX51" fmla="*/ 10000 w 10000"/>
              <a:gd name="connsiteY51" fmla="*/ 8895 h 10000"/>
              <a:gd name="connsiteX52" fmla="*/ 10000 w 10000"/>
              <a:gd name="connsiteY52" fmla="*/ 9116 h 10000"/>
              <a:gd name="connsiteX53" fmla="*/ 9843 w 10000"/>
              <a:gd name="connsiteY53" fmla="*/ 9337 h 10000"/>
              <a:gd name="connsiteX54" fmla="*/ 9529 w 10000"/>
              <a:gd name="connsiteY54" fmla="*/ 9447 h 10000"/>
              <a:gd name="connsiteX55" fmla="*/ 9214 w 10000"/>
              <a:gd name="connsiteY55" fmla="*/ 9557 h 10000"/>
              <a:gd name="connsiteX56" fmla="*/ 8742 w 10000"/>
              <a:gd name="connsiteY56" fmla="*/ 9670 h 10000"/>
              <a:gd name="connsiteX57" fmla="*/ 8291 w 10000"/>
              <a:gd name="connsiteY57" fmla="*/ 9780 h 10000"/>
              <a:gd name="connsiteX58" fmla="*/ 7820 w 10000"/>
              <a:gd name="connsiteY58" fmla="*/ 9890 h 10000"/>
              <a:gd name="connsiteX59" fmla="*/ 7190 w 10000"/>
              <a:gd name="connsiteY59" fmla="*/ 9890 h 10000"/>
              <a:gd name="connsiteX60" fmla="*/ 6404 w 10000"/>
              <a:gd name="connsiteY60" fmla="*/ 10000 h 10000"/>
              <a:gd name="connsiteX61" fmla="*/ 5618 w 10000"/>
              <a:gd name="connsiteY61" fmla="*/ 10000 h 10000"/>
              <a:gd name="connsiteX62" fmla="*/ 4676 w 10000"/>
              <a:gd name="connsiteY62" fmla="*/ 10000 h 10000"/>
              <a:gd name="connsiteX63" fmla="*/ 3909 w 10000"/>
              <a:gd name="connsiteY63" fmla="*/ 10000 h 10000"/>
              <a:gd name="connsiteX64" fmla="*/ 3123 w 10000"/>
              <a:gd name="connsiteY64" fmla="*/ 9890 h 10000"/>
              <a:gd name="connsiteX65" fmla="*/ 2495 w 10000"/>
              <a:gd name="connsiteY65" fmla="*/ 9890 h 10000"/>
              <a:gd name="connsiteX66" fmla="*/ 2024 w 10000"/>
              <a:gd name="connsiteY66" fmla="*/ 9780 h 10000"/>
              <a:gd name="connsiteX67" fmla="*/ 1553 w 10000"/>
              <a:gd name="connsiteY67" fmla="*/ 9557 h 10000"/>
              <a:gd name="connsiteX68" fmla="*/ 1080 w 10000"/>
              <a:gd name="connsiteY68" fmla="*/ 9447 h 10000"/>
              <a:gd name="connsiteX69" fmla="*/ 786 w 10000"/>
              <a:gd name="connsiteY69" fmla="*/ 9227 h 10000"/>
              <a:gd name="connsiteX70" fmla="*/ 628 w 10000"/>
              <a:gd name="connsiteY70" fmla="*/ 8895 h 10000"/>
              <a:gd name="connsiteX71" fmla="*/ 471 w 10000"/>
              <a:gd name="connsiteY71" fmla="*/ 8577 h 10000"/>
              <a:gd name="connsiteX72" fmla="*/ 315 w 10000"/>
              <a:gd name="connsiteY72" fmla="*/ 8135 h 10000"/>
              <a:gd name="connsiteX73" fmla="*/ 315 w 10000"/>
              <a:gd name="connsiteY73" fmla="*/ 7694 h 10000"/>
              <a:gd name="connsiteX74" fmla="*/ 315 w 10000"/>
              <a:gd name="connsiteY74" fmla="*/ 7142 h 10000"/>
              <a:gd name="connsiteX75" fmla="*/ 315 w 10000"/>
              <a:gd name="connsiteY75" fmla="*/ 6479 h 10000"/>
              <a:gd name="connsiteX76" fmla="*/ 315 w 10000"/>
              <a:gd name="connsiteY76" fmla="*/ 5718 h 10000"/>
              <a:gd name="connsiteX77" fmla="*/ 315 w 10000"/>
              <a:gd name="connsiteY77" fmla="*/ 5278 h 10000"/>
              <a:gd name="connsiteX78" fmla="*/ 315 w 10000"/>
              <a:gd name="connsiteY78" fmla="*/ 4835 h 10000"/>
              <a:gd name="connsiteX79" fmla="*/ 315 w 10000"/>
              <a:gd name="connsiteY79" fmla="*/ 4393 h 10000"/>
              <a:gd name="connsiteX80" fmla="*/ 315 w 10000"/>
              <a:gd name="connsiteY80" fmla="*/ 3951 h 10000"/>
              <a:gd name="connsiteX81" fmla="*/ 315 w 10000"/>
              <a:gd name="connsiteY81" fmla="*/ 3411 h 10000"/>
              <a:gd name="connsiteX82" fmla="*/ 315 w 10000"/>
              <a:gd name="connsiteY82" fmla="*/ 2970 h 10000"/>
              <a:gd name="connsiteX83" fmla="*/ 315 w 10000"/>
              <a:gd name="connsiteY83" fmla="*/ 2639 h 10000"/>
              <a:gd name="connsiteX84" fmla="*/ 315 w 10000"/>
              <a:gd name="connsiteY84" fmla="*/ 2196 h 10000"/>
              <a:gd name="connsiteX85" fmla="*/ 315 w 10000"/>
              <a:gd name="connsiteY85" fmla="*/ 1866 h 10000"/>
              <a:gd name="connsiteX86" fmla="*/ 157 w 10000"/>
              <a:gd name="connsiteY86" fmla="*/ 1534 h 10000"/>
              <a:gd name="connsiteX87" fmla="*/ 157 w 10000"/>
              <a:gd name="connsiteY87" fmla="*/ 1313 h 10000"/>
              <a:gd name="connsiteX88" fmla="*/ 157 w 10000"/>
              <a:gd name="connsiteY88" fmla="*/ 982 h 10000"/>
              <a:gd name="connsiteX89" fmla="*/ 157 w 10000"/>
              <a:gd name="connsiteY89" fmla="*/ 773 h 10000"/>
              <a:gd name="connsiteX90" fmla="*/ 157 w 10000"/>
              <a:gd name="connsiteY90" fmla="*/ 663 h 10000"/>
              <a:gd name="connsiteX91" fmla="*/ 157 w 10000"/>
              <a:gd name="connsiteY91" fmla="*/ 444 h 10000"/>
              <a:gd name="connsiteX92" fmla="*/ 0 w 10000"/>
              <a:gd name="connsiteY92" fmla="*/ 334 h 10000"/>
              <a:gd name="connsiteX93" fmla="*/ 0 w 10000"/>
              <a:gd name="connsiteY93" fmla="*/ 111 h 10000"/>
              <a:gd name="connsiteX94" fmla="*/ 1553 w 10000"/>
              <a:gd name="connsiteY94" fmla="*/ 0 h 10000"/>
              <a:gd name="connsiteX95" fmla="*/ 1710 w 10000"/>
              <a:gd name="connsiteY95" fmla="*/ 223 h 10000"/>
              <a:gd name="connsiteX96" fmla="*/ 1553 w 10000"/>
              <a:gd name="connsiteY96" fmla="*/ 444 h 10000"/>
              <a:gd name="connsiteX97" fmla="*/ 1553 w 10000"/>
              <a:gd name="connsiteY97" fmla="*/ 553 h 10000"/>
              <a:gd name="connsiteX98" fmla="*/ 1553 w 10000"/>
              <a:gd name="connsiteY98" fmla="*/ 773 h 10000"/>
              <a:gd name="connsiteX99" fmla="*/ 1395 w 10000"/>
              <a:gd name="connsiteY99" fmla="*/ 982 h 10000"/>
              <a:gd name="connsiteX100" fmla="*/ 1395 w 10000"/>
              <a:gd name="connsiteY100" fmla="*/ 1203 h 10000"/>
              <a:gd name="connsiteX101" fmla="*/ 1395 w 10000"/>
              <a:gd name="connsiteY101" fmla="*/ 1534 h 10000"/>
              <a:gd name="connsiteX102" fmla="*/ 1395 w 10000"/>
              <a:gd name="connsiteY102" fmla="*/ 1977 h 10000"/>
              <a:gd name="connsiteX103" fmla="*/ 1238 w 10000"/>
              <a:gd name="connsiteY103" fmla="*/ 2529 h 10000"/>
              <a:gd name="connsiteX104" fmla="*/ 1238 w 10000"/>
              <a:gd name="connsiteY104" fmla="*/ 3082 h 10000"/>
              <a:gd name="connsiteX105" fmla="*/ 1238 w 10000"/>
              <a:gd name="connsiteY105" fmla="*/ 3082 h 10000"/>
              <a:gd name="connsiteX0" fmla="*/ 1238 w 10000"/>
              <a:gd name="connsiteY0" fmla="*/ 3082 h 10000"/>
              <a:gd name="connsiteX1" fmla="*/ 1238 w 10000"/>
              <a:gd name="connsiteY1" fmla="*/ 3619 h 10000"/>
              <a:gd name="connsiteX2" fmla="*/ 1238 w 10000"/>
              <a:gd name="connsiteY2" fmla="*/ 4061 h 10000"/>
              <a:gd name="connsiteX3" fmla="*/ 1238 w 10000"/>
              <a:gd name="connsiteY3" fmla="*/ 4503 h 10000"/>
              <a:gd name="connsiteX4" fmla="*/ 1238 w 10000"/>
              <a:gd name="connsiteY4" fmla="*/ 4946 h 10000"/>
              <a:gd name="connsiteX5" fmla="*/ 1238 w 10000"/>
              <a:gd name="connsiteY5" fmla="*/ 5388 h 10000"/>
              <a:gd name="connsiteX6" fmla="*/ 1238 w 10000"/>
              <a:gd name="connsiteY6" fmla="*/ 5718 h 10000"/>
              <a:gd name="connsiteX7" fmla="*/ 1238 w 10000"/>
              <a:gd name="connsiteY7" fmla="*/ 6050 h 10000"/>
              <a:gd name="connsiteX8" fmla="*/ 1238 w 10000"/>
              <a:gd name="connsiteY8" fmla="*/ 6257 h 10000"/>
              <a:gd name="connsiteX9" fmla="*/ 1080 w 10000"/>
              <a:gd name="connsiteY9" fmla="*/ 6809 h 10000"/>
              <a:gd name="connsiteX10" fmla="*/ 1080 w 10000"/>
              <a:gd name="connsiteY10" fmla="*/ 7252 h 10000"/>
              <a:gd name="connsiteX11" fmla="*/ 1238 w 10000"/>
              <a:gd name="connsiteY11" fmla="*/ 7583 h 10000"/>
              <a:gd name="connsiteX12" fmla="*/ 1238 w 10000"/>
              <a:gd name="connsiteY12" fmla="*/ 7915 h 10000"/>
              <a:gd name="connsiteX13" fmla="*/ 1395 w 10000"/>
              <a:gd name="connsiteY13" fmla="*/ 8246 h 10000"/>
              <a:gd name="connsiteX14" fmla="*/ 1553 w 10000"/>
              <a:gd name="connsiteY14" fmla="*/ 8577 h 10000"/>
              <a:gd name="connsiteX15" fmla="*/ 1710 w 10000"/>
              <a:gd name="connsiteY15" fmla="*/ 8785 h 10000"/>
              <a:gd name="connsiteX16" fmla="*/ 2024 w 10000"/>
              <a:gd name="connsiteY16" fmla="*/ 8895 h 10000"/>
              <a:gd name="connsiteX17" fmla="*/ 2337 w 10000"/>
              <a:gd name="connsiteY17" fmla="*/ 9006 h 10000"/>
              <a:gd name="connsiteX18" fmla="*/ 2810 w 10000"/>
              <a:gd name="connsiteY18" fmla="*/ 9116 h 10000"/>
              <a:gd name="connsiteX19" fmla="*/ 3438 w 10000"/>
              <a:gd name="connsiteY19" fmla="*/ 9227 h 10000"/>
              <a:gd name="connsiteX20" fmla="*/ 4067 w 10000"/>
              <a:gd name="connsiteY20" fmla="*/ 9227 h 10000"/>
              <a:gd name="connsiteX21" fmla="*/ 4676 w 10000"/>
              <a:gd name="connsiteY21" fmla="*/ 9227 h 10000"/>
              <a:gd name="connsiteX22" fmla="*/ 5304 w 10000"/>
              <a:gd name="connsiteY22" fmla="*/ 9227 h 10000"/>
              <a:gd name="connsiteX23" fmla="*/ 5776 w 10000"/>
              <a:gd name="connsiteY23" fmla="*/ 9227 h 10000"/>
              <a:gd name="connsiteX24" fmla="*/ 6247 w 10000"/>
              <a:gd name="connsiteY24" fmla="*/ 9116 h 10000"/>
              <a:gd name="connsiteX25" fmla="*/ 7034 w 10000"/>
              <a:gd name="connsiteY25" fmla="*/ 9006 h 10000"/>
              <a:gd name="connsiteX26" fmla="*/ 7662 w 10000"/>
              <a:gd name="connsiteY26" fmla="*/ 8895 h 10000"/>
              <a:gd name="connsiteX27" fmla="*/ 7820 w 10000"/>
              <a:gd name="connsiteY27" fmla="*/ 8785 h 10000"/>
              <a:gd name="connsiteX28" fmla="*/ 7977 w 10000"/>
              <a:gd name="connsiteY28" fmla="*/ 8688 h 10000"/>
              <a:gd name="connsiteX29" fmla="*/ 8133 w 10000"/>
              <a:gd name="connsiteY29" fmla="*/ 8577 h 10000"/>
              <a:gd name="connsiteX30" fmla="*/ 8291 w 10000"/>
              <a:gd name="connsiteY30" fmla="*/ 8467 h 10000"/>
              <a:gd name="connsiteX31" fmla="*/ 8428 w 10000"/>
              <a:gd name="connsiteY31" fmla="*/ 8024 h 10000"/>
              <a:gd name="connsiteX32" fmla="*/ 8586 w 10000"/>
              <a:gd name="connsiteY32" fmla="*/ 7583 h 10000"/>
              <a:gd name="connsiteX33" fmla="*/ 8742 w 10000"/>
              <a:gd name="connsiteY33" fmla="*/ 7362 h 10000"/>
              <a:gd name="connsiteX34" fmla="*/ 8742 w 10000"/>
              <a:gd name="connsiteY34" fmla="*/ 7142 h 10000"/>
              <a:gd name="connsiteX35" fmla="*/ 8742 w 10000"/>
              <a:gd name="connsiteY35" fmla="*/ 6919 h 10000"/>
              <a:gd name="connsiteX36" fmla="*/ 8742 w 10000"/>
              <a:gd name="connsiteY36" fmla="*/ 6809 h 10000"/>
              <a:gd name="connsiteX37" fmla="*/ 8899 w 10000"/>
              <a:gd name="connsiteY37" fmla="*/ 6699 h 10000"/>
              <a:gd name="connsiteX38" fmla="*/ 8899 w 10000"/>
              <a:gd name="connsiteY38" fmla="*/ 6589 h 10000"/>
              <a:gd name="connsiteX39" fmla="*/ 8899 w 10000"/>
              <a:gd name="connsiteY39" fmla="*/ 6589 h 10000"/>
              <a:gd name="connsiteX40" fmla="*/ 9057 w 10000"/>
              <a:gd name="connsiteY40" fmla="*/ 6589 h 10000"/>
              <a:gd name="connsiteX41" fmla="*/ 9214 w 10000"/>
              <a:gd name="connsiteY41" fmla="*/ 6589 h 10000"/>
              <a:gd name="connsiteX42" fmla="*/ 9214 w 10000"/>
              <a:gd name="connsiteY42" fmla="*/ 6699 h 10000"/>
              <a:gd name="connsiteX43" fmla="*/ 9371 w 10000"/>
              <a:gd name="connsiteY43" fmla="*/ 6809 h 10000"/>
              <a:gd name="connsiteX44" fmla="*/ 9371 w 10000"/>
              <a:gd name="connsiteY44" fmla="*/ 7032 h 10000"/>
              <a:gd name="connsiteX45" fmla="*/ 9371 w 10000"/>
              <a:gd name="connsiteY45" fmla="*/ 7142 h 10000"/>
              <a:gd name="connsiteX46" fmla="*/ 9371 w 10000"/>
              <a:gd name="connsiteY46" fmla="*/ 7362 h 10000"/>
              <a:gd name="connsiteX47" fmla="*/ 9529 w 10000"/>
              <a:gd name="connsiteY47" fmla="*/ 7804 h 10000"/>
              <a:gd name="connsiteX48" fmla="*/ 9529 w 10000"/>
              <a:gd name="connsiteY48" fmla="*/ 8135 h 10000"/>
              <a:gd name="connsiteX49" fmla="*/ 9685 w 10000"/>
              <a:gd name="connsiteY49" fmla="*/ 8467 h 10000"/>
              <a:gd name="connsiteX50" fmla="*/ 9843 w 10000"/>
              <a:gd name="connsiteY50" fmla="*/ 8688 h 10000"/>
              <a:gd name="connsiteX51" fmla="*/ 10000 w 10000"/>
              <a:gd name="connsiteY51" fmla="*/ 8895 h 10000"/>
              <a:gd name="connsiteX52" fmla="*/ 10000 w 10000"/>
              <a:gd name="connsiteY52" fmla="*/ 9116 h 10000"/>
              <a:gd name="connsiteX53" fmla="*/ 9843 w 10000"/>
              <a:gd name="connsiteY53" fmla="*/ 9337 h 10000"/>
              <a:gd name="connsiteX54" fmla="*/ 9529 w 10000"/>
              <a:gd name="connsiteY54" fmla="*/ 9447 h 10000"/>
              <a:gd name="connsiteX55" fmla="*/ 9214 w 10000"/>
              <a:gd name="connsiteY55" fmla="*/ 9557 h 10000"/>
              <a:gd name="connsiteX56" fmla="*/ 8742 w 10000"/>
              <a:gd name="connsiteY56" fmla="*/ 9670 h 10000"/>
              <a:gd name="connsiteX57" fmla="*/ 8291 w 10000"/>
              <a:gd name="connsiteY57" fmla="*/ 9780 h 10000"/>
              <a:gd name="connsiteX58" fmla="*/ 7820 w 10000"/>
              <a:gd name="connsiteY58" fmla="*/ 9890 h 10000"/>
              <a:gd name="connsiteX59" fmla="*/ 7190 w 10000"/>
              <a:gd name="connsiteY59" fmla="*/ 9890 h 10000"/>
              <a:gd name="connsiteX60" fmla="*/ 6404 w 10000"/>
              <a:gd name="connsiteY60" fmla="*/ 10000 h 10000"/>
              <a:gd name="connsiteX61" fmla="*/ 5618 w 10000"/>
              <a:gd name="connsiteY61" fmla="*/ 10000 h 10000"/>
              <a:gd name="connsiteX62" fmla="*/ 4676 w 10000"/>
              <a:gd name="connsiteY62" fmla="*/ 10000 h 10000"/>
              <a:gd name="connsiteX63" fmla="*/ 3909 w 10000"/>
              <a:gd name="connsiteY63" fmla="*/ 10000 h 10000"/>
              <a:gd name="connsiteX64" fmla="*/ 3123 w 10000"/>
              <a:gd name="connsiteY64" fmla="*/ 9890 h 10000"/>
              <a:gd name="connsiteX65" fmla="*/ 2495 w 10000"/>
              <a:gd name="connsiteY65" fmla="*/ 9890 h 10000"/>
              <a:gd name="connsiteX66" fmla="*/ 2024 w 10000"/>
              <a:gd name="connsiteY66" fmla="*/ 9780 h 10000"/>
              <a:gd name="connsiteX67" fmla="*/ 1553 w 10000"/>
              <a:gd name="connsiteY67" fmla="*/ 9557 h 10000"/>
              <a:gd name="connsiteX68" fmla="*/ 1080 w 10000"/>
              <a:gd name="connsiteY68" fmla="*/ 9447 h 10000"/>
              <a:gd name="connsiteX69" fmla="*/ 786 w 10000"/>
              <a:gd name="connsiteY69" fmla="*/ 9227 h 10000"/>
              <a:gd name="connsiteX70" fmla="*/ 628 w 10000"/>
              <a:gd name="connsiteY70" fmla="*/ 8895 h 10000"/>
              <a:gd name="connsiteX71" fmla="*/ 471 w 10000"/>
              <a:gd name="connsiteY71" fmla="*/ 8577 h 10000"/>
              <a:gd name="connsiteX72" fmla="*/ 315 w 10000"/>
              <a:gd name="connsiteY72" fmla="*/ 8135 h 10000"/>
              <a:gd name="connsiteX73" fmla="*/ 315 w 10000"/>
              <a:gd name="connsiteY73" fmla="*/ 7694 h 10000"/>
              <a:gd name="connsiteX74" fmla="*/ 315 w 10000"/>
              <a:gd name="connsiteY74" fmla="*/ 7142 h 10000"/>
              <a:gd name="connsiteX75" fmla="*/ 315 w 10000"/>
              <a:gd name="connsiteY75" fmla="*/ 6479 h 10000"/>
              <a:gd name="connsiteX76" fmla="*/ 315 w 10000"/>
              <a:gd name="connsiteY76" fmla="*/ 5718 h 10000"/>
              <a:gd name="connsiteX77" fmla="*/ 315 w 10000"/>
              <a:gd name="connsiteY77" fmla="*/ 5278 h 10000"/>
              <a:gd name="connsiteX78" fmla="*/ 315 w 10000"/>
              <a:gd name="connsiteY78" fmla="*/ 4835 h 10000"/>
              <a:gd name="connsiteX79" fmla="*/ 315 w 10000"/>
              <a:gd name="connsiteY79" fmla="*/ 4393 h 10000"/>
              <a:gd name="connsiteX80" fmla="*/ 315 w 10000"/>
              <a:gd name="connsiteY80" fmla="*/ 3951 h 10000"/>
              <a:gd name="connsiteX81" fmla="*/ 315 w 10000"/>
              <a:gd name="connsiteY81" fmla="*/ 3411 h 10000"/>
              <a:gd name="connsiteX82" fmla="*/ 315 w 10000"/>
              <a:gd name="connsiteY82" fmla="*/ 2970 h 10000"/>
              <a:gd name="connsiteX83" fmla="*/ 315 w 10000"/>
              <a:gd name="connsiteY83" fmla="*/ 2639 h 10000"/>
              <a:gd name="connsiteX84" fmla="*/ 315 w 10000"/>
              <a:gd name="connsiteY84" fmla="*/ 2196 h 10000"/>
              <a:gd name="connsiteX85" fmla="*/ 315 w 10000"/>
              <a:gd name="connsiteY85" fmla="*/ 1866 h 10000"/>
              <a:gd name="connsiteX86" fmla="*/ 157 w 10000"/>
              <a:gd name="connsiteY86" fmla="*/ 1534 h 10000"/>
              <a:gd name="connsiteX87" fmla="*/ 157 w 10000"/>
              <a:gd name="connsiteY87" fmla="*/ 1313 h 10000"/>
              <a:gd name="connsiteX88" fmla="*/ 157 w 10000"/>
              <a:gd name="connsiteY88" fmla="*/ 982 h 10000"/>
              <a:gd name="connsiteX89" fmla="*/ 157 w 10000"/>
              <a:gd name="connsiteY89" fmla="*/ 773 h 10000"/>
              <a:gd name="connsiteX90" fmla="*/ 157 w 10000"/>
              <a:gd name="connsiteY90" fmla="*/ 663 h 10000"/>
              <a:gd name="connsiteX91" fmla="*/ 157 w 10000"/>
              <a:gd name="connsiteY91" fmla="*/ 444 h 10000"/>
              <a:gd name="connsiteX92" fmla="*/ 0 w 10000"/>
              <a:gd name="connsiteY92" fmla="*/ 334 h 10000"/>
              <a:gd name="connsiteX93" fmla="*/ 0 w 10000"/>
              <a:gd name="connsiteY93" fmla="*/ 111 h 10000"/>
              <a:gd name="connsiteX94" fmla="*/ 1553 w 10000"/>
              <a:gd name="connsiteY94" fmla="*/ 0 h 10000"/>
              <a:gd name="connsiteX95" fmla="*/ 1553 w 10000"/>
              <a:gd name="connsiteY95" fmla="*/ 444 h 10000"/>
              <a:gd name="connsiteX96" fmla="*/ 1553 w 10000"/>
              <a:gd name="connsiteY96" fmla="*/ 553 h 10000"/>
              <a:gd name="connsiteX97" fmla="*/ 1553 w 10000"/>
              <a:gd name="connsiteY97" fmla="*/ 773 h 10000"/>
              <a:gd name="connsiteX98" fmla="*/ 1395 w 10000"/>
              <a:gd name="connsiteY98" fmla="*/ 982 h 10000"/>
              <a:gd name="connsiteX99" fmla="*/ 1395 w 10000"/>
              <a:gd name="connsiteY99" fmla="*/ 1203 h 10000"/>
              <a:gd name="connsiteX100" fmla="*/ 1395 w 10000"/>
              <a:gd name="connsiteY100" fmla="*/ 1534 h 10000"/>
              <a:gd name="connsiteX101" fmla="*/ 1395 w 10000"/>
              <a:gd name="connsiteY101" fmla="*/ 1977 h 10000"/>
              <a:gd name="connsiteX102" fmla="*/ 1238 w 10000"/>
              <a:gd name="connsiteY102" fmla="*/ 2529 h 10000"/>
              <a:gd name="connsiteX103" fmla="*/ 1238 w 10000"/>
              <a:gd name="connsiteY103" fmla="*/ 3082 h 10000"/>
              <a:gd name="connsiteX104" fmla="*/ 1238 w 10000"/>
              <a:gd name="connsiteY104" fmla="*/ 3082 h 10000"/>
              <a:gd name="connsiteX0" fmla="*/ 1238 w 10000"/>
              <a:gd name="connsiteY0" fmla="*/ 2971 h 9889"/>
              <a:gd name="connsiteX1" fmla="*/ 1238 w 10000"/>
              <a:gd name="connsiteY1" fmla="*/ 3508 h 9889"/>
              <a:gd name="connsiteX2" fmla="*/ 1238 w 10000"/>
              <a:gd name="connsiteY2" fmla="*/ 3950 h 9889"/>
              <a:gd name="connsiteX3" fmla="*/ 1238 w 10000"/>
              <a:gd name="connsiteY3" fmla="*/ 4392 h 9889"/>
              <a:gd name="connsiteX4" fmla="*/ 1238 w 10000"/>
              <a:gd name="connsiteY4" fmla="*/ 4835 h 9889"/>
              <a:gd name="connsiteX5" fmla="*/ 1238 w 10000"/>
              <a:gd name="connsiteY5" fmla="*/ 5277 h 9889"/>
              <a:gd name="connsiteX6" fmla="*/ 1238 w 10000"/>
              <a:gd name="connsiteY6" fmla="*/ 5607 h 9889"/>
              <a:gd name="connsiteX7" fmla="*/ 1238 w 10000"/>
              <a:gd name="connsiteY7" fmla="*/ 5939 h 9889"/>
              <a:gd name="connsiteX8" fmla="*/ 1238 w 10000"/>
              <a:gd name="connsiteY8" fmla="*/ 6146 h 9889"/>
              <a:gd name="connsiteX9" fmla="*/ 1080 w 10000"/>
              <a:gd name="connsiteY9" fmla="*/ 6698 h 9889"/>
              <a:gd name="connsiteX10" fmla="*/ 1080 w 10000"/>
              <a:gd name="connsiteY10" fmla="*/ 7141 h 9889"/>
              <a:gd name="connsiteX11" fmla="*/ 1238 w 10000"/>
              <a:gd name="connsiteY11" fmla="*/ 7472 h 9889"/>
              <a:gd name="connsiteX12" fmla="*/ 1238 w 10000"/>
              <a:gd name="connsiteY12" fmla="*/ 7804 h 9889"/>
              <a:gd name="connsiteX13" fmla="*/ 1395 w 10000"/>
              <a:gd name="connsiteY13" fmla="*/ 8135 h 9889"/>
              <a:gd name="connsiteX14" fmla="*/ 1553 w 10000"/>
              <a:gd name="connsiteY14" fmla="*/ 8466 h 9889"/>
              <a:gd name="connsiteX15" fmla="*/ 1710 w 10000"/>
              <a:gd name="connsiteY15" fmla="*/ 8674 h 9889"/>
              <a:gd name="connsiteX16" fmla="*/ 2024 w 10000"/>
              <a:gd name="connsiteY16" fmla="*/ 8784 h 9889"/>
              <a:gd name="connsiteX17" fmla="*/ 2337 w 10000"/>
              <a:gd name="connsiteY17" fmla="*/ 8895 h 9889"/>
              <a:gd name="connsiteX18" fmla="*/ 2810 w 10000"/>
              <a:gd name="connsiteY18" fmla="*/ 9005 h 9889"/>
              <a:gd name="connsiteX19" fmla="*/ 3438 w 10000"/>
              <a:gd name="connsiteY19" fmla="*/ 9116 h 9889"/>
              <a:gd name="connsiteX20" fmla="*/ 4067 w 10000"/>
              <a:gd name="connsiteY20" fmla="*/ 9116 h 9889"/>
              <a:gd name="connsiteX21" fmla="*/ 4676 w 10000"/>
              <a:gd name="connsiteY21" fmla="*/ 9116 h 9889"/>
              <a:gd name="connsiteX22" fmla="*/ 5304 w 10000"/>
              <a:gd name="connsiteY22" fmla="*/ 9116 h 9889"/>
              <a:gd name="connsiteX23" fmla="*/ 5776 w 10000"/>
              <a:gd name="connsiteY23" fmla="*/ 9116 h 9889"/>
              <a:gd name="connsiteX24" fmla="*/ 6247 w 10000"/>
              <a:gd name="connsiteY24" fmla="*/ 9005 h 9889"/>
              <a:gd name="connsiteX25" fmla="*/ 7034 w 10000"/>
              <a:gd name="connsiteY25" fmla="*/ 8895 h 9889"/>
              <a:gd name="connsiteX26" fmla="*/ 7662 w 10000"/>
              <a:gd name="connsiteY26" fmla="*/ 8784 h 9889"/>
              <a:gd name="connsiteX27" fmla="*/ 7820 w 10000"/>
              <a:gd name="connsiteY27" fmla="*/ 8674 h 9889"/>
              <a:gd name="connsiteX28" fmla="*/ 7977 w 10000"/>
              <a:gd name="connsiteY28" fmla="*/ 8577 h 9889"/>
              <a:gd name="connsiteX29" fmla="*/ 8133 w 10000"/>
              <a:gd name="connsiteY29" fmla="*/ 8466 h 9889"/>
              <a:gd name="connsiteX30" fmla="*/ 8291 w 10000"/>
              <a:gd name="connsiteY30" fmla="*/ 8356 h 9889"/>
              <a:gd name="connsiteX31" fmla="*/ 8428 w 10000"/>
              <a:gd name="connsiteY31" fmla="*/ 7913 h 9889"/>
              <a:gd name="connsiteX32" fmla="*/ 8586 w 10000"/>
              <a:gd name="connsiteY32" fmla="*/ 7472 h 9889"/>
              <a:gd name="connsiteX33" fmla="*/ 8742 w 10000"/>
              <a:gd name="connsiteY33" fmla="*/ 7251 h 9889"/>
              <a:gd name="connsiteX34" fmla="*/ 8742 w 10000"/>
              <a:gd name="connsiteY34" fmla="*/ 7031 h 9889"/>
              <a:gd name="connsiteX35" fmla="*/ 8742 w 10000"/>
              <a:gd name="connsiteY35" fmla="*/ 6808 h 9889"/>
              <a:gd name="connsiteX36" fmla="*/ 8742 w 10000"/>
              <a:gd name="connsiteY36" fmla="*/ 6698 h 9889"/>
              <a:gd name="connsiteX37" fmla="*/ 8899 w 10000"/>
              <a:gd name="connsiteY37" fmla="*/ 6588 h 9889"/>
              <a:gd name="connsiteX38" fmla="*/ 8899 w 10000"/>
              <a:gd name="connsiteY38" fmla="*/ 6478 h 9889"/>
              <a:gd name="connsiteX39" fmla="*/ 8899 w 10000"/>
              <a:gd name="connsiteY39" fmla="*/ 6478 h 9889"/>
              <a:gd name="connsiteX40" fmla="*/ 9057 w 10000"/>
              <a:gd name="connsiteY40" fmla="*/ 6478 h 9889"/>
              <a:gd name="connsiteX41" fmla="*/ 9214 w 10000"/>
              <a:gd name="connsiteY41" fmla="*/ 6478 h 9889"/>
              <a:gd name="connsiteX42" fmla="*/ 9214 w 10000"/>
              <a:gd name="connsiteY42" fmla="*/ 6588 h 9889"/>
              <a:gd name="connsiteX43" fmla="*/ 9371 w 10000"/>
              <a:gd name="connsiteY43" fmla="*/ 6698 h 9889"/>
              <a:gd name="connsiteX44" fmla="*/ 9371 w 10000"/>
              <a:gd name="connsiteY44" fmla="*/ 6921 h 9889"/>
              <a:gd name="connsiteX45" fmla="*/ 9371 w 10000"/>
              <a:gd name="connsiteY45" fmla="*/ 7031 h 9889"/>
              <a:gd name="connsiteX46" fmla="*/ 9371 w 10000"/>
              <a:gd name="connsiteY46" fmla="*/ 7251 h 9889"/>
              <a:gd name="connsiteX47" fmla="*/ 9529 w 10000"/>
              <a:gd name="connsiteY47" fmla="*/ 7693 h 9889"/>
              <a:gd name="connsiteX48" fmla="*/ 9529 w 10000"/>
              <a:gd name="connsiteY48" fmla="*/ 8024 h 9889"/>
              <a:gd name="connsiteX49" fmla="*/ 9685 w 10000"/>
              <a:gd name="connsiteY49" fmla="*/ 8356 h 9889"/>
              <a:gd name="connsiteX50" fmla="*/ 9843 w 10000"/>
              <a:gd name="connsiteY50" fmla="*/ 8577 h 9889"/>
              <a:gd name="connsiteX51" fmla="*/ 10000 w 10000"/>
              <a:gd name="connsiteY51" fmla="*/ 8784 h 9889"/>
              <a:gd name="connsiteX52" fmla="*/ 10000 w 10000"/>
              <a:gd name="connsiteY52" fmla="*/ 9005 h 9889"/>
              <a:gd name="connsiteX53" fmla="*/ 9843 w 10000"/>
              <a:gd name="connsiteY53" fmla="*/ 9226 h 9889"/>
              <a:gd name="connsiteX54" fmla="*/ 9529 w 10000"/>
              <a:gd name="connsiteY54" fmla="*/ 9336 h 9889"/>
              <a:gd name="connsiteX55" fmla="*/ 9214 w 10000"/>
              <a:gd name="connsiteY55" fmla="*/ 9446 h 9889"/>
              <a:gd name="connsiteX56" fmla="*/ 8742 w 10000"/>
              <a:gd name="connsiteY56" fmla="*/ 9559 h 9889"/>
              <a:gd name="connsiteX57" fmla="*/ 8291 w 10000"/>
              <a:gd name="connsiteY57" fmla="*/ 9669 h 9889"/>
              <a:gd name="connsiteX58" fmla="*/ 7820 w 10000"/>
              <a:gd name="connsiteY58" fmla="*/ 9779 h 9889"/>
              <a:gd name="connsiteX59" fmla="*/ 7190 w 10000"/>
              <a:gd name="connsiteY59" fmla="*/ 9779 h 9889"/>
              <a:gd name="connsiteX60" fmla="*/ 6404 w 10000"/>
              <a:gd name="connsiteY60" fmla="*/ 9889 h 9889"/>
              <a:gd name="connsiteX61" fmla="*/ 5618 w 10000"/>
              <a:gd name="connsiteY61" fmla="*/ 9889 h 9889"/>
              <a:gd name="connsiteX62" fmla="*/ 4676 w 10000"/>
              <a:gd name="connsiteY62" fmla="*/ 9889 h 9889"/>
              <a:gd name="connsiteX63" fmla="*/ 3909 w 10000"/>
              <a:gd name="connsiteY63" fmla="*/ 9889 h 9889"/>
              <a:gd name="connsiteX64" fmla="*/ 3123 w 10000"/>
              <a:gd name="connsiteY64" fmla="*/ 9779 h 9889"/>
              <a:gd name="connsiteX65" fmla="*/ 2495 w 10000"/>
              <a:gd name="connsiteY65" fmla="*/ 9779 h 9889"/>
              <a:gd name="connsiteX66" fmla="*/ 2024 w 10000"/>
              <a:gd name="connsiteY66" fmla="*/ 9669 h 9889"/>
              <a:gd name="connsiteX67" fmla="*/ 1553 w 10000"/>
              <a:gd name="connsiteY67" fmla="*/ 9446 h 9889"/>
              <a:gd name="connsiteX68" fmla="*/ 1080 w 10000"/>
              <a:gd name="connsiteY68" fmla="*/ 9336 h 9889"/>
              <a:gd name="connsiteX69" fmla="*/ 786 w 10000"/>
              <a:gd name="connsiteY69" fmla="*/ 9116 h 9889"/>
              <a:gd name="connsiteX70" fmla="*/ 628 w 10000"/>
              <a:gd name="connsiteY70" fmla="*/ 8784 h 9889"/>
              <a:gd name="connsiteX71" fmla="*/ 471 w 10000"/>
              <a:gd name="connsiteY71" fmla="*/ 8466 h 9889"/>
              <a:gd name="connsiteX72" fmla="*/ 315 w 10000"/>
              <a:gd name="connsiteY72" fmla="*/ 8024 h 9889"/>
              <a:gd name="connsiteX73" fmla="*/ 315 w 10000"/>
              <a:gd name="connsiteY73" fmla="*/ 7583 h 9889"/>
              <a:gd name="connsiteX74" fmla="*/ 315 w 10000"/>
              <a:gd name="connsiteY74" fmla="*/ 7031 h 9889"/>
              <a:gd name="connsiteX75" fmla="*/ 315 w 10000"/>
              <a:gd name="connsiteY75" fmla="*/ 6368 h 9889"/>
              <a:gd name="connsiteX76" fmla="*/ 315 w 10000"/>
              <a:gd name="connsiteY76" fmla="*/ 5607 h 9889"/>
              <a:gd name="connsiteX77" fmla="*/ 315 w 10000"/>
              <a:gd name="connsiteY77" fmla="*/ 5167 h 9889"/>
              <a:gd name="connsiteX78" fmla="*/ 315 w 10000"/>
              <a:gd name="connsiteY78" fmla="*/ 4724 h 9889"/>
              <a:gd name="connsiteX79" fmla="*/ 315 w 10000"/>
              <a:gd name="connsiteY79" fmla="*/ 4282 h 9889"/>
              <a:gd name="connsiteX80" fmla="*/ 315 w 10000"/>
              <a:gd name="connsiteY80" fmla="*/ 3840 h 9889"/>
              <a:gd name="connsiteX81" fmla="*/ 315 w 10000"/>
              <a:gd name="connsiteY81" fmla="*/ 3300 h 9889"/>
              <a:gd name="connsiteX82" fmla="*/ 315 w 10000"/>
              <a:gd name="connsiteY82" fmla="*/ 2859 h 9889"/>
              <a:gd name="connsiteX83" fmla="*/ 315 w 10000"/>
              <a:gd name="connsiteY83" fmla="*/ 2528 h 9889"/>
              <a:gd name="connsiteX84" fmla="*/ 315 w 10000"/>
              <a:gd name="connsiteY84" fmla="*/ 2085 h 9889"/>
              <a:gd name="connsiteX85" fmla="*/ 315 w 10000"/>
              <a:gd name="connsiteY85" fmla="*/ 1755 h 9889"/>
              <a:gd name="connsiteX86" fmla="*/ 157 w 10000"/>
              <a:gd name="connsiteY86" fmla="*/ 1423 h 9889"/>
              <a:gd name="connsiteX87" fmla="*/ 157 w 10000"/>
              <a:gd name="connsiteY87" fmla="*/ 1202 h 9889"/>
              <a:gd name="connsiteX88" fmla="*/ 157 w 10000"/>
              <a:gd name="connsiteY88" fmla="*/ 871 h 9889"/>
              <a:gd name="connsiteX89" fmla="*/ 157 w 10000"/>
              <a:gd name="connsiteY89" fmla="*/ 662 h 9889"/>
              <a:gd name="connsiteX90" fmla="*/ 157 w 10000"/>
              <a:gd name="connsiteY90" fmla="*/ 552 h 9889"/>
              <a:gd name="connsiteX91" fmla="*/ 157 w 10000"/>
              <a:gd name="connsiteY91" fmla="*/ 333 h 9889"/>
              <a:gd name="connsiteX92" fmla="*/ 0 w 10000"/>
              <a:gd name="connsiteY92" fmla="*/ 223 h 9889"/>
              <a:gd name="connsiteX93" fmla="*/ 0 w 10000"/>
              <a:gd name="connsiteY93" fmla="*/ 0 h 9889"/>
              <a:gd name="connsiteX94" fmla="*/ 1553 w 10000"/>
              <a:gd name="connsiteY94" fmla="*/ 333 h 9889"/>
              <a:gd name="connsiteX95" fmla="*/ 1553 w 10000"/>
              <a:gd name="connsiteY95" fmla="*/ 442 h 9889"/>
              <a:gd name="connsiteX96" fmla="*/ 1553 w 10000"/>
              <a:gd name="connsiteY96" fmla="*/ 662 h 9889"/>
              <a:gd name="connsiteX97" fmla="*/ 1395 w 10000"/>
              <a:gd name="connsiteY97" fmla="*/ 871 h 9889"/>
              <a:gd name="connsiteX98" fmla="*/ 1395 w 10000"/>
              <a:gd name="connsiteY98" fmla="*/ 1092 h 9889"/>
              <a:gd name="connsiteX99" fmla="*/ 1395 w 10000"/>
              <a:gd name="connsiteY99" fmla="*/ 1423 h 9889"/>
              <a:gd name="connsiteX100" fmla="*/ 1395 w 10000"/>
              <a:gd name="connsiteY100" fmla="*/ 1866 h 9889"/>
              <a:gd name="connsiteX101" fmla="*/ 1238 w 10000"/>
              <a:gd name="connsiteY101" fmla="*/ 2418 h 9889"/>
              <a:gd name="connsiteX102" fmla="*/ 1238 w 10000"/>
              <a:gd name="connsiteY102" fmla="*/ 2971 h 9889"/>
              <a:gd name="connsiteX103" fmla="*/ 1238 w 10000"/>
              <a:gd name="connsiteY103" fmla="*/ 2971 h 9889"/>
              <a:gd name="connsiteX0" fmla="*/ 1238 w 10000"/>
              <a:gd name="connsiteY0" fmla="*/ 2778 h 9774"/>
              <a:gd name="connsiteX1" fmla="*/ 1238 w 10000"/>
              <a:gd name="connsiteY1" fmla="*/ 3321 h 9774"/>
              <a:gd name="connsiteX2" fmla="*/ 1238 w 10000"/>
              <a:gd name="connsiteY2" fmla="*/ 3768 h 9774"/>
              <a:gd name="connsiteX3" fmla="*/ 1238 w 10000"/>
              <a:gd name="connsiteY3" fmla="*/ 4215 h 9774"/>
              <a:gd name="connsiteX4" fmla="*/ 1238 w 10000"/>
              <a:gd name="connsiteY4" fmla="*/ 4663 h 9774"/>
              <a:gd name="connsiteX5" fmla="*/ 1238 w 10000"/>
              <a:gd name="connsiteY5" fmla="*/ 5110 h 9774"/>
              <a:gd name="connsiteX6" fmla="*/ 1238 w 10000"/>
              <a:gd name="connsiteY6" fmla="*/ 5444 h 9774"/>
              <a:gd name="connsiteX7" fmla="*/ 1238 w 10000"/>
              <a:gd name="connsiteY7" fmla="*/ 5780 h 9774"/>
              <a:gd name="connsiteX8" fmla="*/ 1238 w 10000"/>
              <a:gd name="connsiteY8" fmla="*/ 5989 h 9774"/>
              <a:gd name="connsiteX9" fmla="*/ 1080 w 10000"/>
              <a:gd name="connsiteY9" fmla="*/ 6547 h 9774"/>
              <a:gd name="connsiteX10" fmla="*/ 1080 w 10000"/>
              <a:gd name="connsiteY10" fmla="*/ 6995 h 9774"/>
              <a:gd name="connsiteX11" fmla="*/ 1238 w 10000"/>
              <a:gd name="connsiteY11" fmla="*/ 7330 h 9774"/>
              <a:gd name="connsiteX12" fmla="*/ 1238 w 10000"/>
              <a:gd name="connsiteY12" fmla="*/ 7666 h 9774"/>
              <a:gd name="connsiteX13" fmla="*/ 1395 w 10000"/>
              <a:gd name="connsiteY13" fmla="*/ 8000 h 9774"/>
              <a:gd name="connsiteX14" fmla="*/ 1553 w 10000"/>
              <a:gd name="connsiteY14" fmla="*/ 8335 h 9774"/>
              <a:gd name="connsiteX15" fmla="*/ 1710 w 10000"/>
              <a:gd name="connsiteY15" fmla="*/ 8545 h 9774"/>
              <a:gd name="connsiteX16" fmla="*/ 2024 w 10000"/>
              <a:gd name="connsiteY16" fmla="*/ 8657 h 9774"/>
              <a:gd name="connsiteX17" fmla="*/ 2337 w 10000"/>
              <a:gd name="connsiteY17" fmla="*/ 8769 h 9774"/>
              <a:gd name="connsiteX18" fmla="*/ 2810 w 10000"/>
              <a:gd name="connsiteY18" fmla="*/ 8880 h 9774"/>
              <a:gd name="connsiteX19" fmla="*/ 3438 w 10000"/>
              <a:gd name="connsiteY19" fmla="*/ 8992 h 9774"/>
              <a:gd name="connsiteX20" fmla="*/ 4067 w 10000"/>
              <a:gd name="connsiteY20" fmla="*/ 8992 h 9774"/>
              <a:gd name="connsiteX21" fmla="*/ 4676 w 10000"/>
              <a:gd name="connsiteY21" fmla="*/ 8992 h 9774"/>
              <a:gd name="connsiteX22" fmla="*/ 5304 w 10000"/>
              <a:gd name="connsiteY22" fmla="*/ 8992 h 9774"/>
              <a:gd name="connsiteX23" fmla="*/ 5776 w 10000"/>
              <a:gd name="connsiteY23" fmla="*/ 8992 h 9774"/>
              <a:gd name="connsiteX24" fmla="*/ 6247 w 10000"/>
              <a:gd name="connsiteY24" fmla="*/ 8880 h 9774"/>
              <a:gd name="connsiteX25" fmla="*/ 7034 w 10000"/>
              <a:gd name="connsiteY25" fmla="*/ 8769 h 9774"/>
              <a:gd name="connsiteX26" fmla="*/ 7662 w 10000"/>
              <a:gd name="connsiteY26" fmla="*/ 8657 h 9774"/>
              <a:gd name="connsiteX27" fmla="*/ 7820 w 10000"/>
              <a:gd name="connsiteY27" fmla="*/ 8545 h 9774"/>
              <a:gd name="connsiteX28" fmla="*/ 7977 w 10000"/>
              <a:gd name="connsiteY28" fmla="*/ 8447 h 9774"/>
              <a:gd name="connsiteX29" fmla="*/ 8133 w 10000"/>
              <a:gd name="connsiteY29" fmla="*/ 8335 h 9774"/>
              <a:gd name="connsiteX30" fmla="*/ 8291 w 10000"/>
              <a:gd name="connsiteY30" fmla="*/ 8224 h 9774"/>
              <a:gd name="connsiteX31" fmla="*/ 8428 w 10000"/>
              <a:gd name="connsiteY31" fmla="*/ 7776 h 9774"/>
              <a:gd name="connsiteX32" fmla="*/ 8586 w 10000"/>
              <a:gd name="connsiteY32" fmla="*/ 7330 h 9774"/>
              <a:gd name="connsiteX33" fmla="*/ 8742 w 10000"/>
              <a:gd name="connsiteY33" fmla="*/ 7106 h 9774"/>
              <a:gd name="connsiteX34" fmla="*/ 8742 w 10000"/>
              <a:gd name="connsiteY34" fmla="*/ 6884 h 9774"/>
              <a:gd name="connsiteX35" fmla="*/ 8742 w 10000"/>
              <a:gd name="connsiteY35" fmla="*/ 6658 h 9774"/>
              <a:gd name="connsiteX36" fmla="*/ 8742 w 10000"/>
              <a:gd name="connsiteY36" fmla="*/ 6547 h 9774"/>
              <a:gd name="connsiteX37" fmla="*/ 8899 w 10000"/>
              <a:gd name="connsiteY37" fmla="*/ 6436 h 9774"/>
              <a:gd name="connsiteX38" fmla="*/ 8899 w 10000"/>
              <a:gd name="connsiteY38" fmla="*/ 6325 h 9774"/>
              <a:gd name="connsiteX39" fmla="*/ 8899 w 10000"/>
              <a:gd name="connsiteY39" fmla="*/ 6325 h 9774"/>
              <a:gd name="connsiteX40" fmla="*/ 9057 w 10000"/>
              <a:gd name="connsiteY40" fmla="*/ 6325 h 9774"/>
              <a:gd name="connsiteX41" fmla="*/ 9214 w 10000"/>
              <a:gd name="connsiteY41" fmla="*/ 6325 h 9774"/>
              <a:gd name="connsiteX42" fmla="*/ 9214 w 10000"/>
              <a:gd name="connsiteY42" fmla="*/ 6436 h 9774"/>
              <a:gd name="connsiteX43" fmla="*/ 9371 w 10000"/>
              <a:gd name="connsiteY43" fmla="*/ 6547 h 9774"/>
              <a:gd name="connsiteX44" fmla="*/ 9371 w 10000"/>
              <a:gd name="connsiteY44" fmla="*/ 6773 h 9774"/>
              <a:gd name="connsiteX45" fmla="*/ 9371 w 10000"/>
              <a:gd name="connsiteY45" fmla="*/ 6884 h 9774"/>
              <a:gd name="connsiteX46" fmla="*/ 9371 w 10000"/>
              <a:gd name="connsiteY46" fmla="*/ 7106 h 9774"/>
              <a:gd name="connsiteX47" fmla="*/ 9529 w 10000"/>
              <a:gd name="connsiteY47" fmla="*/ 7553 h 9774"/>
              <a:gd name="connsiteX48" fmla="*/ 9529 w 10000"/>
              <a:gd name="connsiteY48" fmla="*/ 7888 h 9774"/>
              <a:gd name="connsiteX49" fmla="*/ 9685 w 10000"/>
              <a:gd name="connsiteY49" fmla="*/ 8224 h 9774"/>
              <a:gd name="connsiteX50" fmla="*/ 9843 w 10000"/>
              <a:gd name="connsiteY50" fmla="*/ 8447 h 9774"/>
              <a:gd name="connsiteX51" fmla="*/ 10000 w 10000"/>
              <a:gd name="connsiteY51" fmla="*/ 8657 h 9774"/>
              <a:gd name="connsiteX52" fmla="*/ 10000 w 10000"/>
              <a:gd name="connsiteY52" fmla="*/ 8880 h 9774"/>
              <a:gd name="connsiteX53" fmla="*/ 9843 w 10000"/>
              <a:gd name="connsiteY53" fmla="*/ 9104 h 9774"/>
              <a:gd name="connsiteX54" fmla="*/ 9529 w 10000"/>
              <a:gd name="connsiteY54" fmla="*/ 9215 h 9774"/>
              <a:gd name="connsiteX55" fmla="*/ 9214 w 10000"/>
              <a:gd name="connsiteY55" fmla="*/ 9326 h 9774"/>
              <a:gd name="connsiteX56" fmla="*/ 8742 w 10000"/>
              <a:gd name="connsiteY56" fmla="*/ 9440 h 9774"/>
              <a:gd name="connsiteX57" fmla="*/ 8291 w 10000"/>
              <a:gd name="connsiteY57" fmla="*/ 9552 h 9774"/>
              <a:gd name="connsiteX58" fmla="*/ 7820 w 10000"/>
              <a:gd name="connsiteY58" fmla="*/ 9663 h 9774"/>
              <a:gd name="connsiteX59" fmla="*/ 7190 w 10000"/>
              <a:gd name="connsiteY59" fmla="*/ 9663 h 9774"/>
              <a:gd name="connsiteX60" fmla="*/ 6404 w 10000"/>
              <a:gd name="connsiteY60" fmla="*/ 9774 h 9774"/>
              <a:gd name="connsiteX61" fmla="*/ 5618 w 10000"/>
              <a:gd name="connsiteY61" fmla="*/ 9774 h 9774"/>
              <a:gd name="connsiteX62" fmla="*/ 4676 w 10000"/>
              <a:gd name="connsiteY62" fmla="*/ 9774 h 9774"/>
              <a:gd name="connsiteX63" fmla="*/ 3909 w 10000"/>
              <a:gd name="connsiteY63" fmla="*/ 9774 h 9774"/>
              <a:gd name="connsiteX64" fmla="*/ 3123 w 10000"/>
              <a:gd name="connsiteY64" fmla="*/ 9663 h 9774"/>
              <a:gd name="connsiteX65" fmla="*/ 2495 w 10000"/>
              <a:gd name="connsiteY65" fmla="*/ 9663 h 9774"/>
              <a:gd name="connsiteX66" fmla="*/ 2024 w 10000"/>
              <a:gd name="connsiteY66" fmla="*/ 9552 h 9774"/>
              <a:gd name="connsiteX67" fmla="*/ 1553 w 10000"/>
              <a:gd name="connsiteY67" fmla="*/ 9326 h 9774"/>
              <a:gd name="connsiteX68" fmla="*/ 1080 w 10000"/>
              <a:gd name="connsiteY68" fmla="*/ 9215 h 9774"/>
              <a:gd name="connsiteX69" fmla="*/ 786 w 10000"/>
              <a:gd name="connsiteY69" fmla="*/ 8992 h 9774"/>
              <a:gd name="connsiteX70" fmla="*/ 628 w 10000"/>
              <a:gd name="connsiteY70" fmla="*/ 8657 h 9774"/>
              <a:gd name="connsiteX71" fmla="*/ 471 w 10000"/>
              <a:gd name="connsiteY71" fmla="*/ 8335 h 9774"/>
              <a:gd name="connsiteX72" fmla="*/ 315 w 10000"/>
              <a:gd name="connsiteY72" fmla="*/ 7888 h 9774"/>
              <a:gd name="connsiteX73" fmla="*/ 315 w 10000"/>
              <a:gd name="connsiteY73" fmla="*/ 7442 h 9774"/>
              <a:gd name="connsiteX74" fmla="*/ 315 w 10000"/>
              <a:gd name="connsiteY74" fmla="*/ 6884 h 9774"/>
              <a:gd name="connsiteX75" fmla="*/ 315 w 10000"/>
              <a:gd name="connsiteY75" fmla="*/ 6213 h 9774"/>
              <a:gd name="connsiteX76" fmla="*/ 315 w 10000"/>
              <a:gd name="connsiteY76" fmla="*/ 5444 h 9774"/>
              <a:gd name="connsiteX77" fmla="*/ 315 w 10000"/>
              <a:gd name="connsiteY77" fmla="*/ 4999 h 9774"/>
              <a:gd name="connsiteX78" fmla="*/ 315 w 10000"/>
              <a:gd name="connsiteY78" fmla="*/ 4551 h 9774"/>
              <a:gd name="connsiteX79" fmla="*/ 315 w 10000"/>
              <a:gd name="connsiteY79" fmla="*/ 4104 h 9774"/>
              <a:gd name="connsiteX80" fmla="*/ 315 w 10000"/>
              <a:gd name="connsiteY80" fmla="*/ 3657 h 9774"/>
              <a:gd name="connsiteX81" fmla="*/ 315 w 10000"/>
              <a:gd name="connsiteY81" fmla="*/ 3111 h 9774"/>
              <a:gd name="connsiteX82" fmla="*/ 315 w 10000"/>
              <a:gd name="connsiteY82" fmla="*/ 2665 h 9774"/>
              <a:gd name="connsiteX83" fmla="*/ 315 w 10000"/>
              <a:gd name="connsiteY83" fmla="*/ 2330 h 9774"/>
              <a:gd name="connsiteX84" fmla="*/ 315 w 10000"/>
              <a:gd name="connsiteY84" fmla="*/ 1882 h 9774"/>
              <a:gd name="connsiteX85" fmla="*/ 315 w 10000"/>
              <a:gd name="connsiteY85" fmla="*/ 1549 h 9774"/>
              <a:gd name="connsiteX86" fmla="*/ 157 w 10000"/>
              <a:gd name="connsiteY86" fmla="*/ 1213 h 9774"/>
              <a:gd name="connsiteX87" fmla="*/ 157 w 10000"/>
              <a:gd name="connsiteY87" fmla="*/ 989 h 9774"/>
              <a:gd name="connsiteX88" fmla="*/ 157 w 10000"/>
              <a:gd name="connsiteY88" fmla="*/ 655 h 9774"/>
              <a:gd name="connsiteX89" fmla="*/ 157 w 10000"/>
              <a:gd name="connsiteY89" fmla="*/ 443 h 9774"/>
              <a:gd name="connsiteX90" fmla="*/ 157 w 10000"/>
              <a:gd name="connsiteY90" fmla="*/ 332 h 9774"/>
              <a:gd name="connsiteX91" fmla="*/ 157 w 10000"/>
              <a:gd name="connsiteY91" fmla="*/ 111 h 9774"/>
              <a:gd name="connsiteX92" fmla="*/ 0 w 10000"/>
              <a:gd name="connsiteY92" fmla="*/ 0 h 9774"/>
              <a:gd name="connsiteX93" fmla="*/ 1553 w 10000"/>
              <a:gd name="connsiteY93" fmla="*/ 111 h 9774"/>
              <a:gd name="connsiteX94" fmla="*/ 1553 w 10000"/>
              <a:gd name="connsiteY94" fmla="*/ 221 h 9774"/>
              <a:gd name="connsiteX95" fmla="*/ 1553 w 10000"/>
              <a:gd name="connsiteY95" fmla="*/ 443 h 9774"/>
              <a:gd name="connsiteX96" fmla="*/ 1395 w 10000"/>
              <a:gd name="connsiteY96" fmla="*/ 655 h 9774"/>
              <a:gd name="connsiteX97" fmla="*/ 1395 w 10000"/>
              <a:gd name="connsiteY97" fmla="*/ 878 h 9774"/>
              <a:gd name="connsiteX98" fmla="*/ 1395 w 10000"/>
              <a:gd name="connsiteY98" fmla="*/ 1213 h 9774"/>
              <a:gd name="connsiteX99" fmla="*/ 1395 w 10000"/>
              <a:gd name="connsiteY99" fmla="*/ 1661 h 9774"/>
              <a:gd name="connsiteX100" fmla="*/ 1238 w 10000"/>
              <a:gd name="connsiteY100" fmla="*/ 2219 h 9774"/>
              <a:gd name="connsiteX101" fmla="*/ 1238 w 10000"/>
              <a:gd name="connsiteY101" fmla="*/ 2778 h 9774"/>
              <a:gd name="connsiteX102" fmla="*/ 1238 w 10000"/>
              <a:gd name="connsiteY102" fmla="*/ 2778 h 9774"/>
              <a:gd name="connsiteX0" fmla="*/ 1081 w 9843"/>
              <a:gd name="connsiteY0" fmla="*/ 2766 h 9924"/>
              <a:gd name="connsiteX1" fmla="*/ 1081 w 9843"/>
              <a:gd name="connsiteY1" fmla="*/ 3322 h 9924"/>
              <a:gd name="connsiteX2" fmla="*/ 1081 w 9843"/>
              <a:gd name="connsiteY2" fmla="*/ 3779 h 9924"/>
              <a:gd name="connsiteX3" fmla="*/ 1081 w 9843"/>
              <a:gd name="connsiteY3" fmla="*/ 4236 h 9924"/>
              <a:gd name="connsiteX4" fmla="*/ 1081 w 9843"/>
              <a:gd name="connsiteY4" fmla="*/ 4695 h 9924"/>
              <a:gd name="connsiteX5" fmla="*/ 1081 w 9843"/>
              <a:gd name="connsiteY5" fmla="*/ 5152 h 9924"/>
              <a:gd name="connsiteX6" fmla="*/ 1081 w 9843"/>
              <a:gd name="connsiteY6" fmla="*/ 5494 h 9924"/>
              <a:gd name="connsiteX7" fmla="*/ 1081 w 9843"/>
              <a:gd name="connsiteY7" fmla="*/ 5838 h 9924"/>
              <a:gd name="connsiteX8" fmla="*/ 1081 w 9843"/>
              <a:gd name="connsiteY8" fmla="*/ 6051 h 9924"/>
              <a:gd name="connsiteX9" fmla="*/ 923 w 9843"/>
              <a:gd name="connsiteY9" fmla="*/ 6622 h 9924"/>
              <a:gd name="connsiteX10" fmla="*/ 923 w 9843"/>
              <a:gd name="connsiteY10" fmla="*/ 7081 h 9924"/>
              <a:gd name="connsiteX11" fmla="*/ 1081 w 9843"/>
              <a:gd name="connsiteY11" fmla="*/ 7423 h 9924"/>
              <a:gd name="connsiteX12" fmla="*/ 1081 w 9843"/>
              <a:gd name="connsiteY12" fmla="*/ 7767 h 9924"/>
              <a:gd name="connsiteX13" fmla="*/ 1238 w 9843"/>
              <a:gd name="connsiteY13" fmla="*/ 8109 h 9924"/>
              <a:gd name="connsiteX14" fmla="*/ 1396 w 9843"/>
              <a:gd name="connsiteY14" fmla="*/ 8452 h 9924"/>
              <a:gd name="connsiteX15" fmla="*/ 1553 w 9843"/>
              <a:gd name="connsiteY15" fmla="*/ 8667 h 9924"/>
              <a:gd name="connsiteX16" fmla="*/ 1867 w 9843"/>
              <a:gd name="connsiteY16" fmla="*/ 8781 h 9924"/>
              <a:gd name="connsiteX17" fmla="*/ 2180 w 9843"/>
              <a:gd name="connsiteY17" fmla="*/ 8896 h 9924"/>
              <a:gd name="connsiteX18" fmla="*/ 2653 w 9843"/>
              <a:gd name="connsiteY18" fmla="*/ 9009 h 9924"/>
              <a:gd name="connsiteX19" fmla="*/ 3281 w 9843"/>
              <a:gd name="connsiteY19" fmla="*/ 9124 h 9924"/>
              <a:gd name="connsiteX20" fmla="*/ 3910 w 9843"/>
              <a:gd name="connsiteY20" fmla="*/ 9124 h 9924"/>
              <a:gd name="connsiteX21" fmla="*/ 4519 w 9843"/>
              <a:gd name="connsiteY21" fmla="*/ 9124 h 9924"/>
              <a:gd name="connsiteX22" fmla="*/ 5147 w 9843"/>
              <a:gd name="connsiteY22" fmla="*/ 9124 h 9924"/>
              <a:gd name="connsiteX23" fmla="*/ 5619 w 9843"/>
              <a:gd name="connsiteY23" fmla="*/ 9124 h 9924"/>
              <a:gd name="connsiteX24" fmla="*/ 6090 w 9843"/>
              <a:gd name="connsiteY24" fmla="*/ 9009 h 9924"/>
              <a:gd name="connsiteX25" fmla="*/ 6877 w 9843"/>
              <a:gd name="connsiteY25" fmla="*/ 8896 h 9924"/>
              <a:gd name="connsiteX26" fmla="*/ 7505 w 9843"/>
              <a:gd name="connsiteY26" fmla="*/ 8781 h 9924"/>
              <a:gd name="connsiteX27" fmla="*/ 7663 w 9843"/>
              <a:gd name="connsiteY27" fmla="*/ 8667 h 9924"/>
              <a:gd name="connsiteX28" fmla="*/ 7820 w 9843"/>
              <a:gd name="connsiteY28" fmla="*/ 8566 h 9924"/>
              <a:gd name="connsiteX29" fmla="*/ 7976 w 9843"/>
              <a:gd name="connsiteY29" fmla="*/ 8452 h 9924"/>
              <a:gd name="connsiteX30" fmla="*/ 8134 w 9843"/>
              <a:gd name="connsiteY30" fmla="*/ 8338 h 9924"/>
              <a:gd name="connsiteX31" fmla="*/ 8271 w 9843"/>
              <a:gd name="connsiteY31" fmla="*/ 7880 h 9924"/>
              <a:gd name="connsiteX32" fmla="*/ 8429 w 9843"/>
              <a:gd name="connsiteY32" fmla="*/ 7423 h 9924"/>
              <a:gd name="connsiteX33" fmla="*/ 8585 w 9843"/>
              <a:gd name="connsiteY33" fmla="*/ 7194 h 9924"/>
              <a:gd name="connsiteX34" fmla="*/ 8585 w 9843"/>
              <a:gd name="connsiteY34" fmla="*/ 6967 h 9924"/>
              <a:gd name="connsiteX35" fmla="*/ 8585 w 9843"/>
              <a:gd name="connsiteY35" fmla="*/ 6736 h 9924"/>
              <a:gd name="connsiteX36" fmla="*/ 8585 w 9843"/>
              <a:gd name="connsiteY36" fmla="*/ 6622 h 9924"/>
              <a:gd name="connsiteX37" fmla="*/ 8742 w 9843"/>
              <a:gd name="connsiteY37" fmla="*/ 6509 h 9924"/>
              <a:gd name="connsiteX38" fmla="*/ 8742 w 9843"/>
              <a:gd name="connsiteY38" fmla="*/ 6395 h 9924"/>
              <a:gd name="connsiteX39" fmla="*/ 8742 w 9843"/>
              <a:gd name="connsiteY39" fmla="*/ 6395 h 9924"/>
              <a:gd name="connsiteX40" fmla="*/ 8900 w 9843"/>
              <a:gd name="connsiteY40" fmla="*/ 6395 h 9924"/>
              <a:gd name="connsiteX41" fmla="*/ 9057 w 9843"/>
              <a:gd name="connsiteY41" fmla="*/ 6395 h 9924"/>
              <a:gd name="connsiteX42" fmla="*/ 9057 w 9843"/>
              <a:gd name="connsiteY42" fmla="*/ 6509 h 9924"/>
              <a:gd name="connsiteX43" fmla="*/ 9214 w 9843"/>
              <a:gd name="connsiteY43" fmla="*/ 6622 h 9924"/>
              <a:gd name="connsiteX44" fmla="*/ 9214 w 9843"/>
              <a:gd name="connsiteY44" fmla="*/ 6854 h 9924"/>
              <a:gd name="connsiteX45" fmla="*/ 9214 w 9843"/>
              <a:gd name="connsiteY45" fmla="*/ 6967 h 9924"/>
              <a:gd name="connsiteX46" fmla="*/ 9214 w 9843"/>
              <a:gd name="connsiteY46" fmla="*/ 7194 h 9924"/>
              <a:gd name="connsiteX47" fmla="*/ 9372 w 9843"/>
              <a:gd name="connsiteY47" fmla="*/ 7652 h 9924"/>
              <a:gd name="connsiteX48" fmla="*/ 9372 w 9843"/>
              <a:gd name="connsiteY48" fmla="*/ 7994 h 9924"/>
              <a:gd name="connsiteX49" fmla="*/ 9528 w 9843"/>
              <a:gd name="connsiteY49" fmla="*/ 8338 h 9924"/>
              <a:gd name="connsiteX50" fmla="*/ 9686 w 9843"/>
              <a:gd name="connsiteY50" fmla="*/ 8566 h 9924"/>
              <a:gd name="connsiteX51" fmla="*/ 9843 w 9843"/>
              <a:gd name="connsiteY51" fmla="*/ 8781 h 9924"/>
              <a:gd name="connsiteX52" fmla="*/ 9843 w 9843"/>
              <a:gd name="connsiteY52" fmla="*/ 9009 h 9924"/>
              <a:gd name="connsiteX53" fmla="*/ 9686 w 9843"/>
              <a:gd name="connsiteY53" fmla="*/ 9239 h 9924"/>
              <a:gd name="connsiteX54" fmla="*/ 9372 w 9843"/>
              <a:gd name="connsiteY54" fmla="*/ 9352 h 9924"/>
              <a:gd name="connsiteX55" fmla="*/ 9057 w 9843"/>
              <a:gd name="connsiteY55" fmla="*/ 9466 h 9924"/>
              <a:gd name="connsiteX56" fmla="*/ 8585 w 9843"/>
              <a:gd name="connsiteY56" fmla="*/ 9582 h 9924"/>
              <a:gd name="connsiteX57" fmla="*/ 8134 w 9843"/>
              <a:gd name="connsiteY57" fmla="*/ 9697 h 9924"/>
              <a:gd name="connsiteX58" fmla="*/ 7663 w 9843"/>
              <a:gd name="connsiteY58" fmla="*/ 9810 h 9924"/>
              <a:gd name="connsiteX59" fmla="*/ 7033 w 9843"/>
              <a:gd name="connsiteY59" fmla="*/ 9810 h 9924"/>
              <a:gd name="connsiteX60" fmla="*/ 6247 w 9843"/>
              <a:gd name="connsiteY60" fmla="*/ 9924 h 9924"/>
              <a:gd name="connsiteX61" fmla="*/ 5461 w 9843"/>
              <a:gd name="connsiteY61" fmla="*/ 9924 h 9924"/>
              <a:gd name="connsiteX62" fmla="*/ 4519 w 9843"/>
              <a:gd name="connsiteY62" fmla="*/ 9924 h 9924"/>
              <a:gd name="connsiteX63" fmla="*/ 3752 w 9843"/>
              <a:gd name="connsiteY63" fmla="*/ 9924 h 9924"/>
              <a:gd name="connsiteX64" fmla="*/ 2966 w 9843"/>
              <a:gd name="connsiteY64" fmla="*/ 9810 h 9924"/>
              <a:gd name="connsiteX65" fmla="*/ 2338 w 9843"/>
              <a:gd name="connsiteY65" fmla="*/ 9810 h 9924"/>
              <a:gd name="connsiteX66" fmla="*/ 1867 w 9843"/>
              <a:gd name="connsiteY66" fmla="*/ 9697 h 9924"/>
              <a:gd name="connsiteX67" fmla="*/ 1396 w 9843"/>
              <a:gd name="connsiteY67" fmla="*/ 9466 h 9924"/>
              <a:gd name="connsiteX68" fmla="*/ 923 w 9843"/>
              <a:gd name="connsiteY68" fmla="*/ 9352 h 9924"/>
              <a:gd name="connsiteX69" fmla="*/ 629 w 9843"/>
              <a:gd name="connsiteY69" fmla="*/ 9124 h 9924"/>
              <a:gd name="connsiteX70" fmla="*/ 471 w 9843"/>
              <a:gd name="connsiteY70" fmla="*/ 8781 h 9924"/>
              <a:gd name="connsiteX71" fmla="*/ 314 w 9843"/>
              <a:gd name="connsiteY71" fmla="*/ 8452 h 9924"/>
              <a:gd name="connsiteX72" fmla="*/ 158 w 9843"/>
              <a:gd name="connsiteY72" fmla="*/ 7994 h 9924"/>
              <a:gd name="connsiteX73" fmla="*/ 158 w 9843"/>
              <a:gd name="connsiteY73" fmla="*/ 7538 h 9924"/>
              <a:gd name="connsiteX74" fmla="*/ 158 w 9843"/>
              <a:gd name="connsiteY74" fmla="*/ 6967 h 9924"/>
              <a:gd name="connsiteX75" fmla="*/ 158 w 9843"/>
              <a:gd name="connsiteY75" fmla="*/ 6281 h 9924"/>
              <a:gd name="connsiteX76" fmla="*/ 158 w 9843"/>
              <a:gd name="connsiteY76" fmla="*/ 5494 h 9924"/>
              <a:gd name="connsiteX77" fmla="*/ 158 w 9843"/>
              <a:gd name="connsiteY77" fmla="*/ 5039 h 9924"/>
              <a:gd name="connsiteX78" fmla="*/ 158 w 9843"/>
              <a:gd name="connsiteY78" fmla="*/ 4580 h 9924"/>
              <a:gd name="connsiteX79" fmla="*/ 158 w 9843"/>
              <a:gd name="connsiteY79" fmla="*/ 4123 h 9924"/>
              <a:gd name="connsiteX80" fmla="*/ 158 w 9843"/>
              <a:gd name="connsiteY80" fmla="*/ 3666 h 9924"/>
              <a:gd name="connsiteX81" fmla="*/ 158 w 9843"/>
              <a:gd name="connsiteY81" fmla="*/ 3107 h 9924"/>
              <a:gd name="connsiteX82" fmla="*/ 158 w 9843"/>
              <a:gd name="connsiteY82" fmla="*/ 2651 h 9924"/>
              <a:gd name="connsiteX83" fmla="*/ 158 w 9843"/>
              <a:gd name="connsiteY83" fmla="*/ 2308 h 9924"/>
              <a:gd name="connsiteX84" fmla="*/ 158 w 9843"/>
              <a:gd name="connsiteY84" fmla="*/ 1850 h 9924"/>
              <a:gd name="connsiteX85" fmla="*/ 158 w 9843"/>
              <a:gd name="connsiteY85" fmla="*/ 1509 h 9924"/>
              <a:gd name="connsiteX86" fmla="*/ 0 w 9843"/>
              <a:gd name="connsiteY86" fmla="*/ 1165 h 9924"/>
              <a:gd name="connsiteX87" fmla="*/ 0 w 9843"/>
              <a:gd name="connsiteY87" fmla="*/ 936 h 9924"/>
              <a:gd name="connsiteX88" fmla="*/ 0 w 9843"/>
              <a:gd name="connsiteY88" fmla="*/ 594 h 9924"/>
              <a:gd name="connsiteX89" fmla="*/ 0 w 9843"/>
              <a:gd name="connsiteY89" fmla="*/ 377 h 9924"/>
              <a:gd name="connsiteX90" fmla="*/ 0 w 9843"/>
              <a:gd name="connsiteY90" fmla="*/ 264 h 9924"/>
              <a:gd name="connsiteX91" fmla="*/ 0 w 9843"/>
              <a:gd name="connsiteY91" fmla="*/ 38 h 9924"/>
              <a:gd name="connsiteX92" fmla="*/ 1396 w 9843"/>
              <a:gd name="connsiteY92" fmla="*/ 38 h 9924"/>
              <a:gd name="connsiteX93" fmla="*/ 1396 w 9843"/>
              <a:gd name="connsiteY93" fmla="*/ 150 h 9924"/>
              <a:gd name="connsiteX94" fmla="*/ 1396 w 9843"/>
              <a:gd name="connsiteY94" fmla="*/ 377 h 9924"/>
              <a:gd name="connsiteX95" fmla="*/ 1238 w 9843"/>
              <a:gd name="connsiteY95" fmla="*/ 594 h 9924"/>
              <a:gd name="connsiteX96" fmla="*/ 1238 w 9843"/>
              <a:gd name="connsiteY96" fmla="*/ 822 h 9924"/>
              <a:gd name="connsiteX97" fmla="*/ 1238 w 9843"/>
              <a:gd name="connsiteY97" fmla="*/ 1165 h 9924"/>
              <a:gd name="connsiteX98" fmla="*/ 1238 w 9843"/>
              <a:gd name="connsiteY98" fmla="*/ 1623 h 9924"/>
              <a:gd name="connsiteX99" fmla="*/ 1081 w 9843"/>
              <a:gd name="connsiteY99" fmla="*/ 2194 h 9924"/>
              <a:gd name="connsiteX100" fmla="*/ 1081 w 9843"/>
              <a:gd name="connsiteY100" fmla="*/ 2766 h 9924"/>
              <a:gd name="connsiteX101" fmla="*/ 1081 w 9843"/>
              <a:gd name="connsiteY101" fmla="*/ 2766 h 9924"/>
              <a:gd name="connsiteX0" fmla="*/ 1098 w 10000"/>
              <a:gd name="connsiteY0" fmla="*/ 2787 h 10000"/>
              <a:gd name="connsiteX1" fmla="*/ 1098 w 10000"/>
              <a:gd name="connsiteY1" fmla="*/ 3347 h 10000"/>
              <a:gd name="connsiteX2" fmla="*/ 1098 w 10000"/>
              <a:gd name="connsiteY2" fmla="*/ 3808 h 10000"/>
              <a:gd name="connsiteX3" fmla="*/ 1098 w 10000"/>
              <a:gd name="connsiteY3" fmla="*/ 4268 h 10000"/>
              <a:gd name="connsiteX4" fmla="*/ 1098 w 10000"/>
              <a:gd name="connsiteY4" fmla="*/ 4731 h 10000"/>
              <a:gd name="connsiteX5" fmla="*/ 1098 w 10000"/>
              <a:gd name="connsiteY5" fmla="*/ 5191 h 10000"/>
              <a:gd name="connsiteX6" fmla="*/ 1098 w 10000"/>
              <a:gd name="connsiteY6" fmla="*/ 5536 h 10000"/>
              <a:gd name="connsiteX7" fmla="*/ 1098 w 10000"/>
              <a:gd name="connsiteY7" fmla="*/ 5883 h 10000"/>
              <a:gd name="connsiteX8" fmla="*/ 1098 w 10000"/>
              <a:gd name="connsiteY8" fmla="*/ 6097 h 10000"/>
              <a:gd name="connsiteX9" fmla="*/ 938 w 10000"/>
              <a:gd name="connsiteY9" fmla="*/ 6673 h 10000"/>
              <a:gd name="connsiteX10" fmla="*/ 938 w 10000"/>
              <a:gd name="connsiteY10" fmla="*/ 7135 h 10000"/>
              <a:gd name="connsiteX11" fmla="*/ 1098 w 10000"/>
              <a:gd name="connsiteY11" fmla="*/ 7480 h 10000"/>
              <a:gd name="connsiteX12" fmla="*/ 1098 w 10000"/>
              <a:gd name="connsiteY12" fmla="*/ 7826 h 10000"/>
              <a:gd name="connsiteX13" fmla="*/ 1258 w 10000"/>
              <a:gd name="connsiteY13" fmla="*/ 8171 h 10000"/>
              <a:gd name="connsiteX14" fmla="*/ 1418 w 10000"/>
              <a:gd name="connsiteY14" fmla="*/ 8517 h 10000"/>
              <a:gd name="connsiteX15" fmla="*/ 1578 w 10000"/>
              <a:gd name="connsiteY15" fmla="*/ 8733 h 10000"/>
              <a:gd name="connsiteX16" fmla="*/ 1897 w 10000"/>
              <a:gd name="connsiteY16" fmla="*/ 8848 h 10000"/>
              <a:gd name="connsiteX17" fmla="*/ 2215 w 10000"/>
              <a:gd name="connsiteY17" fmla="*/ 8964 h 10000"/>
              <a:gd name="connsiteX18" fmla="*/ 2695 w 10000"/>
              <a:gd name="connsiteY18" fmla="*/ 9078 h 10000"/>
              <a:gd name="connsiteX19" fmla="*/ 3333 w 10000"/>
              <a:gd name="connsiteY19" fmla="*/ 9194 h 10000"/>
              <a:gd name="connsiteX20" fmla="*/ 3972 w 10000"/>
              <a:gd name="connsiteY20" fmla="*/ 9194 h 10000"/>
              <a:gd name="connsiteX21" fmla="*/ 4591 w 10000"/>
              <a:gd name="connsiteY21" fmla="*/ 9194 h 10000"/>
              <a:gd name="connsiteX22" fmla="*/ 5229 w 10000"/>
              <a:gd name="connsiteY22" fmla="*/ 9194 h 10000"/>
              <a:gd name="connsiteX23" fmla="*/ 5709 w 10000"/>
              <a:gd name="connsiteY23" fmla="*/ 9194 h 10000"/>
              <a:gd name="connsiteX24" fmla="*/ 6187 w 10000"/>
              <a:gd name="connsiteY24" fmla="*/ 9078 h 10000"/>
              <a:gd name="connsiteX25" fmla="*/ 6987 w 10000"/>
              <a:gd name="connsiteY25" fmla="*/ 8964 h 10000"/>
              <a:gd name="connsiteX26" fmla="*/ 7625 w 10000"/>
              <a:gd name="connsiteY26" fmla="*/ 8848 h 10000"/>
              <a:gd name="connsiteX27" fmla="*/ 7785 w 10000"/>
              <a:gd name="connsiteY27" fmla="*/ 8733 h 10000"/>
              <a:gd name="connsiteX28" fmla="*/ 7945 w 10000"/>
              <a:gd name="connsiteY28" fmla="*/ 8632 h 10000"/>
              <a:gd name="connsiteX29" fmla="*/ 8103 w 10000"/>
              <a:gd name="connsiteY29" fmla="*/ 8517 h 10000"/>
              <a:gd name="connsiteX30" fmla="*/ 8264 w 10000"/>
              <a:gd name="connsiteY30" fmla="*/ 8402 h 10000"/>
              <a:gd name="connsiteX31" fmla="*/ 8403 w 10000"/>
              <a:gd name="connsiteY31" fmla="*/ 7940 h 10000"/>
              <a:gd name="connsiteX32" fmla="*/ 8563 w 10000"/>
              <a:gd name="connsiteY32" fmla="*/ 7480 h 10000"/>
              <a:gd name="connsiteX33" fmla="*/ 8722 w 10000"/>
              <a:gd name="connsiteY33" fmla="*/ 7249 h 10000"/>
              <a:gd name="connsiteX34" fmla="*/ 8722 w 10000"/>
              <a:gd name="connsiteY34" fmla="*/ 7020 h 10000"/>
              <a:gd name="connsiteX35" fmla="*/ 8722 w 10000"/>
              <a:gd name="connsiteY35" fmla="*/ 6788 h 10000"/>
              <a:gd name="connsiteX36" fmla="*/ 8722 w 10000"/>
              <a:gd name="connsiteY36" fmla="*/ 6673 h 10000"/>
              <a:gd name="connsiteX37" fmla="*/ 8881 w 10000"/>
              <a:gd name="connsiteY37" fmla="*/ 6559 h 10000"/>
              <a:gd name="connsiteX38" fmla="*/ 8881 w 10000"/>
              <a:gd name="connsiteY38" fmla="*/ 6444 h 10000"/>
              <a:gd name="connsiteX39" fmla="*/ 8881 w 10000"/>
              <a:gd name="connsiteY39" fmla="*/ 6444 h 10000"/>
              <a:gd name="connsiteX40" fmla="*/ 9042 w 10000"/>
              <a:gd name="connsiteY40" fmla="*/ 6444 h 10000"/>
              <a:gd name="connsiteX41" fmla="*/ 9201 w 10000"/>
              <a:gd name="connsiteY41" fmla="*/ 6444 h 10000"/>
              <a:gd name="connsiteX42" fmla="*/ 9201 w 10000"/>
              <a:gd name="connsiteY42" fmla="*/ 6559 h 10000"/>
              <a:gd name="connsiteX43" fmla="*/ 9361 w 10000"/>
              <a:gd name="connsiteY43" fmla="*/ 6673 h 10000"/>
              <a:gd name="connsiteX44" fmla="*/ 9361 w 10000"/>
              <a:gd name="connsiteY44" fmla="*/ 6906 h 10000"/>
              <a:gd name="connsiteX45" fmla="*/ 9361 w 10000"/>
              <a:gd name="connsiteY45" fmla="*/ 7020 h 10000"/>
              <a:gd name="connsiteX46" fmla="*/ 9361 w 10000"/>
              <a:gd name="connsiteY46" fmla="*/ 7249 h 10000"/>
              <a:gd name="connsiteX47" fmla="*/ 9521 w 10000"/>
              <a:gd name="connsiteY47" fmla="*/ 7711 h 10000"/>
              <a:gd name="connsiteX48" fmla="*/ 9521 w 10000"/>
              <a:gd name="connsiteY48" fmla="*/ 8055 h 10000"/>
              <a:gd name="connsiteX49" fmla="*/ 9680 w 10000"/>
              <a:gd name="connsiteY49" fmla="*/ 8402 h 10000"/>
              <a:gd name="connsiteX50" fmla="*/ 9840 w 10000"/>
              <a:gd name="connsiteY50" fmla="*/ 8632 h 10000"/>
              <a:gd name="connsiteX51" fmla="*/ 10000 w 10000"/>
              <a:gd name="connsiteY51" fmla="*/ 8848 h 10000"/>
              <a:gd name="connsiteX52" fmla="*/ 10000 w 10000"/>
              <a:gd name="connsiteY52" fmla="*/ 9078 h 10000"/>
              <a:gd name="connsiteX53" fmla="*/ 9840 w 10000"/>
              <a:gd name="connsiteY53" fmla="*/ 9310 h 10000"/>
              <a:gd name="connsiteX54" fmla="*/ 9521 w 10000"/>
              <a:gd name="connsiteY54" fmla="*/ 9424 h 10000"/>
              <a:gd name="connsiteX55" fmla="*/ 9201 w 10000"/>
              <a:gd name="connsiteY55" fmla="*/ 9538 h 10000"/>
              <a:gd name="connsiteX56" fmla="*/ 8722 w 10000"/>
              <a:gd name="connsiteY56" fmla="*/ 9655 h 10000"/>
              <a:gd name="connsiteX57" fmla="*/ 8264 w 10000"/>
              <a:gd name="connsiteY57" fmla="*/ 9771 h 10000"/>
              <a:gd name="connsiteX58" fmla="*/ 7785 w 10000"/>
              <a:gd name="connsiteY58" fmla="*/ 9885 h 10000"/>
              <a:gd name="connsiteX59" fmla="*/ 7145 w 10000"/>
              <a:gd name="connsiteY59" fmla="*/ 9885 h 10000"/>
              <a:gd name="connsiteX60" fmla="*/ 6347 w 10000"/>
              <a:gd name="connsiteY60" fmla="*/ 10000 h 10000"/>
              <a:gd name="connsiteX61" fmla="*/ 5548 w 10000"/>
              <a:gd name="connsiteY61" fmla="*/ 10000 h 10000"/>
              <a:gd name="connsiteX62" fmla="*/ 4591 w 10000"/>
              <a:gd name="connsiteY62" fmla="*/ 10000 h 10000"/>
              <a:gd name="connsiteX63" fmla="*/ 3812 w 10000"/>
              <a:gd name="connsiteY63" fmla="*/ 10000 h 10000"/>
              <a:gd name="connsiteX64" fmla="*/ 3013 w 10000"/>
              <a:gd name="connsiteY64" fmla="*/ 9885 h 10000"/>
              <a:gd name="connsiteX65" fmla="*/ 2375 w 10000"/>
              <a:gd name="connsiteY65" fmla="*/ 9885 h 10000"/>
              <a:gd name="connsiteX66" fmla="*/ 1897 w 10000"/>
              <a:gd name="connsiteY66" fmla="*/ 9771 h 10000"/>
              <a:gd name="connsiteX67" fmla="*/ 1418 w 10000"/>
              <a:gd name="connsiteY67" fmla="*/ 9538 h 10000"/>
              <a:gd name="connsiteX68" fmla="*/ 938 w 10000"/>
              <a:gd name="connsiteY68" fmla="*/ 9424 h 10000"/>
              <a:gd name="connsiteX69" fmla="*/ 639 w 10000"/>
              <a:gd name="connsiteY69" fmla="*/ 9194 h 10000"/>
              <a:gd name="connsiteX70" fmla="*/ 479 w 10000"/>
              <a:gd name="connsiteY70" fmla="*/ 8848 h 10000"/>
              <a:gd name="connsiteX71" fmla="*/ 319 w 10000"/>
              <a:gd name="connsiteY71" fmla="*/ 8517 h 10000"/>
              <a:gd name="connsiteX72" fmla="*/ 161 w 10000"/>
              <a:gd name="connsiteY72" fmla="*/ 8055 h 10000"/>
              <a:gd name="connsiteX73" fmla="*/ 161 w 10000"/>
              <a:gd name="connsiteY73" fmla="*/ 7596 h 10000"/>
              <a:gd name="connsiteX74" fmla="*/ 161 w 10000"/>
              <a:gd name="connsiteY74" fmla="*/ 7020 h 10000"/>
              <a:gd name="connsiteX75" fmla="*/ 161 w 10000"/>
              <a:gd name="connsiteY75" fmla="*/ 6329 h 10000"/>
              <a:gd name="connsiteX76" fmla="*/ 161 w 10000"/>
              <a:gd name="connsiteY76" fmla="*/ 5536 h 10000"/>
              <a:gd name="connsiteX77" fmla="*/ 161 w 10000"/>
              <a:gd name="connsiteY77" fmla="*/ 5078 h 10000"/>
              <a:gd name="connsiteX78" fmla="*/ 161 w 10000"/>
              <a:gd name="connsiteY78" fmla="*/ 4615 h 10000"/>
              <a:gd name="connsiteX79" fmla="*/ 161 w 10000"/>
              <a:gd name="connsiteY79" fmla="*/ 4155 h 10000"/>
              <a:gd name="connsiteX80" fmla="*/ 161 w 10000"/>
              <a:gd name="connsiteY80" fmla="*/ 3694 h 10000"/>
              <a:gd name="connsiteX81" fmla="*/ 161 w 10000"/>
              <a:gd name="connsiteY81" fmla="*/ 3131 h 10000"/>
              <a:gd name="connsiteX82" fmla="*/ 161 w 10000"/>
              <a:gd name="connsiteY82" fmla="*/ 2671 h 10000"/>
              <a:gd name="connsiteX83" fmla="*/ 161 w 10000"/>
              <a:gd name="connsiteY83" fmla="*/ 2326 h 10000"/>
              <a:gd name="connsiteX84" fmla="*/ 161 w 10000"/>
              <a:gd name="connsiteY84" fmla="*/ 1864 h 10000"/>
              <a:gd name="connsiteX85" fmla="*/ 161 w 10000"/>
              <a:gd name="connsiteY85" fmla="*/ 1521 h 10000"/>
              <a:gd name="connsiteX86" fmla="*/ 0 w 10000"/>
              <a:gd name="connsiteY86" fmla="*/ 1174 h 10000"/>
              <a:gd name="connsiteX87" fmla="*/ 0 w 10000"/>
              <a:gd name="connsiteY87" fmla="*/ 943 h 10000"/>
              <a:gd name="connsiteX88" fmla="*/ 0 w 10000"/>
              <a:gd name="connsiteY88" fmla="*/ 599 h 10000"/>
              <a:gd name="connsiteX89" fmla="*/ 0 w 10000"/>
              <a:gd name="connsiteY89" fmla="*/ 380 h 10000"/>
              <a:gd name="connsiteX90" fmla="*/ 0 w 10000"/>
              <a:gd name="connsiteY90" fmla="*/ 38 h 10000"/>
              <a:gd name="connsiteX91" fmla="*/ 1418 w 10000"/>
              <a:gd name="connsiteY91" fmla="*/ 38 h 10000"/>
              <a:gd name="connsiteX92" fmla="*/ 1418 w 10000"/>
              <a:gd name="connsiteY92" fmla="*/ 151 h 10000"/>
              <a:gd name="connsiteX93" fmla="*/ 1418 w 10000"/>
              <a:gd name="connsiteY93" fmla="*/ 380 h 10000"/>
              <a:gd name="connsiteX94" fmla="*/ 1258 w 10000"/>
              <a:gd name="connsiteY94" fmla="*/ 599 h 10000"/>
              <a:gd name="connsiteX95" fmla="*/ 1258 w 10000"/>
              <a:gd name="connsiteY95" fmla="*/ 828 h 10000"/>
              <a:gd name="connsiteX96" fmla="*/ 1258 w 10000"/>
              <a:gd name="connsiteY96" fmla="*/ 1174 h 10000"/>
              <a:gd name="connsiteX97" fmla="*/ 1258 w 10000"/>
              <a:gd name="connsiteY97" fmla="*/ 1635 h 10000"/>
              <a:gd name="connsiteX98" fmla="*/ 1098 w 10000"/>
              <a:gd name="connsiteY98" fmla="*/ 2211 h 10000"/>
              <a:gd name="connsiteX99" fmla="*/ 1098 w 10000"/>
              <a:gd name="connsiteY99" fmla="*/ 2787 h 10000"/>
              <a:gd name="connsiteX100" fmla="*/ 1098 w 10000"/>
              <a:gd name="connsiteY100" fmla="*/ 2787 h 10000"/>
              <a:gd name="connsiteX0" fmla="*/ 1098 w 10000"/>
              <a:gd name="connsiteY0" fmla="*/ 2749 h 9962"/>
              <a:gd name="connsiteX1" fmla="*/ 1098 w 10000"/>
              <a:gd name="connsiteY1" fmla="*/ 3309 h 9962"/>
              <a:gd name="connsiteX2" fmla="*/ 1098 w 10000"/>
              <a:gd name="connsiteY2" fmla="*/ 3770 h 9962"/>
              <a:gd name="connsiteX3" fmla="*/ 1098 w 10000"/>
              <a:gd name="connsiteY3" fmla="*/ 4230 h 9962"/>
              <a:gd name="connsiteX4" fmla="*/ 1098 w 10000"/>
              <a:gd name="connsiteY4" fmla="*/ 4693 h 9962"/>
              <a:gd name="connsiteX5" fmla="*/ 1098 w 10000"/>
              <a:gd name="connsiteY5" fmla="*/ 5153 h 9962"/>
              <a:gd name="connsiteX6" fmla="*/ 1098 w 10000"/>
              <a:gd name="connsiteY6" fmla="*/ 5498 h 9962"/>
              <a:gd name="connsiteX7" fmla="*/ 1098 w 10000"/>
              <a:gd name="connsiteY7" fmla="*/ 5845 h 9962"/>
              <a:gd name="connsiteX8" fmla="*/ 1098 w 10000"/>
              <a:gd name="connsiteY8" fmla="*/ 6059 h 9962"/>
              <a:gd name="connsiteX9" fmla="*/ 938 w 10000"/>
              <a:gd name="connsiteY9" fmla="*/ 6635 h 9962"/>
              <a:gd name="connsiteX10" fmla="*/ 938 w 10000"/>
              <a:gd name="connsiteY10" fmla="*/ 7097 h 9962"/>
              <a:gd name="connsiteX11" fmla="*/ 1098 w 10000"/>
              <a:gd name="connsiteY11" fmla="*/ 7442 h 9962"/>
              <a:gd name="connsiteX12" fmla="*/ 1098 w 10000"/>
              <a:gd name="connsiteY12" fmla="*/ 7788 h 9962"/>
              <a:gd name="connsiteX13" fmla="*/ 1258 w 10000"/>
              <a:gd name="connsiteY13" fmla="*/ 8133 h 9962"/>
              <a:gd name="connsiteX14" fmla="*/ 1418 w 10000"/>
              <a:gd name="connsiteY14" fmla="*/ 8479 h 9962"/>
              <a:gd name="connsiteX15" fmla="*/ 1578 w 10000"/>
              <a:gd name="connsiteY15" fmla="*/ 8695 h 9962"/>
              <a:gd name="connsiteX16" fmla="*/ 1897 w 10000"/>
              <a:gd name="connsiteY16" fmla="*/ 8810 h 9962"/>
              <a:gd name="connsiteX17" fmla="*/ 2215 w 10000"/>
              <a:gd name="connsiteY17" fmla="*/ 8926 h 9962"/>
              <a:gd name="connsiteX18" fmla="*/ 2695 w 10000"/>
              <a:gd name="connsiteY18" fmla="*/ 9040 h 9962"/>
              <a:gd name="connsiteX19" fmla="*/ 3333 w 10000"/>
              <a:gd name="connsiteY19" fmla="*/ 9156 h 9962"/>
              <a:gd name="connsiteX20" fmla="*/ 3972 w 10000"/>
              <a:gd name="connsiteY20" fmla="*/ 9156 h 9962"/>
              <a:gd name="connsiteX21" fmla="*/ 4591 w 10000"/>
              <a:gd name="connsiteY21" fmla="*/ 9156 h 9962"/>
              <a:gd name="connsiteX22" fmla="*/ 5229 w 10000"/>
              <a:gd name="connsiteY22" fmla="*/ 9156 h 9962"/>
              <a:gd name="connsiteX23" fmla="*/ 5709 w 10000"/>
              <a:gd name="connsiteY23" fmla="*/ 9156 h 9962"/>
              <a:gd name="connsiteX24" fmla="*/ 6187 w 10000"/>
              <a:gd name="connsiteY24" fmla="*/ 9040 h 9962"/>
              <a:gd name="connsiteX25" fmla="*/ 6987 w 10000"/>
              <a:gd name="connsiteY25" fmla="*/ 8926 h 9962"/>
              <a:gd name="connsiteX26" fmla="*/ 7625 w 10000"/>
              <a:gd name="connsiteY26" fmla="*/ 8810 h 9962"/>
              <a:gd name="connsiteX27" fmla="*/ 7785 w 10000"/>
              <a:gd name="connsiteY27" fmla="*/ 8695 h 9962"/>
              <a:gd name="connsiteX28" fmla="*/ 7945 w 10000"/>
              <a:gd name="connsiteY28" fmla="*/ 8594 h 9962"/>
              <a:gd name="connsiteX29" fmla="*/ 8103 w 10000"/>
              <a:gd name="connsiteY29" fmla="*/ 8479 h 9962"/>
              <a:gd name="connsiteX30" fmla="*/ 8264 w 10000"/>
              <a:gd name="connsiteY30" fmla="*/ 8364 h 9962"/>
              <a:gd name="connsiteX31" fmla="*/ 8403 w 10000"/>
              <a:gd name="connsiteY31" fmla="*/ 7902 h 9962"/>
              <a:gd name="connsiteX32" fmla="*/ 8563 w 10000"/>
              <a:gd name="connsiteY32" fmla="*/ 7442 h 9962"/>
              <a:gd name="connsiteX33" fmla="*/ 8722 w 10000"/>
              <a:gd name="connsiteY33" fmla="*/ 7211 h 9962"/>
              <a:gd name="connsiteX34" fmla="*/ 8722 w 10000"/>
              <a:gd name="connsiteY34" fmla="*/ 6982 h 9962"/>
              <a:gd name="connsiteX35" fmla="*/ 8722 w 10000"/>
              <a:gd name="connsiteY35" fmla="*/ 6750 h 9962"/>
              <a:gd name="connsiteX36" fmla="*/ 8722 w 10000"/>
              <a:gd name="connsiteY36" fmla="*/ 6635 h 9962"/>
              <a:gd name="connsiteX37" fmla="*/ 8881 w 10000"/>
              <a:gd name="connsiteY37" fmla="*/ 6521 h 9962"/>
              <a:gd name="connsiteX38" fmla="*/ 8881 w 10000"/>
              <a:gd name="connsiteY38" fmla="*/ 6406 h 9962"/>
              <a:gd name="connsiteX39" fmla="*/ 8881 w 10000"/>
              <a:gd name="connsiteY39" fmla="*/ 6406 h 9962"/>
              <a:gd name="connsiteX40" fmla="*/ 9042 w 10000"/>
              <a:gd name="connsiteY40" fmla="*/ 6406 h 9962"/>
              <a:gd name="connsiteX41" fmla="*/ 9201 w 10000"/>
              <a:gd name="connsiteY41" fmla="*/ 6406 h 9962"/>
              <a:gd name="connsiteX42" fmla="*/ 9201 w 10000"/>
              <a:gd name="connsiteY42" fmla="*/ 6521 h 9962"/>
              <a:gd name="connsiteX43" fmla="*/ 9361 w 10000"/>
              <a:gd name="connsiteY43" fmla="*/ 6635 h 9962"/>
              <a:gd name="connsiteX44" fmla="*/ 9361 w 10000"/>
              <a:gd name="connsiteY44" fmla="*/ 6868 h 9962"/>
              <a:gd name="connsiteX45" fmla="*/ 9361 w 10000"/>
              <a:gd name="connsiteY45" fmla="*/ 6982 h 9962"/>
              <a:gd name="connsiteX46" fmla="*/ 9361 w 10000"/>
              <a:gd name="connsiteY46" fmla="*/ 7211 h 9962"/>
              <a:gd name="connsiteX47" fmla="*/ 9521 w 10000"/>
              <a:gd name="connsiteY47" fmla="*/ 7673 h 9962"/>
              <a:gd name="connsiteX48" fmla="*/ 9521 w 10000"/>
              <a:gd name="connsiteY48" fmla="*/ 8017 h 9962"/>
              <a:gd name="connsiteX49" fmla="*/ 9680 w 10000"/>
              <a:gd name="connsiteY49" fmla="*/ 8364 h 9962"/>
              <a:gd name="connsiteX50" fmla="*/ 9840 w 10000"/>
              <a:gd name="connsiteY50" fmla="*/ 8594 h 9962"/>
              <a:gd name="connsiteX51" fmla="*/ 10000 w 10000"/>
              <a:gd name="connsiteY51" fmla="*/ 8810 h 9962"/>
              <a:gd name="connsiteX52" fmla="*/ 10000 w 10000"/>
              <a:gd name="connsiteY52" fmla="*/ 9040 h 9962"/>
              <a:gd name="connsiteX53" fmla="*/ 9840 w 10000"/>
              <a:gd name="connsiteY53" fmla="*/ 9272 h 9962"/>
              <a:gd name="connsiteX54" fmla="*/ 9521 w 10000"/>
              <a:gd name="connsiteY54" fmla="*/ 9386 h 9962"/>
              <a:gd name="connsiteX55" fmla="*/ 9201 w 10000"/>
              <a:gd name="connsiteY55" fmla="*/ 9500 h 9962"/>
              <a:gd name="connsiteX56" fmla="*/ 8722 w 10000"/>
              <a:gd name="connsiteY56" fmla="*/ 9617 h 9962"/>
              <a:gd name="connsiteX57" fmla="*/ 8264 w 10000"/>
              <a:gd name="connsiteY57" fmla="*/ 9733 h 9962"/>
              <a:gd name="connsiteX58" fmla="*/ 7785 w 10000"/>
              <a:gd name="connsiteY58" fmla="*/ 9847 h 9962"/>
              <a:gd name="connsiteX59" fmla="*/ 7145 w 10000"/>
              <a:gd name="connsiteY59" fmla="*/ 9847 h 9962"/>
              <a:gd name="connsiteX60" fmla="*/ 6347 w 10000"/>
              <a:gd name="connsiteY60" fmla="*/ 9962 h 9962"/>
              <a:gd name="connsiteX61" fmla="*/ 5548 w 10000"/>
              <a:gd name="connsiteY61" fmla="*/ 9962 h 9962"/>
              <a:gd name="connsiteX62" fmla="*/ 4591 w 10000"/>
              <a:gd name="connsiteY62" fmla="*/ 9962 h 9962"/>
              <a:gd name="connsiteX63" fmla="*/ 3812 w 10000"/>
              <a:gd name="connsiteY63" fmla="*/ 9962 h 9962"/>
              <a:gd name="connsiteX64" fmla="*/ 3013 w 10000"/>
              <a:gd name="connsiteY64" fmla="*/ 9847 h 9962"/>
              <a:gd name="connsiteX65" fmla="*/ 2375 w 10000"/>
              <a:gd name="connsiteY65" fmla="*/ 9847 h 9962"/>
              <a:gd name="connsiteX66" fmla="*/ 1897 w 10000"/>
              <a:gd name="connsiteY66" fmla="*/ 9733 h 9962"/>
              <a:gd name="connsiteX67" fmla="*/ 1418 w 10000"/>
              <a:gd name="connsiteY67" fmla="*/ 9500 h 9962"/>
              <a:gd name="connsiteX68" fmla="*/ 938 w 10000"/>
              <a:gd name="connsiteY68" fmla="*/ 9386 h 9962"/>
              <a:gd name="connsiteX69" fmla="*/ 639 w 10000"/>
              <a:gd name="connsiteY69" fmla="*/ 9156 h 9962"/>
              <a:gd name="connsiteX70" fmla="*/ 479 w 10000"/>
              <a:gd name="connsiteY70" fmla="*/ 8810 h 9962"/>
              <a:gd name="connsiteX71" fmla="*/ 319 w 10000"/>
              <a:gd name="connsiteY71" fmla="*/ 8479 h 9962"/>
              <a:gd name="connsiteX72" fmla="*/ 161 w 10000"/>
              <a:gd name="connsiteY72" fmla="*/ 8017 h 9962"/>
              <a:gd name="connsiteX73" fmla="*/ 161 w 10000"/>
              <a:gd name="connsiteY73" fmla="*/ 7558 h 9962"/>
              <a:gd name="connsiteX74" fmla="*/ 161 w 10000"/>
              <a:gd name="connsiteY74" fmla="*/ 6982 h 9962"/>
              <a:gd name="connsiteX75" fmla="*/ 161 w 10000"/>
              <a:gd name="connsiteY75" fmla="*/ 6291 h 9962"/>
              <a:gd name="connsiteX76" fmla="*/ 161 w 10000"/>
              <a:gd name="connsiteY76" fmla="*/ 5498 h 9962"/>
              <a:gd name="connsiteX77" fmla="*/ 161 w 10000"/>
              <a:gd name="connsiteY77" fmla="*/ 5040 h 9962"/>
              <a:gd name="connsiteX78" fmla="*/ 161 w 10000"/>
              <a:gd name="connsiteY78" fmla="*/ 4577 h 9962"/>
              <a:gd name="connsiteX79" fmla="*/ 161 w 10000"/>
              <a:gd name="connsiteY79" fmla="*/ 4117 h 9962"/>
              <a:gd name="connsiteX80" fmla="*/ 161 w 10000"/>
              <a:gd name="connsiteY80" fmla="*/ 3656 h 9962"/>
              <a:gd name="connsiteX81" fmla="*/ 161 w 10000"/>
              <a:gd name="connsiteY81" fmla="*/ 3093 h 9962"/>
              <a:gd name="connsiteX82" fmla="*/ 161 w 10000"/>
              <a:gd name="connsiteY82" fmla="*/ 2633 h 9962"/>
              <a:gd name="connsiteX83" fmla="*/ 161 w 10000"/>
              <a:gd name="connsiteY83" fmla="*/ 2288 h 9962"/>
              <a:gd name="connsiteX84" fmla="*/ 161 w 10000"/>
              <a:gd name="connsiteY84" fmla="*/ 1826 h 9962"/>
              <a:gd name="connsiteX85" fmla="*/ 161 w 10000"/>
              <a:gd name="connsiteY85" fmla="*/ 1483 h 9962"/>
              <a:gd name="connsiteX86" fmla="*/ 0 w 10000"/>
              <a:gd name="connsiteY86" fmla="*/ 1136 h 9962"/>
              <a:gd name="connsiteX87" fmla="*/ 0 w 10000"/>
              <a:gd name="connsiteY87" fmla="*/ 905 h 9962"/>
              <a:gd name="connsiteX88" fmla="*/ 0 w 10000"/>
              <a:gd name="connsiteY88" fmla="*/ 561 h 9962"/>
              <a:gd name="connsiteX89" fmla="*/ 0 w 10000"/>
              <a:gd name="connsiteY89" fmla="*/ 342 h 9962"/>
              <a:gd name="connsiteX90" fmla="*/ 1418 w 10000"/>
              <a:gd name="connsiteY90" fmla="*/ 0 h 9962"/>
              <a:gd name="connsiteX91" fmla="*/ 1418 w 10000"/>
              <a:gd name="connsiteY91" fmla="*/ 113 h 9962"/>
              <a:gd name="connsiteX92" fmla="*/ 1418 w 10000"/>
              <a:gd name="connsiteY92" fmla="*/ 342 h 9962"/>
              <a:gd name="connsiteX93" fmla="*/ 1258 w 10000"/>
              <a:gd name="connsiteY93" fmla="*/ 561 h 9962"/>
              <a:gd name="connsiteX94" fmla="*/ 1258 w 10000"/>
              <a:gd name="connsiteY94" fmla="*/ 790 h 9962"/>
              <a:gd name="connsiteX95" fmla="*/ 1258 w 10000"/>
              <a:gd name="connsiteY95" fmla="*/ 1136 h 9962"/>
              <a:gd name="connsiteX96" fmla="*/ 1258 w 10000"/>
              <a:gd name="connsiteY96" fmla="*/ 1597 h 9962"/>
              <a:gd name="connsiteX97" fmla="*/ 1098 w 10000"/>
              <a:gd name="connsiteY97" fmla="*/ 2173 h 9962"/>
              <a:gd name="connsiteX98" fmla="*/ 1098 w 10000"/>
              <a:gd name="connsiteY98" fmla="*/ 2749 h 9962"/>
              <a:gd name="connsiteX99" fmla="*/ 1098 w 10000"/>
              <a:gd name="connsiteY99" fmla="*/ 2749 h 9962"/>
              <a:gd name="connsiteX0" fmla="*/ 1098 w 10000"/>
              <a:gd name="connsiteY0" fmla="*/ 2759 h 10000"/>
              <a:gd name="connsiteX1" fmla="*/ 1098 w 10000"/>
              <a:gd name="connsiteY1" fmla="*/ 3322 h 10000"/>
              <a:gd name="connsiteX2" fmla="*/ 1098 w 10000"/>
              <a:gd name="connsiteY2" fmla="*/ 3784 h 10000"/>
              <a:gd name="connsiteX3" fmla="*/ 1098 w 10000"/>
              <a:gd name="connsiteY3" fmla="*/ 4246 h 10000"/>
              <a:gd name="connsiteX4" fmla="*/ 1098 w 10000"/>
              <a:gd name="connsiteY4" fmla="*/ 4711 h 10000"/>
              <a:gd name="connsiteX5" fmla="*/ 1098 w 10000"/>
              <a:gd name="connsiteY5" fmla="*/ 5173 h 10000"/>
              <a:gd name="connsiteX6" fmla="*/ 1098 w 10000"/>
              <a:gd name="connsiteY6" fmla="*/ 5519 h 10000"/>
              <a:gd name="connsiteX7" fmla="*/ 1098 w 10000"/>
              <a:gd name="connsiteY7" fmla="*/ 5867 h 10000"/>
              <a:gd name="connsiteX8" fmla="*/ 1098 w 10000"/>
              <a:gd name="connsiteY8" fmla="*/ 6082 h 10000"/>
              <a:gd name="connsiteX9" fmla="*/ 938 w 10000"/>
              <a:gd name="connsiteY9" fmla="*/ 6660 h 10000"/>
              <a:gd name="connsiteX10" fmla="*/ 938 w 10000"/>
              <a:gd name="connsiteY10" fmla="*/ 7124 h 10000"/>
              <a:gd name="connsiteX11" fmla="*/ 1098 w 10000"/>
              <a:gd name="connsiteY11" fmla="*/ 7470 h 10000"/>
              <a:gd name="connsiteX12" fmla="*/ 1098 w 10000"/>
              <a:gd name="connsiteY12" fmla="*/ 7818 h 10000"/>
              <a:gd name="connsiteX13" fmla="*/ 1258 w 10000"/>
              <a:gd name="connsiteY13" fmla="*/ 8164 h 10000"/>
              <a:gd name="connsiteX14" fmla="*/ 1418 w 10000"/>
              <a:gd name="connsiteY14" fmla="*/ 8511 h 10000"/>
              <a:gd name="connsiteX15" fmla="*/ 1578 w 10000"/>
              <a:gd name="connsiteY15" fmla="*/ 8728 h 10000"/>
              <a:gd name="connsiteX16" fmla="*/ 1897 w 10000"/>
              <a:gd name="connsiteY16" fmla="*/ 8844 h 10000"/>
              <a:gd name="connsiteX17" fmla="*/ 2215 w 10000"/>
              <a:gd name="connsiteY17" fmla="*/ 8960 h 10000"/>
              <a:gd name="connsiteX18" fmla="*/ 2695 w 10000"/>
              <a:gd name="connsiteY18" fmla="*/ 9074 h 10000"/>
              <a:gd name="connsiteX19" fmla="*/ 3333 w 10000"/>
              <a:gd name="connsiteY19" fmla="*/ 9191 h 10000"/>
              <a:gd name="connsiteX20" fmla="*/ 3972 w 10000"/>
              <a:gd name="connsiteY20" fmla="*/ 9191 h 10000"/>
              <a:gd name="connsiteX21" fmla="*/ 4591 w 10000"/>
              <a:gd name="connsiteY21" fmla="*/ 9191 h 10000"/>
              <a:gd name="connsiteX22" fmla="*/ 5229 w 10000"/>
              <a:gd name="connsiteY22" fmla="*/ 9191 h 10000"/>
              <a:gd name="connsiteX23" fmla="*/ 5709 w 10000"/>
              <a:gd name="connsiteY23" fmla="*/ 9191 h 10000"/>
              <a:gd name="connsiteX24" fmla="*/ 6187 w 10000"/>
              <a:gd name="connsiteY24" fmla="*/ 9074 h 10000"/>
              <a:gd name="connsiteX25" fmla="*/ 6987 w 10000"/>
              <a:gd name="connsiteY25" fmla="*/ 8960 h 10000"/>
              <a:gd name="connsiteX26" fmla="*/ 7625 w 10000"/>
              <a:gd name="connsiteY26" fmla="*/ 8844 h 10000"/>
              <a:gd name="connsiteX27" fmla="*/ 7785 w 10000"/>
              <a:gd name="connsiteY27" fmla="*/ 8728 h 10000"/>
              <a:gd name="connsiteX28" fmla="*/ 7945 w 10000"/>
              <a:gd name="connsiteY28" fmla="*/ 8627 h 10000"/>
              <a:gd name="connsiteX29" fmla="*/ 8103 w 10000"/>
              <a:gd name="connsiteY29" fmla="*/ 8511 h 10000"/>
              <a:gd name="connsiteX30" fmla="*/ 8264 w 10000"/>
              <a:gd name="connsiteY30" fmla="*/ 8396 h 10000"/>
              <a:gd name="connsiteX31" fmla="*/ 8403 w 10000"/>
              <a:gd name="connsiteY31" fmla="*/ 7932 h 10000"/>
              <a:gd name="connsiteX32" fmla="*/ 8563 w 10000"/>
              <a:gd name="connsiteY32" fmla="*/ 7470 h 10000"/>
              <a:gd name="connsiteX33" fmla="*/ 8722 w 10000"/>
              <a:gd name="connsiteY33" fmla="*/ 7239 h 10000"/>
              <a:gd name="connsiteX34" fmla="*/ 8722 w 10000"/>
              <a:gd name="connsiteY34" fmla="*/ 7009 h 10000"/>
              <a:gd name="connsiteX35" fmla="*/ 8722 w 10000"/>
              <a:gd name="connsiteY35" fmla="*/ 6776 h 10000"/>
              <a:gd name="connsiteX36" fmla="*/ 8722 w 10000"/>
              <a:gd name="connsiteY36" fmla="*/ 6660 h 10000"/>
              <a:gd name="connsiteX37" fmla="*/ 8881 w 10000"/>
              <a:gd name="connsiteY37" fmla="*/ 6546 h 10000"/>
              <a:gd name="connsiteX38" fmla="*/ 8881 w 10000"/>
              <a:gd name="connsiteY38" fmla="*/ 6430 h 10000"/>
              <a:gd name="connsiteX39" fmla="*/ 8881 w 10000"/>
              <a:gd name="connsiteY39" fmla="*/ 6430 h 10000"/>
              <a:gd name="connsiteX40" fmla="*/ 9042 w 10000"/>
              <a:gd name="connsiteY40" fmla="*/ 6430 h 10000"/>
              <a:gd name="connsiteX41" fmla="*/ 9201 w 10000"/>
              <a:gd name="connsiteY41" fmla="*/ 6430 h 10000"/>
              <a:gd name="connsiteX42" fmla="*/ 9201 w 10000"/>
              <a:gd name="connsiteY42" fmla="*/ 6546 h 10000"/>
              <a:gd name="connsiteX43" fmla="*/ 9361 w 10000"/>
              <a:gd name="connsiteY43" fmla="*/ 6660 h 10000"/>
              <a:gd name="connsiteX44" fmla="*/ 9361 w 10000"/>
              <a:gd name="connsiteY44" fmla="*/ 6894 h 10000"/>
              <a:gd name="connsiteX45" fmla="*/ 9361 w 10000"/>
              <a:gd name="connsiteY45" fmla="*/ 7009 h 10000"/>
              <a:gd name="connsiteX46" fmla="*/ 9361 w 10000"/>
              <a:gd name="connsiteY46" fmla="*/ 7239 h 10000"/>
              <a:gd name="connsiteX47" fmla="*/ 9521 w 10000"/>
              <a:gd name="connsiteY47" fmla="*/ 7702 h 10000"/>
              <a:gd name="connsiteX48" fmla="*/ 9521 w 10000"/>
              <a:gd name="connsiteY48" fmla="*/ 8048 h 10000"/>
              <a:gd name="connsiteX49" fmla="*/ 9680 w 10000"/>
              <a:gd name="connsiteY49" fmla="*/ 8396 h 10000"/>
              <a:gd name="connsiteX50" fmla="*/ 9840 w 10000"/>
              <a:gd name="connsiteY50" fmla="*/ 8627 h 10000"/>
              <a:gd name="connsiteX51" fmla="*/ 10000 w 10000"/>
              <a:gd name="connsiteY51" fmla="*/ 8844 h 10000"/>
              <a:gd name="connsiteX52" fmla="*/ 10000 w 10000"/>
              <a:gd name="connsiteY52" fmla="*/ 9074 h 10000"/>
              <a:gd name="connsiteX53" fmla="*/ 9840 w 10000"/>
              <a:gd name="connsiteY53" fmla="*/ 9307 h 10000"/>
              <a:gd name="connsiteX54" fmla="*/ 9521 w 10000"/>
              <a:gd name="connsiteY54" fmla="*/ 9422 h 10000"/>
              <a:gd name="connsiteX55" fmla="*/ 9201 w 10000"/>
              <a:gd name="connsiteY55" fmla="*/ 9536 h 10000"/>
              <a:gd name="connsiteX56" fmla="*/ 8722 w 10000"/>
              <a:gd name="connsiteY56" fmla="*/ 9654 h 10000"/>
              <a:gd name="connsiteX57" fmla="*/ 8264 w 10000"/>
              <a:gd name="connsiteY57" fmla="*/ 9770 h 10000"/>
              <a:gd name="connsiteX58" fmla="*/ 7785 w 10000"/>
              <a:gd name="connsiteY58" fmla="*/ 9885 h 10000"/>
              <a:gd name="connsiteX59" fmla="*/ 7145 w 10000"/>
              <a:gd name="connsiteY59" fmla="*/ 9885 h 10000"/>
              <a:gd name="connsiteX60" fmla="*/ 6347 w 10000"/>
              <a:gd name="connsiteY60" fmla="*/ 10000 h 10000"/>
              <a:gd name="connsiteX61" fmla="*/ 5548 w 10000"/>
              <a:gd name="connsiteY61" fmla="*/ 10000 h 10000"/>
              <a:gd name="connsiteX62" fmla="*/ 4591 w 10000"/>
              <a:gd name="connsiteY62" fmla="*/ 10000 h 10000"/>
              <a:gd name="connsiteX63" fmla="*/ 3812 w 10000"/>
              <a:gd name="connsiteY63" fmla="*/ 10000 h 10000"/>
              <a:gd name="connsiteX64" fmla="*/ 3013 w 10000"/>
              <a:gd name="connsiteY64" fmla="*/ 9885 h 10000"/>
              <a:gd name="connsiteX65" fmla="*/ 2375 w 10000"/>
              <a:gd name="connsiteY65" fmla="*/ 9885 h 10000"/>
              <a:gd name="connsiteX66" fmla="*/ 1897 w 10000"/>
              <a:gd name="connsiteY66" fmla="*/ 9770 h 10000"/>
              <a:gd name="connsiteX67" fmla="*/ 1418 w 10000"/>
              <a:gd name="connsiteY67" fmla="*/ 9536 h 10000"/>
              <a:gd name="connsiteX68" fmla="*/ 938 w 10000"/>
              <a:gd name="connsiteY68" fmla="*/ 9422 h 10000"/>
              <a:gd name="connsiteX69" fmla="*/ 639 w 10000"/>
              <a:gd name="connsiteY69" fmla="*/ 9191 h 10000"/>
              <a:gd name="connsiteX70" fmla="*/ 479 w 10000"/>
              <a:gd name="connsiteY70" fmla="*/ 8844 h 10000"/>
              <a:gd name="connsiteX71" fmla="*/ 319 w 10000"/>
              <a:gd name="connsiteY71" fmla="*/ 8511 h 10000"/>
              <a:gd name="connsiteX72" fmla="*/ 161 w 10000"/>
              <a:gd name="connsiteY72" fmla="*/ 8048 h 10000"/>
              <a:gd name="connsiteX73" fmla="*/ 161 w 10000"/>
              <a:gd name="connsiteY73" fmla="*/ 7587 h 10000"/>
              <a:gd name="connsiteX74" fmla="*/ 161 w 10000"/>
              <a:gd name="connsiteY74" fmla="*/ 7009 h 10000"/>
              <a:gd name="connsiteX75" fmla="*/ 161 w 10000"/>
              <a:gd name="connsiteY75" fmla="*/ 6315 h 10000"/>
              <a:gd name="connsiteX76" fmla="*/ 161 w 10000"/>
              <a:gd name="connsiteY76" fmla="*/ 5519 h 10000"/>
              <a:gd name="connsiteX77" fmla="*/ 161 w 10000"/>
              <a:gd name="connsiteY77" fmla="*/ 5059 h 10000"/>
              <a:gd name="connsiteX78" fmla="*/ 161 w 10000"/>
              <a:gd name="connsiteY78" fmla="*/ 4594 h 10000"/>
              <a:gd name="connsiteX79" fmla="*/ 161 w 10000"/>
              <a:gd name="connsiteY79" fmla="*/ 4133 h 10000"/>
              <a:gd name="connsiteX80" fmla="*/ 161 w 10000"/>
              <a:gd name="connsiteY80" fmla="*/ 3670 h 10000"/>
              <a:gd name="connsiteX81" fmla="*/ 161 w 10000"/>
              <a:gd name="connsiteY81" fmla="*/ 3105 h 10000"/>
              <a:gd name="connsiteX82" fmla="*/ 161 w 10000"/>
              <a:gd name="connsiteY82" fmla="*/ 2643 h 10000"/>
              <a:gd name="connsiteX83" fmla="*/ 161 w 10000"/>
              <a:gd name="connsiteY83" fmla="*/ 2297 h 10000"/>
              <a:gd name="connsiteX84" fmla="*/ 161 w 10000"/>
              <a:gd name="connsiteY84" fmla="*/ 1833 h 10000"/>
              <a:gd name="connsiteX85" fmla="*/ 161 w 10000"/>
              <a:gd name="connsiteY85" fmla="*/ 1489 h 10000"/>
              <a:gd name="connsiteX86" fmla="*/ 0 w 10000"/>
              <a:gd name="connsiteY86" fmla="*/ 1140 h 10000"/>
              <a:gd name="connsiteX87" fmla="*/ 0 w 10000"/>
              <a:gd name="connsiteY87" fmla="*/ 908 h 10000"/>
              <a:gd name="connsiteX88" fmla="*/ 0 w 10000"/>
              <a:gd name="connsiteY88" fmla="*/ 563 h 10000"/>
              <a:gd name="connsiteX89" fmla="*/ 0 w 10000"/>
              <a:gd name="connsiteY89" fmla="*/ 343 h 10000"/>
              <a:gd name="connsiteX90" fmla="*/ 1418 w 10000"/>
              <a:gd name="connsiteY90" fmla="*/ 0 h 10000"/>
              <a:gd name="connsiteX91" fmla="*/ 1418 w 10000"/>
              <a:gd name="connsiteY91" fmla="*/ 343 h 10000"/>
              <a:gd name="connsiteX92" fmla="*/ 1258 w 10000"/>
              <a:gd name="connsiteY92" fmla="*/ 563 h 10000"/>
              <a:gd name="connsiteX93" fmla="*/ 1258 w 10000"/>
              <a:gd name="connsiteY93" fmla="*/ 793 h 10000"/>
              <a:gd name="connsiteX94" fmla="*/ 1258 w 10000"/>
              <a:gd name="connsiteY94" fmla="*/ 1140 h 10000"/>
              <a:gd name="connsiteX95" fmla="*/ 1258 w 10000"/>
              <a:gd name="connsiteY95" fmla="*/ 1603 h 10000"/>
              <a:gd name="connsiteX96" fmla="*/ 1098 w 10000"/>
              <a:gd name="connsiteY96" fmla="*/ 2181 h 10000"/>
              <a:gd name="connsiteX97" fmla="*/ 1098 w 10000"/>
              <a:gd name="connsiteY97" fmla="*/ 2759 h 10000"/>
              <a:gd name="connsiteX98" fmla="*/ 1098 w 10000"/>
              <a:gd name="connsiteY98" fmla="*/ 2759 h 10000"/>
              <a:gd name="connsiteX0" fmla="*/ 1098 w 10000"/>
              <a:gd name="connsiteY0" fmla="*/ 2759 h 10000"/>
              <a:gd name="connsiteX1" fmla="*/ 1098 w 10000"/>
              <a:gd name="connsiteY1" fmla="*/ 3322 h 10000"/>
              <a:gd name="connsiteX2" fmla="*/ 1098 w 10000"/>
              <a:gd name="connsiteY2" fmla="*/ 3784 h 10000"/>
              <a:gd name="connsiteX3" fmla="*/ 1098 w 10000"/>
              <a:gd name="connsiteY3" fmla="*/ 4246 h 10000"/>
              <a:gd name="connsiteX4" fmla="*/ 1098 w 10000"/>
              <a:gd name="connsiteY4" fmla="*/ 4711 h 10000"/>
              <a:gd name="connsiteX5" fmla="*/ 1098 w 10000"/>
              <a:gd name="connsiteY5" fmla="*/ 5173 h 10000"/>
              <a:gd name="connsiteX6" fmla="*/ 1098 w 10000"/>
              <a:gd name="connsiteY6" fmla="*/ 5519 h 10000"/>
              <a:gd name="connsiteX7" fmla="*/ 1098 w 10000"/>
              <a:gd name="connsiteY7" fmla="*/ 5867 h 10000"/>
              <a:gd name="connsiteX8" fmla="*/ 1098 w 10000"/>
              <a:gd name="connsiteY8" fmla="*/ 6082 h 10000"/>
              <a:gd name="connsiteX9" fmla="*/ 938 w 10000"/>
              <a:gd name="connsiteY9" fmla="*/ 6660 h 10000"/>
              <a:gd name="connsiteX10" fmla="*/ 938 w 10000"/>
              <a:gd name="connsiteY10" fmla="*/ 7124 h 10000"/>
              <a:gd name="connsiteX11" fmla="*/ 1098 w 10000"/>
              <a:gd name="connsiteY11" fmla="*/ 7470 h 10000"/>
              <a:gd name="connsiteX12" fmla="*/ 1098 w 10000"/>
              <a:gd name="connsiteY12" fmla="*/ 7818 h 10000"/>
              <a:gd name="connsiteX13" fmla="*/ 1258 w 10000"/>
              <a:gd name="connsiteY13" fmla="*/ 8164 h 10000"/>
              <a:gd name="connsiteX14" fmla="*/ 1418 w 10000"/>
              <a:gd name="connsiteY14" fmla="*/ 8511 h 10000"/>
              <a:gd name="connsiteX15" fmla="*/ 1578 w 10000"/>
              <a:gd name="connsiteY15" fmla="*/ 8728 h 10000"/>
              <a:gd name="connsiteX16" fmla="*/ 1897 w 10000"/>
              <a:gd name="connsiteY16" fmla="*/ 8844 h 10000"/>
              <a:gd name="connsiteX17" fmla="*/ 2215 w 10000"/>
              <a:gd name="connsiteY17" fmla="*/ 8960 h 10000"/>
              <a:gd name="connsiteX18" fmla="*/ 2695 w 10000"/>
              <a:gd name="connsiteY18" fmla="*/ 9074 h 10000"/>
              <a:gd name="connsiteX19" fmla="*/ 3333 w 10000"/>
              <a:gd name="connsiteY19" fmla="*/ 9191 h 10000"/>
              <a:gd name="connsiteX20" fmla="*/ 3972 w 10000"/>
              <a:gd name="connsiteY20" fmla="*/ 9191 h 10000"/>
              <a:gd name="connsiteX21" fmla="*/ 4591 w 10000"/>
              <a:gd name="connsiteY21" fmla="*/ 9191 h 10000"/>
              <a:gd name="connsiteX22" fmla="*/ 5229 w 10000"/>
              <a:gd name="connsiteY22" fmla="*/ 9191 h 10000"/>
              <a:gd name="connsiteX23" fmla="*/ 5709 w 10000"/>
              <a:gd name="connsiteY23" fmla="*/ 9191 h 10000"/>
              <a:gd name="connsiteX24" fmla="*/ 6187 w 10000"/>
              <a:gd name="connsiteY24" fmla="*/ 9074 h 10000"/>
              <a:gd name="connsiteX25" fmla="*/ 6987 w 10000"/>
              <a:gd name="connsiteY25" fmla="*/ 8960 h 10000"/>
              <a:gd name="connsiteX26" fmla="*/ 7625 w 10000"/>
              <a:gd name="connsiteY26" fmla="*/ 8844 h 10000"/>
              <a:gd name="connsiteX27" fmla="*/ 7785 w 10000"/>
              <a:gd name="connsiteY27" fmla="*/ 8728 h 10000"/>
              <a:gd name="connsiteX28" fmla="*/ 7945 w 10000"/>
              <a:gd name="connsiteY28" fmla="*/ 8627 h 10000"/>
              <a:gd name="connsiteX29" fmla="*/ 8103 w 10000"/>
              <a:gd name="connsiteY29" fmla="*/ 8511 h 10000"/>
              <a:gd name="connsiteX30" fmla="*/ 8264 w 10000"/>
              <a:gd name="connsiteY30" fmla="*/ 8396 h 10000"/>
              <a:gd name="connsiteX31" fmla="*/ 8403 w 10000"/>
              <a:gd name="connsiteY31" fmla="*/ 7932 h 10000"/>
              <a:gd name="connsiteX32" fmla="*/ 8563 w 10000"/>
              <a:gd name="connsiteY32" fmla="*/ 7470 h 10000"/>
              <a:gd name="connsiteX33" fmla="*/ 8722 w 10000"/>
              <a:gd name="connsiteY33" fmla="*/ 7239 h 10000"/>
              <a:gd name="connsiteX34" fmla="*/ 8722 w 10000"/>
              <a:gd name="connsiteY34" fmla="*/ 7009 h 10000"/>
              <a:gd name="connsiteX35" fmla="*/ 8722 w 10000"/>
              <a:gd name="connsiteY35" fmla="*/ 6776 h 10000"/>
              <a:gd name="connsiteX36" fmla="*/ 8722 w 10000"/>
              <a:gd name="connsiteY36" fmla="*/ 6660 h 10000"/>
              <a:gd name="connsiteX37" fmla="*/ 8881 w 10000"/>
              <a:gd name="connsiteY37" fmla="*/ 6546 h 10000"/>
              <a:gd name="connsiteX38" fmla="*/ 8881 w 10000"/>
              <a:gd name="connsiteY38" fmla="*/ 6430 h 10000"/>
              <a:gd name="connsiteX39" fmla="*/ 8881 w 10000"/>
              <a:gd name="connsiteY39" fmla="*/ 6430 h 10000"/>
              <a:gd name="connsiteX40" fmla="*/ 9042 w 10000"/>
              <a:gd name="connsiteY40" fmla="*/ 6430 h 10000"/>
              <a:gd name="connsiteX41" fmla="*/ 9201 w 10000"/>
              <a:gd name="connsiteY41" fmla="*/ 6430 h 10000"/>
              <a:gd name="connsiteX42" fmla="*/ 9201 w 10000"/>
              <a:gd name="connsiteY42" fmla="*/ 6546 h 10000"/>
              <a:gd name="connsiteX43" fmla="*/ 9361 w 10000"/>
              <a:gd name="connsiteY43" fmla="*/ 6660 h 10000"/>
              <a:gd name="connsiteX44" fmla="*/ 9361 w 10000"/>
              <a:gd name="connsiteY44" fmla="*/ 6894 h 10000"/>
              <a:gd name="connsiteX45" fmla="*/ 9361 w 10000"/>
              <a:gd name="connsiteY45" fmla="*/ 7009 h 10000"/>
              <a:gd name="connsiteX46" fmla="*/ 9361 w 10000"/>
              <a:gd name="connsiteY46" fmla="*/ 7239 h 10000"/>
              <a:gd name="connsiteX47" fmla="*/ 9521 w 10000"/>
              <a:gd name="connsiteY47" fmla="*/ 7702 h 10000"/>
              <a:gd name="connsiteX48" fmla="*/ 9521 w 10000"/>
              <a:gd name="connsiteY48" fmla="*/ 8048 h 10000"/>
              <a:gd name="connsiteX49" fmla="*/ 9680 w 10000"/>
              <a:gd name="connsiteY49" fmla="*/ 8396 h 10000"/>
              <a:gd name="connsiteX50" fmla="*/ 9840 w 10000"/>
              <a:gd name="connsiteY50" fmla="*/ 8627 h 10000"/>
              <a:gd name="connsiteX51" fmla="*/ 10000 w 10000"/>
              <a:gd name="connsiteY51" fmla="*/ 8844 h 10000"/>
              <a:gd name="connsiteX52" fmla="*/ 10000 w 10000"/>
              <a:gd name="connsiteY52" fmla="*/ 9074 h 10000"/>
              <a:gd name="connsiteX53" fmla="*/ 9840 w 10000"/>
              <a:gd name="connsiteY53" fmla="*/ 9307 h 10000"/>
              <a:gd name="connsiteX54" fmla="*/ 9521 w 10000"/>
              <a:gd name="connsiteY54" fmla="*/ 9422 h 10000"/>
              <a:gd name="connsiteX55" fmla="*/ 9201 w 10000"/>
              <a:gd name="connsiteY55" fmla="*/ 9536 h 10000"/>
              <a:gd name="connsiteX56" fmla="*/ 8722 w 10000"/>
              <a:gd name="connsiteY56" fmla="*/ 9654 h 10000"/>
              <a:gd name="connsiteX57" fmla="*/ 8264 w 10000"/>
              <a:gd name="connsiteY57" fmla="*/ 9770 h 10000"/>
              <a:gd name="connsiteX58" fmla="*/ 7785 w 10000"/>
              <a:gd name="connsiteY58" fmla="*/ 9885 h 10000"/>
              <a:gd name="connsiteX59" fmla="*/ 7145 w 10000"/>
              <a:gd name="connsiteY59" fmla="*/ 9885 h 10000"/>
              <a:gd name="connsiteX60" fmla="*/ 6347 w 10000"/>
              <a:gd name="connsiteY60" fmla="*/ 10000 h 10000"/>
              <a:gd name="connsiteX61" fmla="*/ 5548 w 10000"/>
              <a:gd name="connsiteY61" fmla="*/ 10000 h 10000"/>
              <a:gd name="connsiteX62" fmla="*/ 4591 w 10000"/>
              <a:gd name="connsiteY62" fmla="*/ 10000 h 10000"/>
              <a:gd name="connsiteX63" fmla="*/ 3812 w 10000"/>
              <a:gd name="connsiteY63" fmla="*/ 10000 h 10000"/>
              <a:gd name="connsiteX64" fmla="*/ 3013 w 10000"/>
              <a:gd name="connsiteY64" fmla="*/ 9885 h 10000"/>
              <a:gd name="connsiteX65" fmla="*/ 2375 w 10000"/>
              <a:gd name="connsiteY65" fmla="*/ 9885 h 10000"/>
              <a:gd name="connsiteX66" fmla="*/ 1897 w 10000"/>
              <a:gd name="connsiteY66" fmla="*/ 9770 h 10000"/>
              <a:gd name="connsiteX67" fmla="*/ 1418 w 10000"/>
              <a:gd name="connsiteY67" fmla="*/ 9536 h 10000"/>
              <a:gd name="connsiteX68" fmla="*/ 938 w 10000"/>
              <a:gd name="connsiteY68" fmla="*/ 9422 h 10000"/>
              <a:gd name="connsiteX69" fmla="*/ 639 w 10000"/>
              <a:gd name="connsiteY69" fmla="*/ 9191 h 10000"/>
              <a:gd name="connsiteX70" fmla="*/ 479 w 10000"/>
              <a:gd name="connsiteY70" fmla="*/ 8844 h 10000"/>
              <a:gd name="connsiteX71" fmla="*/ 319 w 10000"/>
              <a:gd name="connsiteY71" fmla="*/ 8511 h 10000"/>
              <a:gd name="connsiteX72" fmla="*/ 161 w 10000"/>
              <a:gd name="connsiteY72" fmla="*/ 8048 h 10000"/>
              <a:gd name="connsiteX73" fmla="*/ 161 w 10000"/>
              <a:gd name="connsiteY73" fmla="*/ 7587 h 10000"/>
              <a:gd name="connsiteX74" fmla="*/ 161 w 10000"/>
              <a:gd name="connsiteY74" fmla="*/ 7009 h 10000"/>
              <a:gd name="connsiteX75" fmla="*/ 161 w 10000"/>
              <a:gd name="connsiteY75" fmla="*/ 6315 h 10000"/>
              <a:gd name="connsiteX76" fmla="*/ 161 w 10000"/>
              <a:gd name="connsiteY76" fmla="*/ 5519 h 10000"/>
              <a:gd name="connsiteX77" fmla="*/ 161 w 10000"/>
              <a:gd name="connsiteY77" fmla="*/ 5059 h 10000"/>
              <a:gd name="connsiteX78" fmla="*/ 161 w 10000"/>
              <a:gd name="connsiteY78" fmla="*/ 4594 h 10000"/>
              <a:gd name="connsiteX79" fmla="*/ 161 w 10000"/>
              <a:gd name="connsiteY79" fmla="*/ 4133 h 10000"/>
              <a:gd name="connsiteX80" fmla="*/ 161 w 10000"/>
              <a:gd name="connsiteY80" fmla="*/ 3670 h 10000"/>
              <a:gd name="connsiteX81" fmla="*/ 161 w 10000"/>
              <a:gd name="connsiteY81" fmla="*/ 3105 h 10000"/>
              <a:gd name="connsiteX82" fmla="*/ 161 w 10000"/>
              <a:gd name="connsiteY82" fmla="*/ 2643 h 10000"/>
              <a:gd name="connsiteX83" fmla="*/ 161 w 10000"/>
              <a:gd name="connsiteY83" fmla="*/ 2297 h 10000"/>
              <a:gd name="connsiteX84" fmla="*/ 161 w 10000"/>
              <a:gd name="connsiteY84" fmla="*/ 1833 h 10000"/>
              <a:gd name="connsiteX85" fmla="*/ 161 w 10000"/>
              <a:gd name="connsiteY85" fmla="*/ 1489 h 10000"/>
              <a:gd name="connsiteX86" fmla="*/ 0 w 10000"/>
              <a:gd name="connsiteY86" fmla="*/ 1140 h 10000"/>
              <a:gd name="connsiteX87" fmla="*/ 0 w 10000"/>
              <a:gd name="connsiteY87" fmla="*/ 908 h 10000"/>
              <a:gd name="connsiteX88" fmla="*/ 0 w 10000"/>
              <a:gd name="connsiteY88" fmla="*/ 563 h 10000"/>
              <a:gd name="connsiteX89" fmla="*/ 0 w 10000"/>
              <a:gd name="connsiteY89" fmla="*/ 343 h 10000"/>
              <a:gd name="connsiteX90" fmla="*/ 1418 w 10000"/>
              <a:gd name="connsiteY90" fmla="*/ 0 h 10000"/>
              <a:gd name="connsiteX91" fmla="*/ 1258 w 10000"/>
              <a:gd name="connsiteY91" fmla="*/ 563 h 10000"/>
              <a:gd name="connsiteX92" fmla="*/ 1258 w 10000"/>
              <a:gd name="connsiteY92" fmla="*/ 793 h 10000"/>
              <a:gd name="connsiteX93" fmla="*/ 1258 w 10000"/>
              <a:gd name="connsiteY93" fmla="*/ 1140 h 10000"/>
              <a:gd name="connsiteX94" fmla="*/ 1258 w 10000"/>
              <a:gd name="connsiteY94" fmla="*/ 1603 h 10000"/>
              <a:gd name="connsiteX95" fmla="*/ 1098 w 10000"/>
              <a:gd name="connsiteY95" fmla="*/ 2181 h 10000"/>
              <a:gd name="connsiteX96" fmla="*/ 1098 w 10000"/>
              <a:gd name="connsiteY96" fmla="*/ 2759 h 10000"/>
              <a:gd name="connsiteX97" fmla="*/ 1098 w 10000"/>
              <a:gd name="connsiteY97" fmla="*/ 2759 h 10000"/>
              <a:gd name="connsiteX0" fmla="*/ 1098 w 10000"/>
              <a:gd name="connsiteY0" fmla="*/ 2416 h 9657"/>
              <a:gd name="connsiteX1" fmla="*/ 1098 w 10000"/>
              <a:gd name="connsiteY1" fmla="*/ 2979 h 9657"/>
              <a:gd name="connsiteX2" fmla="*/ 1098 w 10000"/>
              <a:gd name="connsiteY2" fmla="*/ 3441 h 9657"/>
              <a:gd name="connsiteX3" fmla="*/ 1098 w 10000"/>
              <a:gd name="connsiteY3" fmla="*/ 3903 h 9657"/>
              <a:gd name="connsiteX4" fmla="*/ 1098 w 10000"/>
              <a:gd name="connsiteY4" fmla="*/ 4368 h 9657"/>
              <a:gd name="connsiteX5" fmla="*/ 1098 w 10000"/>
              <a:gd name="connsiteY5" fmla="*/ 4830 h 9657"/>
              <a:gd name="connsiteX6" fmla="*/ 1098 w 10000"/>
              <a:gd name="connsiteY6" fmla="*/ 5176 h 9657"/>
              <a:gd name="connsiteX7" fmla="*/ 1098 w 10000"/>
              <a:gd name="connsiteY7" fmla="*/ 5524 h 9657"/>
              <a:gd name="connsiteX8" fmla="*/ 1098 w 10000"/>
              <a:gd name="connsiteY8" fmla="*/ 5739 h 9657"/>
              <a:gd name="connsiteX9" fmla="*/ 938 w 10000"/>
              <a:gd name="connsiteY9" fmla="*/ 6317 h 9657"/>
              <a:gd name="connsiteX10" fmla="*/ 938 w 10000"/>
              <a:gd name="connsiteY10" fmla="*/ 6781 h 9657"/>
              <a:gd name="connsiteX11" fmla="*/ 1098 w 10000"/>
              <a:gd name="connsiteY11" fmla="*/ 7127 h 9657"/>
              <a:gd name="connsiteX12" fmla="*/ 1098 w 10000"/>
              <a:gd name="connsiteY12" fmla="*/ 7475 h 9657"/>
              <a:gd name="connsiteX13" fmla="*/ 1258 w 10000"/>
              <a:gd name="connsiteY13" fmla="*/ 7821 h 9657"/>
              <a:gd name="connsiteX14" fmla="*/ 1418 w 10000"/>
              <a:gd name="connsiteY14" fmla="*/ 8168 h 9657"/>
              <a:gd name="connsiteX15" fmla="*/ 1578 w 10000"/>
              <a:gd name="connsiteY15" fmla="*/ 8385 h 9657"/>
              <a:gd name="connsiteX16" fmla="*/ 1897 w 10000"/>
              <a:gd name="connsiteY16" fmla="*/ 8501 h 9657"/>
              <a:gd name="connsiteX17" fmla="*/ 2215 w 10000"/>
              <a:gd name="connsiteY17" fmla="*/ 8617 h 9657"/>
              <a:gd name="connsiteX18" fmla="*/ 2695 w 10000"/>
              <a:gd name="connsiteY18" fmla="*/ 8731 h 9657"/>
              <a:gd name="connsiteX19" fmla="*/ 3333 w 10000"/>
              <a:gd name="connsiteY19" fmla="*/ 8848 h 9657"/>
              <a:gd name="connsiteX20" fmla="*/ 3972 w 10000"/>
              <a:gd name="connsiteY20" fmla="*/ 8848 h 9657"/>
              <a:gd name="connsiteX21" fmla="*/ 4591 w 10000"/>
              <a:gd name="connsiteY21" fmla="*/ 8848 h 9657"/>
              <a:gd name="connsiteX22" fmla="*/ 5229 w 10000"/>
              <a:gd name="connsiteY22" fmla="*/ 8848 h 9657"/>
              <a:gd name="connsiteX23" fmla="*/ 5709 w 10000"/>
              <a:gd name="connsiteY23" fmla="*/ 8848 h 9657"/>
              <a:gd name="connsiteX24" fmla="*/ 6187 w 10000"/>
              <a:gd name="connsiteY24" fmla="*/ 8731 h 9657"/>
              <a:gd name="connsiteX25" fmla="*/ 6987 w 10000"/>
              <a:gd name="connsiteY25" fmla="*/ 8617 h 9657"/>
              <a:gd name="connsiteX26" fmla="*/ 7625 w 10000"/>
              <a:gd name="connsiteY26" fmla="*/ 8501 h 9657"/>
              <a:gd name="connsiteX27" fmla="*/ 7785 w 10000"/>
              <a:gd name="connsiteY27" fmla="*/ 8385 h 9657"/>
              <a:gd name="connsiteX28" fmla="*/ 7945 w 10000"/>
              <a:gd name="connsiteY28" fmla="*/ 8284 h 9657"/>
              <a:gd name="connsiteX29" fmla="*/ 8103 w 10000"/>
              <a:gd name="connsiteY29" fmla="*/ 8168 h 9657"/>
              <a:gd name="connsiteX30" fmla="*/ 8264 w 10000"/>
              <a:gd name="connsiteY30" fmla="*/ 8053 h 9657"/>
              <a:gd name="connsiteX31" fmla="*/ 8403 w 10000"/>
              <a:gd name="connsiteY31" fmla="*/ 7589 h 9657"/>
              <a:gd name="connsiteX32" fmla="*/ 8563 w 10000"/>
              <a:gd name="connsiteY32" fmla="*/ 7127 h 9657"/>
              <a:gd name="connsiteX33" fmla="*/ 8722 w 10000"/>
              <a:gd name="connsiteY33" fmla="*/ 6896 h 9657"/>
              <a:gd name="connsiteX34" fmla="*/ 8722 w 10000"/>
              <a:gd name="connsiteY34" fmla="*/ 6666 h 9657"/>
              <a:gd name="connsiteX35" fmla="*/ 8722 w 10000"/>
              <a:gd name="connsiteY35" fmla="*/ 6433 h 9657"/>
              <a:gd name="connsiteX36" fmla="*/ 8722 w 10000"/>
              <a:gd name="connsiteY36" fmla="*/ 6317 h 9657"/>
              <a:gd name="connsiteX37" fmla="*/ 8881 w 10000"/>
              <a:gd name="connsiteY37" fmla="*/ 6203 h 9657"/>
              <a:gd name="connsiteX38" fmla="*/ 8881 w 10000"/>
              <a:gd name="connsiteY38" fmla="*/ 6087 h 9657"/>
              <a:gd name="connsiteX39" fmla="*/ 8881 w 10000"/>
              <a:gd name="connsiteY39" fmla="*/ 6087 h 9657"/>
              <a:gd name="connsiteX40" fmla="*/ 9042 w 10000"/>
              <a:gd name="connsiteY40" fmla="*/ 6087 h 9657"/>
              <a:gd name="connsiteX41" fmla="*/ 9201 w 10000"/>
              <a:gd name="connsiteY41" fmla="*/ 6087 h 9657"/>
              <a:gd name="connsiteX42" fmla="*/ 9201 w 10000"/>
              <a:gd name="connsiteY42" fmla="*/ 6203 h 9657"/>
              <a:gd name="connsiteX43" fmla="*/ 9361 w 10000"/>
              <a:gd name="connsiteY43" fmla="*/ 6317 h 9657"/>
              <a:gd name="connsiteX44" fmla="*/ 9361 w 10000"/>
              <a:gd name="connsiteY44" fmla="*/ 6551 h 9657"/>
              <a:gd name="connsiteX45" fmla="*/ 9361 w 10000"/>
              <a:gd name="connsiteY45" fmla="*/ 6666 h 9657"/>
              <a:gd name="connsiteX46" fmla="*/ 9361 w 10000"/>
              <a:gd name="connsiteY46" fmla="*/ 6896 h 9657"/>
              <a:gd name="connsiteX47" fmla="*/ 9521 w 10000"/>
              <a:gd name="connsiteY47" fmla="*/ 7359 h 9657"/>
              <a:gd name="connsiteX48" fmla="*/ 9521 w 10000"/>
              <a:gd name="connsiteY48" fmla="*/ 7705 h 9657"/>
              <a:gd name="connsiteX49" fmla="*/ 9680 w 10000"/>
              <a:gd name="connsiteY49" fmla="*/ 8053 h 9657"/>
              <a:gd name="connsiteX50" fmla="*/ 9840 w 10000"/>
              <a:gd name="connsiteY50" fmla="*/ 8284 h 9657"/>
              <a:gd name="connsiteX51" fmla="*/ 10000 w 10000"/>
              <a:gd name="connsiteY51" fmla="*/ 8501 h 9657"/>
              <a:gd name="connsiteX52" fmla="*/ 10000 w 10000"/>
              <a:gd name="connsiteY52" fmla="*/ 8731 h 9657"/>
              <a:gd name="connsiteX53" fmla="*/ 9840 w 10000"/>
              <a:gd name="connsiteY53" fmla="*/ 8964 h 9657"/>
              <a:gd name="connsiteX54" fmla="*/ 9521 w 10000"/>
              <a:gd name="connsiteY54" fmla="*/ 9079 h 9657"/>
              <a:gd name="connsiteX55" fmla="*/ 9201 w 10000"/>
              <a:gd name="connsiteY55" fmla="*/ 9193 h 9657"/>
              <a:gd name="connsiteX56" fmla="*/ 8722 w 10000"/>
              <a:gd name="connsiteY56" fmla="*/ 9311 h 9657"/>
              <a:gd name="connsiteX57" fmla="*/ 8264 w 10000"/>
              <a:gd name="connsiteY57" fmla="*/ 9427 h 9657"/>
              <a:gd name="connsiteX58" fmla="*/ 7785 w 10000"/>
              <a:gd name="connsiteY58" fmla="*/ 9542 h 9657"/>
              <a:gd name="connsiteX59" fmla="*/ 7145 w 10000"/>
              <a:gd name="connsiteY59" fmla="*/ 9542 h 9657"/>
              <a:gd name="connsiteX60" fmla="*/ 6347 w 10000"/>
              <a:gd name="connsiteY60" fmla="*/ 9657 h 9657"/>
              <a:gd name="connsiteX61" fmla="*/ 5548 w 10000"/>
              <a:gd name="connsiteY61" fmla="*/ 9657 h 9657"/>
              <a:gd name="connsiteX62" fmla="*/ 4591 w 10000"/>
              <a:gd name="connsiteY62" fmla="*/ 9657 h 9657"/>
              <a:gd name="connsiteX63" fmla="*/ 3812 w 10000"/>
              <a:gd name="connsiteY63" fmla="*/ 9657 h 9657"/>
              <a:gd name="connsiteX64" fmla="*/ 3013 w 10000"/>
              <a:gd name="connsiteY64" fmla="*/ 9542 h 9657"/>
              <a:gd name="connsiteX65" fmla="*/ 2375 w 10000"/>
              <a:gd name="connsiteY65" fmla="*/ 9542 h 9657"/>
              <a:gd name="connsiteX66" fmla="*/ 1897 w 10000"/>
              <a:gd name="connsiteY66" fmla="*/ 9427 h 9657"/>
              <a:gd name="connsiteX67" fmla="*/ 1418 w 10000"/>
              <a:gd name="connsiteY67" fmla="*/ 9193 h 9657"/>
              <a:gd name="connsiteX68" fmla="*/ 938 w 10000"/>
              <a:gd name="connsiteY68" fmla="*/ 9079 h 9657"/>
              <a:gd name="connsiteX69" fmla="*/ 639 w 10000"/>
              <a:gd name="connsiteY69" fmla="*/ 8848 h 9657"/>
              <a:gd name="connsiteX70" fmla="*/ 479 w 10000"/>
              <a:gd name="connsiteY70" fmla="*/ 8501 h 9657"/>
              <a:gd name="connsiteX71" fmla="*/ 319 w 10000"/>
              <a:gd name="connsiteY71" fmla="*/ 8168 h 9657"/>
              <a:gd name="connsiteX72" fmla="*/ 161 w 10000"/>
              <a:gd name="connsiteY72" fmla="*/ 7705 h 9657"/>
              <a:gd name="connsiteX73" fmla="*/ 161 w 10000"/>
              <a:gd name="connsiteY73" fmla="*/ 7244 h 9657"/>
              <a:gd name="connsiteX74" fmla="*/ 161 w 10000"/>
              <a:gd name="connsiteY74" fmla="*/ 6666 h 9657"/>
              <a:gd name="connsiteX75" fmla="*/ 161 w 10000"/>
              <a:gd name="connsiteY75" fmla="*/ 5972 h 9657"/>
              <a:gd name="connsiteX76" fmla="*/ 161 w 10000"/>
              <a:gd name="connsiteY76" fmla="*/ 5176 h 9657"/>
              <a:gd name="connsiteX77" fmla="*/ 161 w 10000"/>
              <a:gd name="connsiteY77" fmla="*/ 4716 h 9657"/>
              <a:gd name="connsiteX78" fmla="*/ 161 w 10000"/>
              <a:gd name="connsiteY78" fmla="*/ 4251 h 9657"/>
              <a:gd name="connsiteX79" fmla="*/ 161 w 10000"/>
              <a:gd name="connsiteY79" fmla="*/ 3790 h 9657"/>
              <a:gd name="connsiteX80" fmla="*/ 161 w 10000"/>
              <a:gd name="connsiteY80" fmla="*/ 3327 h 9657"/>
              <a:gd name="connsiteX81" fmla="*/ 161 w 10000"/>
              <a:gd name="connsiteY81" fmla="*/ 2762 h 9657"/>
              <a:gd name="connsiteX82" fmla="*/ 161 w 10000"/>
              <a:gd name="connsiteY82" fmla="*/ 2300 h 9657"/>
              <a:gd name="connsiteX83" fmla="*/ 161 w 10000"/>
              <a:gd name="connsiteY83" fmla="*/ 1954 h 9657"/>
              <a:gd name="connsiteX84" fmla="*/ 161 w 10000"/>
              <a:gd name="connsiteY84" fmla="*/ 1490 h 9657"/>
              <a:gd name="connsiteX85" fmla="*/ 161 w 10000"/>
              <a:gd name="connsiteY85" fmla="*/ 1146 h 9657"/>
              <a:gd name="connsiteX86" fmla="*/ 0 w 10000"/>
              <a:gd name="connsiteY86" fmla="*/ 797 h 9657"/>
              <a:gd name="connsiteX87" fmla="*/ 0 w 10000"/>
              <a:gd name="connsiteY87" fmla="*/ 565 h 9657"/>
              <a:gd name="connsiteX88" fmla="*/ 0 w 10000"/>
              <a:gd name="connsiteY88" fmla="*/ 220 h 9657"/>
              <a:gd name="connsiteX89" fmla="*/ 0 w 10000"/>
              <a:gd name="connsiteY89" fmla="*/ 0 h 9657"/>
              <a:gd name="connsiteX90" fmla="*/ 1258 w 10000"/>
              <a:gd name="connsiteY90" fmla="*/ 220 h 9657"/>
              <a:gd name="connsiteX91" fmla="*/ 1258 w 10000"/>
              <a:gd name="connsiteY91" fmla="*/ 450 h 9657"/>
              <a:gd name="connsiteX92" fmla="*/ 1258 w 10000"/>
              <a:gd name="connsiteY92" fmla="*/ 797 h 9657"/>
              <a:gd name="connsiteX93" fmla="*/ 1258 w 10000"/>
              <a:gd name="connsiteY93" fmla="*/ 1260 h 9657"/>
              <a:gd name="connsiteX94" fmla="*/ 1098 w 10000"/>
              <a:gd name="connsiteY94" fmla="*/ 1838 h 9657"/>
              <a:gd name="connsiteX95" fmla="*/ 1098 w 10000"/>
              <a:gd name="connsiteY95" fmla="*/ 2416 h 9657"/>
              <a:gd name="connsiteX96" fmla="*/ 1098 w 10000"/>
              <a:gd name="connsiteY96" fmla="*/ 2416 h 9657"/>
              <a:gd name="connsiteX0" fmla="*/ 1098 w 10000"/>
              <a:gd name="connsiteY0" fmla="*/ 2274 h 9772"/>
              <a:gd name="connsiteX1" fmla="*/ 1098 w 10000"/>
              <a:gd name="connsiteY1" fmla="*/ 2857 h 9772"/>
              <a:gd name="connsiteX2" fmla="*/ 1098 w 10000"/>
              <a:gd name="connsiteY2" fmla="*/ 3335 h 9772"/>
              <a:gd name="connsiteX3" fmla="*/ 1098 w 10000"/>
              <a:gd name="connsiteY3" fmla="*/ 3814 h 9772"/>
              <a:gd name="connsiteX4" fmla="*/ 1098 w 10000"/>
              <a:gd name="connsiteY4" fmla="*/ 4295 h 9772"/>
              <a:gd name="connsiteX5" fmla="*/ 1098 w 10000"/>
              <a:gd name="connsiteY5" fmla="*/ 4774 h 9772"/>
              <a:gd name="connsiteX6" fmla="*/ 1098 w 10000"/>
              <a:gd name="connsiteY6" fmla="*/ 5132 h 9772"/>
              <a:gd name="connsiteX7" fmla="*/ 1098 w 10000"/>
              <a:gd name="connsiteY7" fmla="*/ 5492 h 9772"/>
              <a:gd name="connsiteX8" fmla="*/ 1098 w 10000"/>
              <a:gd name="connsiteY8" fmla="*/ 5715 h 9772"/>
              <a:gd name="connsiteX9" fmla="*/ 938 w 10000"/>
              <a:gd name="connsiteY9" fmla="*/ 6313 h 9772"/>
              <a:gd name="connsiteX10" fmla="*/ 938 w 10000"/>
              <a:gd name="connsiteY10" fmla="*/ 6794 h 9772"/>
              <a:gd name="connsiteX11" fmla="*/ 1098 w 10000"/>
              <a:gd name="connsiteY11" fmla="*/ 7152 h 9772"/>
              <a:gd name="connsiteX12" fmla="*/ 1098 w 10000"/>
              <a:gd name="connsiteY12" fmla="*/ 7512 h 9772"/>
              <a:gd name="connsiteX13" fmla="*/ 1258 w 10000"/>
              <a:gd name="connsiteY13" fmla="*/ 7871 h 9772"/>
              <a:gd name="connsiteX14" fmla="*/ 1418 w 10000"/>
              <a:gd name="connsiteY14" fmla="*/ 8230 h 9772"/>
              <a:gd name="connsiteX15" fmla="*/ 1578 w 10000"/>
              <a:gd name="connsiteY15" fmla="*/ 8455 h 9772"/>
              <a:gd name="connsiteX16" fmla="*/ 1897 w 10000"/>
              <a:gd name="connsiteY16" fmla="*/ 8575 h 9772"/>
              <a:gd name="connsiteX17" fmla="*/ 2215 w 10000"/>
              <a:gd name="connsiteY17" fmla="*/ 8695 h 9772"/>
              <a:gd name="connsiteX18" fmla="*/ 2695 w 10000"/>
              <a:gd name="connsiteY18" fmla="*/ 8813 h 9772"/>
              <a:gd name="connsiteX19" fmla="*/ 3333 w 10000"/>
              <a:gd name="connsiteY19" fmla="*/ 8934 h 9772"/>
              <a:gd name="connsiteX20" fmla="*/ 3972 w 10000"/>
              <a:gd name="connsiteY20" fmla="*/ 8934 h 9772"/>
              <a:gd name="connsiteX21" fmla="*/ 4591 w 10000"/>
              <a:gd name="connsiteY21" fmla="*/ 8934 h 9772"/>
              <a:gd name="connsiteX22" fmla="*/ 5229 w 10000"/>
              <a:gd name="connsiteY22" fmla="*/ 8934 h 9772"/>
              <a:gd name="connsiteX23" fmla="*/ 5709 w 10000"/>
              <a:gd name="connsiteY23" fmla="*/ 8934 h 9772"/>
              <a:gd name="connsiteX24" fmla="*/ 6187 w 10000"/>
              <a:gd name="connsiteY24" fmla="*/ 8813 h 9772"/>
              <a:gd name="connsiteX25" fmla="*/ 6987 w 10000"/>
              <a:gd name="connsiteY25" fmla="*/ 8695 h 9772"/>
              <a:gd name="connsiteX26" fmla="*/ 7625 w 10000"/>
              <a:gd name="connsiteY26" fmla="*/ 8575 h 9772"/>
              <a:gd name="connsiteX27" fmla="*/ 7785 w 10000"/>
              <a:gd name="connsiteY27" fmla="*/ 8455 h 9772"/>
              <a:gd name="connsiteX28" fmla="*/ 7945 w 10000"/>
              <a:gd name="connsiteY28" fmla="*/ 8350 h 9772"/>
              <a:gd name="connsiteX29" fmla="*/ 8103 w 10000"/>
              <a:gd name="connsiteY29" fmla="*/ 8230 h 9772"/>
              <a:gd name="connsiteX30" fmla="*/ 8264 w 10000"/>
              <a:gd name="connsiteY30" fmla="*/ 8111 h 9772"/>
              <a:gd name="connsiteX31" fmla="*/ 8403 w 10000"/>
              <a:gd name="connsiteY31" fmla="*/ 7631 h 9772"/>
              <a:gd name="connsiteX32" fmla="*/ 8563 w 10000"/>
              <a:gd name="connsiteY32" fmla="*/ 7152 h 9772"/>
              <a:gd name="connsiteX33" fmla="*/ 8722 w 10000"/>
              <a:gd name="connsiteY33" fmla="*/ 6913 h 9772"/>
              <a:gd name="connsiteX34" fmla="*/ 8722 w 10000"/>
              <a:gd name="connsiteY34" fmla="*/ 6675 h 9772"/>
              <a:gd name="connsiteX35" fmla="*/ 8722 w 10000"/>
              <a:gd name="connsiteY35" fmla="*/ 6433 h 9772"/>
              <a:gd name="connsiteX36" fmla="*/ 8722 w 10000"/>
              <a:gd name="connsiteY36" fmla="*/ 6313 h 9772"/>
              <a:gd name="connsiteX37" fmla="*/ 8881 w 10000"/>
              <a:gd name="connsiteY37" fmla="*/ 6195 h 9772"/>
              <a:gd name="connsiteX38" fmla="*/ 8881 w 10000"/>
              <a:gd name="connsiteY38" fmla="*/ 6075 h 9772"/>
              <a:gd name="connsiteX39" fmla="*/ 8881 w 10000"/>
              <a:gd name="connsiteY39" fmla="*/ 6075 h 9772"/>
              <a:gd name="connsiteX40" fmla="*/ 9042 w 10000"/>
              <a:gd name="connsiteY40" fmla="*/ 6075 h 9772"/>
              <a:gd name="connsiteX41" fmla="*/ 9201 w 10000"/>
              <a:gd name="connsiteY41" fmla="*/ 6075 h 9772"/>
              <a:gd name="connsiteX42" fmla="*/ 9201 w 10000"/>
              <a:gd name="connsiteY42" fmla="*/ 6195 h 9772"/>
              <a:gd name="connsiteX43" fmla="*/ 9361 w 10000"/>
              <a:gd name="connsiteY43" fmla="*/ 6313 h 9772"/>
              <a:gd name="connsiteX44" fmla="*/ 9361 w 10000"/>
              <a:gd name="connsiteY44" fmla="*/ 6556 h 9772"/>
              <a:gd name="connsiteX45" fmla="*/ 9361 w 10000"/>
              <a:gd name="connsiteY45" fmla="*/ 6675 h 9772"/>
              <a:gd name="connsiteX46" fmla="*/ 9361 w 10000"/>
              <a:gd name="connsiteY46" fmla="*/ 6913 h 9772"/>
              <a:gd name="connsiteX47" fmla="*/ 9521 w 10000"/>
              <a:gd name="connsiteY47" fmla="*/ 7392 h 9772"/>
              <a:gd name="connsiteX48" fmla="*/ 9521 w 10000"/>
              <a:gd name="connsiteY48" fmla="*/ 7751 h 9772"/>
              <a:gd name="connsiteX49" fmla="*/ 9680 w 10000"/>
              <a:gd name="connsiteY49" fmla="*/ 8111 h 9772"/>
              <a:gd name="connsiteX50" fmla="*/ 9840 w 10000"/>
              <a:gd name="connsiteY50" fmla="*/ 8350 h 9772"/>
              <a:gd name="connsiteX51" fmla="*/ 10000 w 10000"/>
              <a:gd name="connsiteY51" fmla="*/ 8575 h 9772"/>
              <a:gd name="connsiteX52" fmla="*/ 10000 w 10000"/>
              <a:gd name="connsiteY52" fmla="*/ 8813 h 9772"/>
              <a:gd name="connsiteX53" fmla="*/ 9840 w 10000"/>
              <a:gd name="connsiteY53" fmla="*/ 9054 h 9772"/>
              <a:gd name="connsiteX54" fmla="*/ 9521 w 10000"/>
              <a:gd name="connsiteY54" fmla="*/ 9173 h 9772"/>
              <a:gd name="connsiteX55" fmla="*/ 9201 w 10000"/>
              <a:gd name="connsiteY55" fmla="*/ 9292 h 9772"/>
              <a:gd name="connsiteX56" fmla="*/ 8722 w 10000"/>
              <a:gd name="connsiteY56" fmla="*/ 9414 h 9772"/>
              <a:gd name="connsiteX57" fmla="*/ 8264 w 10000"/>
              <a:gd name="connsiteY57" fmla="*/ 9534 h 9772"/>
              <a:gd name="connsiteX58" fmla="*/ 7785 w 10000"/>
              <a:gd name="connsiteY58" fmla="*/ 9653 h 9772"/>
              <a:gd name="connsiteX59" fmla="*/ 7145 w 10000"/>
              <a:gd name="connsiteY59" fmla="*/ 9653 h 9772"/>
              <a:gd name="connsiteX60" fmla="*/ 6347 w 10000"/>
              <a:gd name="connsiteY60" fmla="*/ 9772 h 9772"/>
              <a:gd name="connsiteX61" fmla="*/ 5548 w 10000"/>
              <a:gd name="connsiteY61" fmla="*/ 9772 h 9772"/>
              <a:gd name="connsiteX62" fmla="*/ 4591 w 10000"/>
              <a:gd name="connsiteY62" fmla="*/ 9772 h 9772"/>
              <a:gd name="connsiteX63" fmla="*/ 3812 w 10000"/>
              <a:gd name="connsiteY63" fmla="*/ 9772 h 9772"/>
              <a:gd name="connsiteX64" fmla="*/ 3013 w 10000"/>
              <a:gd name="connsiteY64" fmla="*/ 9653 h 9772"/>
              <a:gd name="connsiteX65" fmla="*/ 2375 w 10000"/>
              <a:gd name="connsiteY65" fmla="*/ 9653 h 9772"/>
              <a:gd name="connsiteX66" fmla="*/ 1897 w 10000"/>
              <a:gd name="connsiteY66" fmla="*/ 9534 h 9772"/>
              <a:gd name="connsiteX67" fmla="*/ 1418 w 10000"/>
              <a:gd name="connsiteY67" fmla="*/ 9292 h 9772"/>
              <a:gd name="connsiteX68" fmla="*/ 938 w 10000"/>
              <a:gd name="connsiteY68" fmla="*/ 9173 h 9772"/>
              <a:gd name="connsiteX69" fmla="*/ 639 w 10000"/>
              <a:gd name="connsiteY69" fmla="*/ 8934 h 9772"/>
              <a:gd name="connsiteX70" fmla="*/ 479 w 10000"/>
              <a:gd name="connsiteY70" fmla="*/ 8575 h 9772"/>
              <a:gd name="connsiteX71" fmla="*/ 319 w 10000"/>
              <a:gd name="connsiteY71" fmla="*/ 8230 h 9772"/>
              <a:gd name="connsiteX72" fmla="*/ 161 w 10000"/>
              <a:gd name="connsiteY72" fmla="*/ 7751 h 9772"/>
              <a:gd name="connsiteX73" fmla="*/ 161 w 10000"/>
              <a:gd name="connsiteY73" fmla="*/ 7273 h 9772"/>
              <a:gd name="connsiteX74" fmla="*/ 161 w 10000"/>
              <a:gd name="connsiteY74" fmla="*/ 6675 h 9772"/>
              <a:gd name="connsiteX75" fmla="*/ 161 w 10000"/>
              <a:gd name="connsiteY75" fmla="*/ 5956 h 9772"/>
              <a:gd name="connsiteX76" fmla="*/ 161 w 10000"/>
              <a:gd name="connsiteY76" fmla="*/ 5132 h 9772"/>
              <a:gd name="connsiteX77" fmla="*/ 161 w 10000"/>
              <a:gd name="connsiteY77" fmla="*/ 4656 h 9772"/>
              <a:gd name="connsiteX78" fmla="*/ 161 w 10000"/>
              <a:gd name="connsiteY78" fmla="*/ 4174 h 9772"/>
              <a:gd name="connsiteX79" fmla="*/ 161 w 10000"/>
              <a:gd name="connsiteY79" fmla="*/ 3697 h 9772"/>
              <a:gd name="connsiteX80" fmla="*/ 161 w 10000"/>
              <a:gd name="connsiteY80" fmla="*/ 3217 h 9772"/>
              <a:gd name="connsiteX81" fmla="*/ 161 w 10000"/>
              <a:gd name="connsiteY81" fmla="*/ 2632 h 9772"/>
              <a:gd name="connsiteX82" fmla="*/ 161 w 10000"/>
              <a:gd name="connsiteY82" fmla="*/ 2154 h 9772"/>
              <a:gd name="connsiteX83" fmla="*/ 161 w 10000"/>
              <a:gd name="connsiteY83" fmla="*/ 1795 h 9772"/>
              <a:gd name="connsiteX84" fmla="*/ 161 w 10000"/>
              <a:gd name="connsiteY84" fmla="*/ 1315 h 9772"/>
              <a:gd name="connsiteX85" fmla="*/ 161 w 10000"/>
              <a:gd name="connsiteY85" fmla="*/ 959 h 9772"/>
              <a:gd name="connsiteX86" fmla="*/ 0 w 10000"/>
              <a:gd name="connsiteY86" fmla="*/ 597 h 9772"/>
              <a:gd name="connsiteX87" fmla="*/ 0 w 10000"/>
              <a:gd name="connsiteY87" fmla="*/ 357 h 9772"/>
              <a:gd name="connsiteX88" fmla="*/ 0 w 10000"/>
              <a:gd name="connsiteY88" fmla="*/ 0 h 9772"/>
              <a:gd name="connsiteX89" fmla="*/ 1258 w 10000"/>
              <a:gd name="connsiteY89" fmla="*/ 0 h 9772"/>
              <a:gd name="connsiteX90" fmla="*/ 1258 w 10000"/>
              <a:gd name="connsiteY90" fmla="*/ 238 h 9772"/>
              <a:gd name="connsiteX91" fmla="*/ 1258 w 10000"/>
              <a:gd name="connsiteY91" fmla="*/ 597 h 9772"/>
              <a:gd name="connsiteX92" fmla="*/ 1258 w 10000"/>
              <a:gd name="connsiteY92" fmla="*/ 1077 h 9772"/>
              <a:gd name="connsiteX93" fmla="*/ 1098 w 10000"/>
              <a:gd name="connsiteY93" fmla="*/ 1675 h 9772"/>
              <a:gd name="connsiteX94" fmla="*/ 1098 w 10000"/>
              <a:gd name="connsiteY94" fmla="*/ 2274 h 9772"/>
              <a:gd name="connsiteX95" fmla="*/ 1098 w 10000"/>
              <a:gd name="connsiteY95" fmla="*/ 2274 h 9772"/>
              <a:gd name="connsiteX0" fmla="*/ 1098 w 10000"/>
              <a:gd name="connsiteY0" fmla="*/ 2327 h 10000"/>
              <a:gd name="connsiteX1" fmla="*/ 1098 w 10000"/>
              <a:gd name="connsiteY1" fmla="*/ 2924 h 10000"/>
              <a:gd name="connsiteX2" fmla="*/ 1098 w 10000"/>
              <a:gd name="connsiteY2" fmla="*/ 3413 h 10000"/>
              <a:gd name="connsiteX3" fmla="*/ 1098 w 10000"/>
              <a:gd name="connsiteY3" fmla="*/ 3903 h 10000"/>
              <a:gd name="connsiteX4" fmla="*/ 1098 w 10000"/>
              <a:gd name="connsiteY4" fmla="*/ 4395 h 10000"/>
              <a:gd name="connsiteX5" fmla="*/ 1098 w 10000"/>
              <a:gd name="connsiteY5" fmla="*/ 4885 h 10000"/>
              <a:gd name="connsiteX6" fmla="*/ 1098 w 10000"/>
              <a:gd name="connsiteY6" fmla="*/ 5252 h 10000"/>
              <a:gd name="connsiteX7" fmla="*/ 1098 w 10000"/>
              <a:gd name="connsiteY7" fmla="*/ 5620 h 10000"/>
              <a:gd name="connsiteX8" fmla="*/ 1098 w 10000"/>
              <a:gd name="connsiteY8" fmla="*/ 5848 h 10000"/>
              <a:gd name="connsiteX9" fmla="*/ 938 w 10000"/>
              <a:gd name="connsiteY9" fmla="*/ 6460 h 10000"/>
              <a:gd name="connsiteX10" fmla="*/ 938 w 10000"/>
              <a:gd name="connsiteY10" fmla="*/ 6953 h 10000"/>
              <a:gd name="connsiteX11" fmla="*/ 1098 w 10000"/>
              <a:gd name="connsiteY11" fmla="*/ 7319 h 10000"/>
              <a:gd name="connsiteX12" fmla="*/ 1098 w 10000"/>
              <a:gd name="connsiteY12" fmla="*/ 7687 h 10000"/>
              <a:gd name="connsiteX13" fmla="*/ 1258 w 10000"/>
              <a:gd name="connsiteY13" fmla="*/ 8055 h 10000"/>
              <a:gd name="connsiteX14" fmla="*/ 1418 w 10000"/>
              <a:gd name="connsiteY14" fmla="*/ 8422 h 10000"/>
              <a:gd name="connsiteX15" fmla="*/ 1578 w 10000"/>
              <a:gd name="connsiteY15" fmla="*/ 8652 h 10000"/>
              <a:gd name="connsiteX16" fmla="*/ 1897 w 10000"/>
              <a:gd name="connsiteY16" fmla="*/ 8775 h 10000"/>
              <a:gd name="connsiteX17" fmla="*/ 2215 w 10000"/>
              <a:gd name="connsiteY17" fmla="*/ 8898 h 10000"/>
              <a:gd name="connsiteX18" fmla="*/ 2695 w 10000"/>
              <a:gd name="connsiteY18" fmla="*/ 9019 h 10000"/>
              <a:gd name="connsiteX19" fmla="*/ 3333 w 10000"/>
              <a:gd name="connsiteY19" fmla="*/ 9142 h 10000"/>
              <a:gd name="connsiteX20" fmla="*/ 3972 w 10000"/>
              <a:gd name="connsiteY20" fmla="*/ 9142 h 10000"/>
              <a:gd name="connsiteX21" fmla="*/ 4591 w 10000"/>
              <a:gd name="connsiteY21" fmla="*/ 9142 h 10000"/>
              <a:gd name="connsiteX22" fmla="*/ 5229 w 10000"/>
              <a:gd name="connsiteY22" fmla="*/ 9142 h 10000"/>
              <a:gd name="connsiteX23" fmla="*/ 5709 w 10000"/>
              <a:gd name="connsiteY23" fmla="*/ 9142 h 10000"/>
              <a:gd name="connsiteX24" fmla="*/ 6187 w 10000"/>
              <a:gd name="connsiteY24" fmla="*/ 9019 h 10000"/>
              <a:gd name="connsiteX25" fmla="*/ 6987 w 10000"/>
              <a:gd name="connsiteY25" fmla="*/ 8898 h 10000"/>
              <a:gd name="connsiteX26" fmla="*/ 7625 w 10000"/>
              <a:gd name="connsiteY26" fmla="*/ 8775 h 10000"/>
              <a:gd name="connsiteX27" fmla="*/ 7785 w 10000"/>
              <a:gd name="connsiteY27" fmla="*/ 8652 h 10000"/>
              <a:gd name="connsiteX28" fmla="*/ 7945 w 10000"/>
              <a:gd name="connsiteY28" fmla="*/ 8545 h 10000"/>
              <a:gd name="connsiteX29" fmla="*/ 8103 w 10000"/>
              <a:gd name="connsiteY29" fmla="*/ 8422 h 10000"/>
              <a:gd name="connsiteX30" fmla="*/ 8264 w 10000"/>
              <a:gd name="connsiteY30" fmla="*/ 8300 h 10000"/>
              <a:gd name="connsiteX31" fmla="*/ 8403 w 10000"/>
              <a:gd name="connsiteY31" fmla="*/ 7809 h 10000"/>
              <a:gd name="connsiteX32" fmla="*/ 8563 w 10000"/>
              <a:gd name="connsiteY32" fmla="*/ 7319 h 10000"/>
              <a:gd name="connsiteX33" fmla="*/ 8722 w 10000"/>
              <a:gd name="connsiteY33" fmla="*/ 7074 h 10000"/>
              <a:gd name="connsiteX34" fmla="*/ 8722 w 10000"/>
              <a:gd name="connsiteY34" fmla="*/ 6831 h 10000"/>
              <a:gd name="connsiteX35" fmla="*/ 8722 w 10000"/>
              <a:gd name="connsiteY35" fmla="*/ 6583 h 10000"/>
              <a:gd name="connsiteX36" fmla="*/ 8722 w 10000"/>
              <a:gd name="connsiteY36" fmla="*/ 6460 h 10000"/>
              <a:gd name="connsiteX37" fmla="*/ 8881 w 10000"/>
              <a:gd name="connsiteY37" fmla="*/ 6340 h 10000"/>
              <a:gd name="connsiteX38" fmla="*/ 8881 w 10000"/>
              <a:gd name="connsiteY38" fmla="*/ 6217 h 10000"/>
              <a:gd name="connsiteX39" fmla="*/ 8881 w 10000"/>
              <a:gd name="connsiteY39" fmla="*/ 6217 h 10000"/>
              <a:gd name="connsiteX40" fmla="*/ 9042 w 10000"/>
              <a:gd name="connsiteY40" fmla="*/ 6217 h 10000"/>
              <a:gd name="connsiteX41" fmla="*/ 9201 w 10000"/>
              <a:gd name="connsiteY41" fmla="*/ 6217 h 10000"/>
              <a:gd name="connsiteX42" fmla="*/ 9201 w 10000"/>
              <a:gd name="connsiteY42" fmla="*/ 6340 h 10000"/>
              <a:gd name="connsiteX43" fmla="*/ 9361 w 10000"/>
              <a:gd name="connsiteY43" fmla="*/ 6460 h 10000"/>
              <a:gd name="connsiteX44" fmla="*/ 9361 w 10000"/>
              <a:gd name="connsiteY44" fmla="*/ 6709 h 10000"/>
              <a:gd name="connsiteX45" fmla="*/ 9361 w 10000"/>
              <a:gd name="connsiteY45" fmla="*/ 6831 h 10000"/>
              <a:gd name="connsiteX46" fmla="*/ 9361 w 10000"/>
              <a:gd name="connsiteY46" fmla="*/ 7074 h 10000"/>
              <a:gd name="connsiteX47" fmla="*/ 9521 w 10000"/>
              <a:gd name="connsiteY47" fmla="*/ 7564 h 10000"/>
              <a:gd name="connsiteX48" fmla="*/ 9521 w 10000"/>
              <a:gd name="connsiteY48" fmla="*/ 7932 h 10000"/>
              <a:gd name="connsiteX49" fmla="*/ 9680 w 10000"/>
              <a:gd name="connsiteY49" fmla="*/ 8300 h 10000"/>
              <a:gd name="connsiteX50" fmla="*/ 9840 w 10000"/>
              <a:gd name="connsiteY50" fmla="*/ 8545 h 10000"/>
              <a:gd name="connsiteX51" fmla="*/ 10000 w 10000"/>
              <a:gd name="connsiteY51" fmla="*/ 8775 h 10000"/>
              <a:gd name="connsiteX52" fmla="*/ 10000 w 10000"/>
              <a:gd name="connsiteY52" fmla="*/ 9019 h 10000"/>
              <a:gd name="connsiteX53" fmla="*/ 9840 w 10000"/>
              <a:gd name="connsiteY53" fmla="*/ 9265 h 10000"/>
              <a:gd name="connsiteX54" fmla="*/ 9521 w 10000"/>
              <a:gd name="connsiteY54" fmla="*/ 9387 h 10000"/>
              <a:gd name="connsiteX55" fmla="*/ 9201 w 10000"/>
              <a:gd name="connsiteY55" fmla="*/ 9509 h 10000"/>
              <a:gd name="connsiteX56" fmla="*/ 8722 w 10000"/>
              <a:gd name="connsiteY56" fmla="*/ 9634 h 10000"/>
              <a:gd name="connsiteX57" fmla="*/ 8264 w 10000"/>
              <a:gd name="connsiteY57" fmla="*/ 9756 h 10000"/>
              <a:gd name="connsiteX58" fmla="*/ 7785 w 10000"/>
              <a:gd name="connsiteY58" fmla="*/ 9878 h 10000"/>
              <a:gd name="connsiteX59" fmla="*/ 7145 w 10000"/>
              <a:gd name="connsiteY59" fmla="*/ 9878 h 10000"/>
              <a:gd name="connsiteX60" fmla="*/ 6347 w 10000"/>
              <a:gd name="connsiteY60" fmla="*/ 10000 h 10000"/>
              <a:gd name="connsiteX61" fmla="*/ 5548 w 10000"/>
              <a:gd name="connsiteY61" fmla="*/ 10000 h 10000"/>
              <a:gd name="connsiteX62" fmla="*/ 4591 w 10000"/>
              <a:gd name="connsiteY62" fmla="*/ 10000 h 10000"/>
              <a:gd name="connsiteX63" fmla="*/ 3812 w 10000"/>
              <a:gd name="connsiteY63" fmla="*/ 10000 h 10000"/>
              <a:gd name="connsiteX64" fmla="*/ 3013 w 10000"/>
              <a:gd name="connsiteY64" fmla="*/ 9878 h 10000"/>
              <a:gd name="connsiteX65" fmla="*/ 2375 w 10000"/>
              <a:gd name="connsiteY65" fmla="*/ 9878 h 10000"/>
              <a:gd name="connsiteX66" fmla="*/ 1897 w 10000"/>
              <a:gd name="connsiteY66" fmla="*/ 9756 h 10000"/>
              <a:gd name="connsiteX67" fmla="*/ 1418 w 10000"/>
              <a:gd name="connsiteY67" fmla="*/ 9509 h 10000"/>
              <a:gd name="connsiteX68" fmla="*/ 938 w 10000"/>
              <a:gd name="connsiteY68" fmla="*/ 9387 h 10000"/>
              <a:gd name="connsiteX69" fmla="*/ 639 w 10000"/>
              <a:gd name="connsiteY69" fmla="*/ 9142 h 10000"/>
              <a:gd name="connsiteX70" fmla="*/ 479 w 10000"/>
              <a:gd name="connsiteY70" fmla="*/ 8775 h 10000"/>
              <a:gd name="connsiteX71" fmla="*/ 319 w 10000"/>
              <a:gd name="connsiteY71" fmla="*/ 8422 h 10000"/>
              <a:gd name="connsiteX72" fmla="*/ 161 w 10000"/>
              <a:gd name="connsiteY72" fmla="*/ 7932 h 10000"/>
              <a:gd name="connsiteX73" fmla="*/ 161 w 10000"/>
              <a:gd name="connsiteY73" fmla="*/ 7443 h 10000"/>
              <a:gd name="connsiteX74" fmla="*/ 161 w 10000"/>
              <a:gd name="connsiteY74" fmla="*/ 6831 h 10000"/>
              <a:gd name="connsiteX75" fmla="*/ 161 w 10000"/>
              <a:gd name="connsiteY75" fmla="*/ 6095 h 10000"/>
              <a:gd name="connsiteX76" fmla="*/ 161 w 10000"/>
              <a:gd name="connsiteY76" fmla="*/ 5252 h 10000"/>
              <a:gd name="connsiteX77" fmla="*/ 161 w 10000"/>
              <a:gd name="connsiteY77" fmla="*/ 4765 h 10000"/>
              <a:gd name="connsiteX78" fmla="*/ 161 w 10000"/>
              <a:gd name="connsiteY78" fmla="*/ 4271 h 10000"/>
              <a:gd name="connsiteX79" fmla="*/ 161 w 10000"/>
              <a:gd name="connsiteY79" fmla="*/ 3783 h 10000"/>
              <a:gd name="connsiteX80" fmla="*/ 161 w 10000"/>
              <a:gd name="connsiteY80" fmla="*/ 3292 h 10000"/>
              <a:gd name="connsiteX81" fmla="*/ 161 w 10000"/>
              <a:gd name="connsiteY81" fmla="*/ 2693 h 10000"/>
              <a:gd name="connsiteX82" fmla="*/ 161 w 10000"/>
              <a:gd name="connsiteY82" fmla="*/ 2204 h 10000"/>
              <a:gd name="connsiteX83" fmla="*/ 161 w 10000"/>
              <a:gd name="connsiteY83" fmla="*/ 1837 h 10000"/>
              <a:gd name="connsiteX84" fmla="*/ 161 w 10000"/>
              <a:gd name="connsiteY84" fmla="*/ 1346 h 10000"/>
              <a:gd name="connsiteX85" fmla="*/ 161 w 10000"/>
              <a:gd name="connsiteY85" fmla="*/ 981 h 10000"/>
              <a:gd name="connsiteX86" fmla="*/ 0 w 10000"/>
              <a:gd name="connsiteY86" fmla="*/ 611 h 10000"/>
              <a:gd name="connsiteX87" fmla="*/ 0 w 10000"/>
              <a:gd name="connsiteY87" fmla="*/ 365 h 10000"/>
              <a:gd name="connsiteX88" fmla="*/ 1258 w 10000"/>
              <a:gd name="connsiteY88" fmla="*/ 0 h 10000"/>
              <a:gd name="connsiteX89" fmla="*/ 1258 w 10000"/>
              <a:gd name="connsiteY89" fmla="*/ 244 h 10000"/>
              <a:gd name="connsiteX90" fmla="*/ 1258 w 10000"/>
              <a:gd name="connsiteY90" fmla="*/ 611 h 10000"/>
              <a:gd name="connsiteX91" fmla="*/ 1258 w 10000"/>
              <a:gd name="connsiteY91" fmla="*/ 1102 h 10000"/>
              <a:gd name="connsiteX92" fmla="*/ 1098 w 10000"/>
              <a:gd name="connsiteY92" fmla="*/ 1714 h 10000"/>
              <a:gd name="connsiteX93" fmla="*/ 1098 w 10000"/>
              <a:gd name="connsiteY93" fmla="*/ 2327 h 10000"/>
              <a:gd name="connsiteX94" fmla="*/ 1098 w 10000"/>
              <a:gd name="connsiteY94" fmla="*/ 2327 h 10000"/>
              <a:gd name="connsiteX0" fmla="*/ 1098 w 10000"/>
              <a:gd name="connsiteY0" fmla="*/ 2327 h 10000"/>
              <a:gd name="connsiteX1" fmla="*/ 1098 w 10000"/>
              <a:gd name="connsiteY1" fmla="*/ 2924 h 10000"/>
              <a:gd name="connsiteX2" fmla="*/ 1098 w 10000"/>
              <a:gd name="connsiteY2" fmla="*/ 3413 h 10000"/>
              <a:gd name="connsiteX3" fmla="*/ 1098 w 10000"/>
              <a:gd name="connsiteY3" fmla="*/ 3903 h 10000"/>
              <a:gd name="connsiteX4" fmla="*/ 1098 w 10000"/>
              <a:gd name="connsiteY4" fmla="*/ 4395 h 10000"/>
              <a:gd name="connsiteX5" fmla="*/ 1098 w 10000"/>
              <a:gd name="connsiteY5" fmla="*/ 4885 h 10000"/>
              <a:gd name="connsiteX6" fmla="*/ 1098 w 10000"/>
              <a:gd name="connsiteY6" fmla="*/ 5252 h 10000"/>
              <a:gd name="connsiteX7" fmla="*/ 1098 w 10000"/>
              <a:gd name="connsiteY7" fmla="*/ 5620 h 10000"/>
              <a:gd name="connsiteX8" fmla="*/ 1098 w 10000"/>
              <a:gd name="connsiteY8" fmla="*/ 5848 h 10000"/>
              <a:gd name="connsiteX9" fmla="*/ 938 w 10000"/>
              <a:gd name="connsiteY9" fmla="*/ 6460 h 10000"/>
              <a:gd name="connsiteX10" fmla="*/ 938 w 10000"/>
              <a:gd name="connsiteY10" fmla="*/ 6953 h 10000"/>
              <a:gd name="connsiteX11" fmla="*/ 1098 w 10000"/>
              <a:gd name="connsiteY11" fmla="*/ 7319 h 10000"/>
              <a:gd name="connsiteX12" fmla="*/ 1098 w 10000"/>
              <a:gd name="connsiteY12" fmla="*/ 7687 h 10000"/>
              <a:gd name="connsiteX13" fmla="*/ 1258 w 10000"/>
              <a:gd name="connsiteY13" fmla="*/ 8055 h 10000"/>
              <a:gd name="connsiteX14" fmla="*/ 1418 w 10000"/>
              <a:gd name="connsiteY14" fmla="*/ 8422 h 10000"/>
              <a:gd name="connsiteX15" fmla="*/ 1578 w 10000"/>
              <a:gd name="connsiteY15" fmla="*/ 8652 h 10000"/>
              <a:gd name="connsiteX16" fmla="*/ 1897 w 10000"/>
              <a:gd name="connsiteY16" fmla="*/ 8775 h 10000"/>
              <a:gd name="connsiteX17" fmla="*/ 2215 w 10000"/>
              <a:gd name="connsiteY17" fmla="*/ 8898 h 10000"/>
              <a:gd name="connsiteX18" fmla="*/ 2695 w 10000"/>
              <a:gd name="connsiteY18" fmla="*/ 9019 h 10000"/>
              <a:gd name="connsiteX19" fmla="*/ 3333 w 10000"/>
              <a:gd name="connsiteY19" fmla="*/ 9142 h 10000"/>
              <a:gd name="connsiteX20" fmla="*/ 3972 w 10000"/>
              <a:gd name="connsiteY20" fmla="*/ 9142 h 10000"/>
              <a:gd name="connsiteX21" fmla="*/ 4591 w 10000"/>
              <a:gd name="connsiteY21" fmla="*/ 9142 h 10000"/>
              <a:gd name="connsiteX22" fmla="*/ 5229 w 10000"/>
              <a:gd name="connsiteY22" fmla="*/ 9142 h 10000"/>
              <a:gd name="connsiteX23" fmla="*/ 5709 w 10000"/>
              <a:gd name="connsiteY23" fmla="*/ 9142 h 10000"/>
              <a:gd name="connsiteX24" fmla="*/ 6187 w 10000"/>
              <a:gd name="connsiteY24" fmla="*/ 9019 h 10000"/>
              <a:gd name="connsiteX25" fmla="*/ 6987 w 10000"/>
              <a:gd name="connsiteY25" fmla="*/ 8898 h 10000"/>
              <a:gd name="connsiteX26" fmla="*/ 7625 w 10000"/>
              <a:gd name="connsiteY26" fmla="*/ 8775 h 10000"/>
              <a:gd name="connsiteX27" fmla="*/ 7785 w 10000"/>
              <a:gd name="connsiteY27" fmla="*/ 8652 h 10000"/>
              <a:gd name="connsiteX28" fmla="*/ 7945 w 10000"/>
              <a:gd name="connsiteY28" fmla="*/ 8545 h 10000"/>
              <a:gd name="connsiteX29" fmla="*/ 8103 w 10000"/>
              <a:gd name="connsiteY29" fmla="*/ 8422 h 10000"/>
              <a:gd name="connsiteX30" fmla="*/ 8264 w 10000"/>
              <a:gd name="connsiteY30" fmla="*/ 8300 h 10000"/>
              <a:gd name="connsiteX31" fmla="*/ 8403 w 10000"/>
              <a:gd name="connsiteY31" fmla="*/ 7809 h 10000"/>
              <a:gd name="connsiteX32" fmla="*/ 8563 w 10000"/>
              <a:gd name="connsiteY32" fmla="*/ 7319 h 10000"/>
              <a:gd name="connsiteX33" fmla="*/ 8722 w 10000"/>
              <a:gd name="connsiteY33" fmla="*/ 7074 h 10000"/>
              <a:gd name="connsiteX34" fmla="*/ 8722 w 10000"/>
              <a:gd name="connsiteY34" fmla="*/ 6831 h 10000"/>
              <a:gd name="connsiteX35" fmla="*/ 8722 w 10000"/>
              <a:gd name="connsiteY35" fmla="*/ 6583 h 10000"/>
              <a:gd name="connsiteX36" fmla="*/ 8722 w 10000"/>
              <a:gd name="connsiteY36" fmla="*/ 6460 h 10000"/>
              <a:gd name="connsiteX37" fmla="*/ 8881 w 10000"/>
              <a:gd name="connsiteY37" fmla="*/ 6340 h 10000"/>
              <a:gd name="connsiteX38" fmla="*/ 8881 w 10000"/>
              <a:gd name="connsiteY38" fmla="*/ 6217 h 10000"/>
              <a:gd name="connsiteX39" fmla="*/ 8881 w 10000"/>
              <a:gd name="connsiteY39" fmla="*/ 6217 h 10000"/>
              <a:gd name="connsiteX40" fmla="*/ 9042 w 10000"/>
              <a:gd name="connsiteY40" fmla="*/ 6217 h 10000"/>
              <a:gd name="connsiteX41" fmla="*/ 9201 w 10000"/>
              <a:gd name="connsiteY41" fmla="*/ 6217 h 10000"/>
              <a:gd name="connsiteX42" fmla="*/ 9201 w 10000"/>
              <a:gd name="connsiteY42" fmla="*/ 6340 h 10000"/>
              <a:gd name="connsiteX43" fmla="*/ 9361 w 10000"/>
              <a:gd name="connsiteY43" fmla="*/ 6460 h 10000"/>
              <a:gd name="connsiteX44" fmla="*/ 9361 w 10000"/>
              <a:gd name="connsiteY44" fmla="*/ 6709 h 10000"/>
              <a:gd name="connsiteX45" fmla="*/ 9361 w 10000"/>
              <a:gd name="connsiteY45" fmla="*/ 6831 h 10000"/>
              <a:gd name="connsiteX46" fmla="*/ 9361 w 10000"/>
              <a:gd name="connsiteY46" fmla="*/ 7074 h 10000"/>
              <a:gd name="connsiteX47" fmla="*/ 9521 w 10000"/>
              <a:gd name="connsiteY47" fmla="*/ 7564 h 10000"/>
              <a:gd name="connsiteX48" fmla="*/ 9521 w 10000"/>
              <a:gd name="connsiteY48" fmla="*/ 7932 h 10000"/>
              <a:gd name="connsiteX49" fmla="*/ 9680 w 10000"/>
              <a:gd name="connsiteY49" fmla="*/ 8300 h 10000"/>
              <a:gd name="connsiteX50" fmla="*/ 9840 w 10000"/>
              <a:gd name="connsiteY50" fmla="*/ 8545 h 10000"/>
              <a:gd name="connsiteX51" fmla="*/ 10000 w 10000"/>
              <a:gd name="connsiteY51" fmla="*/ 8775 h 10000"/>
              <a:gd name="connsiteX52" fmla="*/ 10000 w 10000"/>
              <a:gd name="connsiteY52" fmla="*/ 9019 h 10000"/>
              <a:gd name="connsiteX53" fmla="*/ 9840 w 10000"/>
              <a:gd name="connsiteY53" fmla="*/ 9265 h 10000"/>
              <a:gd name="connsiteX54" fmla="*/ 9521 w 10000"/>
              <a:gd name="connsiteY54" fmla="*/ 9387 h 10000"/>
              <a:gd name="connsiteX55" fmla="*/ 9201 w 10000"/>
              <a:gd name="connsiteY55" fmla="*/ 9509 h 10000"/>
              <a:gd name="connsiteX56" fmla="*/ 8722 w 10000"/>
              <a:gd name="connsiteY56" fmla="*/ 9634 h 10000"/>
              <a:gd name="connsiteX57" fmla="*/ 8264 w 10000"/>
              <a:gd name="connsiteY57" fmla="*/ 9756 h 10000"/>
              <a:gd name="connsiteX58" fmla="*/ 7785 w 10000"/>
              <a:gd name="connsiteY58" fmla="*/ 9878 h 10000"/>
              <a:gd name="connsiteX59" fmla="*/ 7145 w 10000"/>
              <a:gd name="connsiteY59" fmla="*/ 9878 h 10000"/>
              <a:gd name="connsiteX60" fmla="*/ 6347 w 10000"/>
              <a:gd name="connsiteY60" fmla="*/ 10000 h 10000"/>
              <a:gd name="connsiteX61" fmla="*/ 5548 w 10000"/>
              <a:gd name="connsiteY61" fmla="*/ 10000 h 10000"/>
              <a:gd name="connsiteX62" fmla="*/ 4591 w 10000"/>
              <a:gd name="connsiteY62" fmla="*/ 10000 h 10000"/>
              <a:gd name="connsiteX63" fmla="*/ 3812 w 10000"/>
              <a:gd name="connsiteY63" fmla="*/ 10000 h 10000"/>
              <a:gd name="connsiteX64" fmla="*/ 3013 w 10000"/>
              <a:gd name="connsiteY64" fmla="*/ 9878 h 10000"/>
              <a:gd name="connsiteX65" fmla="*/ 2375 w 10000"/>
              <a:gd name="connsiteY65" fmla="*/ 9878 h 10000"/>
              <a:gd name="connsiteX66" fmla="*/ 1897 w 10000"/>
              <a:gd name="connsiteY66" fmla="*/ 9756 h 10000"/>
              <a:gd name="connsiteX67" fmla="*/ 1418 w 10000"/>
              <a:gd name="connsiteY67" fmla="*/ 9509 h 10000"/>
              <a:gd name="connsiteX68" fmla="*/ 938 w 10000"/>
              <a:gd name="connsiteY68" fmla="*/ 9387 h 10000"/>
              <a:gd name="connsiteX69" fmla="*/ 639 w 10000"/>
              <a:gd name="connsiteY69" fmla="*/ 9142 h 10000"/>
              <a:gd name="connsiteX70" fmla="*/ 479 w 10000"/>
              <a:gd name="connsiteY70" fmla="*/ 8775 h 10000"/>
              <a:gd name="connsiteX71" fmla="*/ 319 w 10000"/>
              <a:gd name="connsiteY71" fmla="*/ 8422 h 10000"/>
              <a:gd name="connsiteX72" fmla="*/ 161 w 10000"/>
              <a:gd name="connsiteY72" fmla="*/ 7932 h 10000"/>
              <a:gd name="connsiteX73" fmla="*/ 161 w 10000"/>
              <a:gd name="connsiteY73" fmla="*/ 7443 h 10000"/>
              <a:gd name="connsiteX74" fmla="*/ 161 w 10000"/>
              <a:gd name="connsiteY74" fmla="*/ 6831 h 10000"/>
              <a:gd name="connsiteX75" fmla="*/ 161 w 10000"/>
              <a:gd name="connsiteY75" fmla="*/ 6095 h 10000"/>
              <a:gd name="connsiteX76" fmla="*/ 161 w 10000"/>
              <a:gd name="connsiteY76" fmla="*/ 5252 h 10000"/>
              <a:gd name="connsiteX77" fmla="*/ 161 w 10000"/>
              <a:gd name="connsiteY77" fmla="*/ 4765 h 10000"/>
              <a:gd name="connsiteX78" fmla="*/ 161 w 10000"/>
              <a:gd name="connsiteY78" fmla="*/ 4271 h 10000"/>
              <a:gd name="connsiteX79" fmla="*/ 161 w 10000"/>
              <a:gd name="connsiteY79" fmla="*/ 3783 h 10000"/>
              <a:gd name="connsiteX80" fmla="*/ 161 w 10000"/>
              <a:gd name="connsiteY80" fmla="*/ 3292 h 10000"/>
              <a:gd name="connsiteX81" fmla="*/ 161 w 10000"/>
              <a:gd name="connsiteY81" fmla="*/ 2693 h 10000"/>
              <a:gd name="connsiteX82" fmla="*/ 161 w 10000"/>
              <a:gd name="connsiteY82" fmla="*/ 2204 h 10000"/>
              <a:gd name="connsiteX83" fmla="*/ 161 w 10000"/>
              <a:gd name="connsiteY83" fmla="*/ 1837 h 10000"/>
              <a:gd name="connsiteX84" fmla="*/ 161 w 10000"/>
              <a:gd name="connsiteY84" fmla="*/ 1346 h 10000"/>
              <a:gd name="connsiteX85" fmla="*/ 161 w 10000"/>
              <a:gd name="connsiteY85" fmla="*/ 981 h 10000"/>
              <a:gd name="connsiteX86" fmla="*/ 0 w 10000"/>
              <a:gd name="connsiteY86" fmla="*/ 611 h 10000"/>
              <a:gd name="connsiteX87" fmla="*/ 1258 w 10000"/>
              <a:gd name="connsiteY87" fmla="*/ 0 h 10000"/>
              <a:gd name="connsiteX88" fmla="*/ 1258 w 10000"/>
              <a:gd name="connsiteY88" fmla="*/ 244 h 10000"/>
              <a:gd name="connsiteX89" fmla="*/ 1258 w 10000"/>
              <a:gd name="connsiteY89" fmla="*/ 611 h 10000"/>
              <a:gd name="connsiteX90" fmla="*/ 1258 w 10000"/>
              <a:gd name="connsiteY90" fmla="*/ 1102 h 10000"/>
              <a:gd name="connsiteX91" fmla="*/ 1098 w 10000"/>
              <a:gd name="connsiteY91" fmla="*/ 1714 h 10000"/>
              <a:gd name="connsiteX92" fmla="*/ 1098 w 10000"/>
              <a:gd name="connsiteY92" fmla="*/ 2327 h 10000"/>
              <a:gd name="connsiteX93" fmla="*/ 1098 w 10000"/>
              <a:gd name="connsiteY93" fmla="*/ 2327 h 10000"/>
              <a:gd name="connsiteX0" fmla="*/ 1098 w 10000"/>
              <a:gd name="connsiteY0" fmla="*/ 2083 h 9756"/>
              <a:gd name="connsiteX1" fmla="*/ 1098 w 10000"/>
              <a:gd name="connsiteY1" fmla="*/ 2680 h 9756"/>
              <a:gd name="connsiteX2" fmla="*/ 1098 w 10000"/>
              <a:gd name="connsiteY2" fmla="*/ 3169 h 9756"/>
              <a:gd name="connsiteX3" fmla="*/ 1098 w 10000"/>
              <a:gd name="connsiteY3" fmla="*/ 3659 h 9756"/>
              <a:gd name="connsiteX4" fmla="*/ 1098 w 10000"/>
              <a:gd name="connsiteY4" fmla="*/ 4151 h 9756"/>
              <a:gd name="connsiteX5" fmla="*/ 1098 w 10000"/>
              <a:gd name="connsiteY5" fmla="*/ 4641 h 9756"/>
              <a:gd name="connsiteX6" fmla="*/ 1098 w 10000"/>
              <a:gd name="connsiteY6" fmla="*/ 5008 h 9756"/>
              <a:gd name="connsiteX7" fmla="*/ 1098 w 10000"/>
              <a:gd name="connsiteY7" fmla="*/ 5376 h 9756"/>
              <a:gd name="connsiteX8" fmla="*/ 1098 w 10000"/>
              <a:gd name="connsiteY8" fmla="*/ 5604 h 9756"/>
              <a:gd name="connsiteX9" fmla="*/ 938 w 10000"/>
              <a:gd name="connsiteY9" fmla="*/ 6216 h 9756"/>
              <a:gd name="connsiteX10" fmla="*/ 938 w 10000"/>
              <a:gd name="connsiteY10" fmla="*/ 6709 h 9756"/>
              <a:gd name="connsiteX11" fmla="*/ 1098 w 10000"/>
              <a:gd name="connsiteY11" fmla="*/ 7075 h 9756"/>
              <a:gd name="connsiteX12" fmla="*/ 1098 w 10000"/>
              <a:gd name="connsiteY12" fmla="*/ 7443 h 9756"/>
              <a:gd name="connsiteX13" fmla="*/ 1258 w 10000"/>
              <a:gd name="connsiteY13" fmla="*/ 7811 h 9756"/>
              <a:gd name="connsiteX14" fmla="*/ 1418 w 10000"/>
              <a:gd name="connsiteY14" fmla="*/ 8178 h 9756"/>
              <a:gd name="connsiteX15" fmla="*/ 1578 w 10000"/>
              <a:gd name="connsiteY15" fmla="*/ 8408 h 9756"/>
              <a:gd name="connsiteX16" fmla="*/ 1897 w 10000"/>
              <a:gd name="connsiteY16" fmla="*/ 8531 h 9756"/>
              <a:gd name="connsiteX17" fmla="*/ 2215 w 10000"/>
              <a:gd name="connsiteY17" fmla="*/ 8654 h 9756"/>
              <a:gd name="connsiteX18" fmla="*/ 2695 w 10000"/>
              <a:gd name="connsiteY18" fmla="*/ 8775 h 9756"/>
              <a:gd name="connsiteX19" fmla="*/ 3333 w 10000"/>
              <a:gd name="connsiteY19" fmla="*/ 8898 h 9756"/>
              <a:gd name="connsiteX20" fmla="*/ 3972 w 10000"/>
              <a:gd name="connsiteY20" fmla="*/ 8898 h 9756"/>
              <a:gd name="connsiteX21" fmla="*/ 4591 w 10000"/>
              <a:gd name="connsiteY21" fmla="*/ 8898 h 9756"/>
              <a:gd name="connsiteX22" fmla="*/ 5229 w 10000"/>
              <a:gd name="connsiteY22" fmla="*/ 8898 h 9756"/>
              <a:gd name="connsiteX23" fmla="*/ 5709 w 10000"/>
              <a:gd name="connsiteY23" fmla="*/ 8898 h 9756"/>
              <a:gd name="connsiteX24" fmla="*/ 6187 w 10000"/>
              <a:gd name="connsiteY24" fmla="*/ 8775 h 9756"/>
              <a:gd name="connsiteX25" fmla="*/ 6987 w 10000"/>
              <a:gd name="connsiteY25" fmla="*/ 8654 h 9756"/>
              <a:gd name="connsiteX26" fmla="*/ 7625 w 10000"/>
              <a:gd name="connsiteY26" fmla="*/ 8531 h 9756"/>
              <a:gd name="connsiteX27" fmla="*/ 7785 w 10000"/>
              <a:gd name="connsiteY27" fmla="*/ 8408 h 9756"/>
              <a:gd name="connsiteX28" fmla="*/ 7945 w 10000"/>
              <a:gd name="connsiteY28" fmla="*/ 8301 h 9756"/>
              <a:gd name="connsiteX29" fmla="*/ 8103 w 10000"/>
              <a:gd name="connsiteY29" fmla="*/ 8178 h 9756"/>
              <a:gd name="connsiteX30" fmla="*/ 8264 w 10000"/>
              <a:gd name="connsiteY30" fmla="*/ 8056 h 9756"/>
              <a:gd name="connsiteX31" fmla="*/ 8403 w 10000"/>
              <a:gd name="connsiteY31" fmla="*/ 7565 h 9756"/>
              <a:gd name="connsiteX32" fmla="*/ 8563 w 10000"/>
              <a:gd name="connsiteY32" fmla="*/ 7075 h 9756"/>
              <a:gd name="connsiteX33" fmla="*/ 8722 w 10000"/>
              <a:gd name="connsiteY33" fmla="*/ 6830 h 9756"/>
              <a:gd name="connsiteX34" fmla="*/ 8722 w 10000"/>
              <a:gd name="connsiteY34" fmla="*/ 6587 h 9756"/>
              <a:gd name="connsiteX35" fmla="*/ 8722 w 10000"/>
              <a:gd name="connsiteY35" fmla="*/ 6339 h 9756"/>
              <a:gd name="connsiteX36" fmla="*/ 8722 w 10000"/>
              <a:gd name="connsiteY36" fmla="*/ 6216 h 9756"/>
              <a:gd name="connsiteX37" fmla="*/ 8881 w 10000"/>
              <a:gd name="connsiteY37" fmla="*/ 6096 h 9756"/>
              <a:gd name="connsiteX38" fmla="*/ 8881 w 10000"/>
              <a:gd name="connsiteY38" fmla="*/ 5973 h 9756"/>
              <a:gd name="connsiteX39" fmla="*/ 8881 w 10000"/>
              <a:gd name="connsiteY39" fmla="*/ 5973 h 9756"/>
              <a:gd name="connsiteX40" fmla="*/ 9042 w 10000"/>
              <a:gd name="connsiteY40" fmla="*/ 5973 h 9756"/>
              <a:gd name="connsiteX41" fmla="*/ 9201 w 10000"/>
              <a:gd name="connsiteY41" fmla="*/ 5973 h 9756"/>
              <a:gd name="connsiteX42" fmla="*/ 9201 w 10000"/>
              <a:gd name="connsiteY42" fmla="*/ 6096 h 9756"/>
              <a:gd name="connsiteX43" fmla="*/ 9361 w 10000"/>
              <a:gd name="connsiteY43" fmla="*/ 6216 h 9756"/>
              <a:gd name="connsiteX44" fmla="*/ 9361 w 10000"/>
              <a:gd name="connsiteY44" fmla="*/ 6465 h 9756"/>
              <a:gd name="connsiteX45" fmla="*/ 9361 w 10000"/>
              <a:gd name="connsiteY45" fmla="*/ 6587 h 9756"/>
              <a:gd name="connsiteX46" fmla="*/ 9361 w 10000"/>
              <a:gd name="connsiteY46" fmla="*/ 6830 h 9756"/>
              <a:gd name="connsiteX47" fmla="*/ 9521 w 10000"/>
              <a:gd name="connsiteY47" fmla="*/ 7320 h 9756"/>
              <a:gd name="connsiteX48" fmla="*/ 9521 w 10000"/>
              <a:gd name="connsiteY48" fmla="*/ 7688 h 9756"/>
              <a:gd name="connsiteX49" fmla="*/ 9680 w 10000"/>
              <a:gd name="connsiteY49" fmla="*/ 8056 h 9756"/>
              <a:gd name="connsiteX50" fmla="*/ 9840 w 10000"/>
              <a:gd name="connsiteY50" fmla="*/ 8301 h 9756"/>
              <a:gd name="connsiteX51" fmla="*/ 10000 w 10000"/>
              <a:gd name="connsiteY51" fmla="*/ 8531 h 9756"/>
              <a:gd name="connsiteX52" fmla="*/ 10000 w 10000"/>
              <a:gd name="connsiteY52" fmla="*/ 8775 h 9756"/>
              <a:gd name="connsiteX53" fmla="*/ 9840 w 10000"/>
              <a:gd name="connsiteY53" fmla="*/ 9021 h 9756"/>
              <a:gd name="connsiteX54" fmla="*/ 9521 w 10000"/>
              <a:gd name="connsiteY54" fmla="*/ 9143 h 9756"/>
              <a:gd name="connsiteX55" fmla="*/ 9201 w 10000"/>
              <a:gd name="connsiteY55" fmla="*/ 9265 h 9756"/>
              <a:gd name="connsiteX56" fmla="*/ 8722 w 10000"/>
              <a:gd name="connsiteY56" fmla="*/ 9390 h 9756"/>
              <a:gd name="connsiteX57" fmla="*/ 8264 w 10000"/>
              <a:gd name="connsiteY57" fmla="*/ 9512 h 9756"/>
              <a:gd name="connsiteX58" fmla="*/ 7785 w 10000"/>
              <a:gd name="connsiteY58" fmla="*/ 9634 h 9756"/>
              <a:gd name="connsiteX59" fmla="*/ 7145 w 10000"/>
              <a:gd name="connsiteY59" fmla="*/ 9634 h 9756"/>
              <a:gd name="connsiteX60" fmla="*/ 6347 w 10000"/>
              <a:gd name="connsiteY60" fmla="*/ 9756 h 9756"/>
              <a:gd name="connsiteX61" fmla="*/ 5548 w 10000"/>
              <a:gd name="connsiteY61" fmla="*/ 9756 h 9756"/>
              <a:gd name="connsiteX62" fmla="*/ 4591 w 10000"/>
              <a:gd name="connsiteY62" fmla="*/ 9756 h 9756"/>
              <a:gd name="connsiteX63" fmla="*/ 3812 w 10000"/>
              <a:gd name="connsiteY63" fmla="*/ 9756 h 9756"/>
              <a:gd name="connsiteX64" fmla="*/ 3013 w 10000"/>
              <a:gd name="connsiteY64" fmla="*/ 9634 h 9756"/>
              <a:gd name="connsiteX65" fmla="*/ 2375 w 10000"/>
              <a:gd name="connsiteY65" fmla="*/ 9634 h 9756"/>
              <a:gd name="connsiteX66" fmla="*/ 1897 w 10000"/>
              <a:gd name="connsiteY66" fmla="*/ 9512 h 9756"/>
              <a:gd name="connsiteX67" fmla="*/ 1418 w 10000"/>
              <a:gd name="connsiteY67" fmla="*/ 9265 h 9756"/>
              <a:gd name="connsiteX68" fmla="*/ 938 w 10000"/>
              <a:gd name="connsiteY68" fmla="*/ 9143 h 9756"/>
              <a:gd name="connsiteX69" fmla="*/ 639 w 10000"/>
              <a:gd name="connsiteY69" fmla="*/ 8898 h 9756"/>
              <a:gd name="connsiteX70" fmla="*/ 479 w 10000"/>
              <a:gd name="connsiteY70" fmla="*/ 8531 h 9756"/>
              <a:gd name="connsiteX71" fmla="*/ 319 w 10000"/>
              <a:gd name="connsiteY71" fmla="*/ 8178 h 9756"/>
              <a:gd name="connsiteX72" fmla="*/ 161 w 10000"/>
              <a:gd name="connsiteY72" fmla="*/ 7688 h 9756"/>
              <a:gd name="connsiteX73" fmla="*/ 161 w 10000"/>
              <a:gd name="connsiteY73" fmla="*/ 7199 h 9756"/>
              <a:gd name="connsiteX74" fmla="*/ 161 w 10000"/>
              <a:gd name="connsiteY74" fmla="*/ 6587 h 9756"/>
              <a:gd name="connsiteX75" fmla="*/ 161 w 10000"/>
              <a:gd name="connsiteY75" fmla="*/ 5851 h 9756"/>
              <a:gd name="connsiteX76" fmla="*/ 161 w 10000"/>
              <a:gd name="connsiteY76" fmla="*/ 5008 h 9756"/>
              <a:gd name="connsiteX77" fmla="*/ 161 w 10000"/>
              <a:gd name="connsiteY77" fmla="*/ 4521 h 9756"/>
              <a:gd name="connsiteX78" fmla="*/ 161 w 10000"/>
              <a:gd name="connsiteY78" fmla="*/ 4027 h 9756"/>
              <a:gd name="connsiteX79" fmla="*/ 161 w 10000"/>
              <a:gd name="connsiteY79" fmla="*/ 3539 h 9756"/>
              <a:gd name="connsiteX80" fmla="*/ 161 w 10000"/>
              <a:gd name="connsiteY80" fmla="*/ 3048 h 9756"/>
              <a:gd name="connsiteX81" fmla="*/ 161 w 10000"/>
              <a:gd name="connsiteY81" fmla="*/ 2449 h 9756"/>
              <a:gd name="connsiteX82" fmla="*/ 161 w 10000"/>
              <a:gd name="connsiteY82" fmla="*/ 1960 h 9756"/>
              <a:gd name="connsiteX83" fmla="*/ 161 w 10000"/>
              <a:gd name="connsiteY83" fmla="*/ 1593 h 9756"/>
              <a:gd name="connsiteX84" fmla="*/ 161 w 10000"/>
              <a:gd name="connsiteY84" fmla="*/ 1102 h 9756"/>
              <a:gd name="connsiteX85" fmla="*/ 161 w 10000"/>
              <a:gd name="connsiteY85" fmla="*/ 737 h 9756"/>
              <a:gd name="connsiteX86" fmla="*/ 0 w 10000"/>
              <a:gd name="connsiteY86" fmla="*/ 367 h 9756"/>
              <a:gd name="connsiteX87" fmla="*/ 1258 w 10000"/>
              <a:gd name="connsiteY87" fmla="*/ 0 h 9756"/>
              <a:gd name="connsiteX88" fmla="*/ 1258 w 10000"/>
              <a:gd name="connsiteY88" fmla="*/ 367 h 9756"/>
              <a:gd name="connsiteX89" fmla="*/ 1258 w 10000"/>
              <a:gd name="connsiteY89" fmla="*/ 858 h 9756"/>
              <a:gd name="connsiteX90" fmla="*/ 1098 w 10000"/>
              <a:gd name="connsiteY90" fmla="*/ 1470 h 9756"/>
              <a:gd name="connsiteX91" fmla="*/ 1098 w 10000"/>
              <a:gd name="connsiteY91" fmla="*/ 2083 h 9756"/>
              <a:gd name="connsiteX92" fmla="*/ 1098 w 10000"/>
              <a:gd name="connsiteY92" fmla="*/ 2083 h 9756"/>
              <a:gd name="connsiteX0" fmla="*/ 1098 w 10000"/>
              <a:gd name="connsiteY0" fmla="*/ 1759 h 9624"/>
              <a:gd name="connsiteX1" fmla="*/ 1098 w 10000"/>
              <a:gd name="connsiteY1" fmla="*/ 2371 h 9624"/>
              <a:gd name="connsiteX2" fmla="*/ 1098 w 10000"/>
              <a:gd name="connsiteY2" fmla="*/ 2872 h 9624"/>
              <a:gd name="connsiteX3" fmla="*/ 1098 w 10000"/>
              <a:gd name="connsiteY3" fmla="*/ 3375 h 9624"/>
              <a:gd name="connsiteX4" fmla="*/ 1098 w 10000"/>
              <a:gd name="connsiteY4" fmla="*/ 3879 h 9624"/>
              <a:gd name="connsiteX5" fmla="*/ 1098 w 10000"/>
              <a:gd name="connsiteY5" fmla="*/ 4381 h 9624"/>
              <a:gd name="connsiteX6" fmla="*/ 1098 w 10000"/>
              <a:gd name="connsiteY6" fmla="*/ 4757 h 9624"/>
              <a:gd name="connsiteX7" fmla="*/ 1098 w 10000"/>
              <a:gd name="connsiteY7" fmla="*/ 5134 h 9624"/>
              <a:gd name="connsiteX8" fmla="*/ 1098 w 10000"/>
              <a:gd name="connsiteY8" fmla="*/ 5368 h 9624"/>
              <a:gd name="connsiteX9" fmla="*/ 938 w 10000"/>
              <a:gd name="connsiteY9" fmla="*/ 5995 h 9624"/>
              <a:gd name="connsiteX10" fmla="*/ 938 w 10000"/>
              <a:gd name="connsiteY10" fmla="*/ 6501 h 9624"/>
              <a:gd name="connsiteX11" fmla="*/ 1098 w 10000"/>
              <a:gd name="connsiteY11" fmla="*/ 6876 h 9624"/>
              <a:gd name="connsiteX12" fmla="*/ 1098 w 10000"/>
              <a:gd name="connsiteY12" fmla="*/ 7253 h 9624"/>
              <a:gd name="connsiteX13" fmla="*/ 1258 w 10000"/>
              <a:gd name="connsiteY13" fmla="*/ 7630 h 9624"/>
              <a:gd name="connsiteX14" fmla="*/ 1418 w 10000"/>
              <a:gd name="connsiteY14" fmla="*/ 8007 h 9624"/>
              <a:gd name="connsiteX15" fmla="*/ 1578 w 10000"/>
              <a:gd name="connsiteY15" fmla="*/ 8242 h 9624"/>
              <a:gd name="connsiteX16" fmla="*/ 1897 w 10000"/>
              <a:gd name="connsiteY16" fmla="*/ 8368 h 9624"/>
              <a:gd name="connsiteX17" fmla="*/ 2215 w 10000"/>
              <a:gd name="connsiteY17" fmla="*/ 8494 h 9624"/>
              <a:gd name="connsiteX18" fmla="*/ 2695 w 10000"/>
              <a:gd name="connsiteY18" fmla="*/ 8618 h 9624"/>
              <a:gd name="connsiteX19" fmla="*/ 3333 w 10000"/>
              <a:gd name="connsiteY19" fmla="*/ 8745 h 9624"/>
              <a:gd name="connsiteX20" fmla="*/ 3972 w 10000"/>
              <a:gd name="connsiteY20" fmla="*/ 8745 h 9624"/>
              <a:gd name="connsiteX21" fmla="*/ 4591 w 10000"/>
              <a:gd name="connsiteY21" fmla="*/ 8745 h 9624"/>
              <a:gd name="connsiteX22" fmla="*/ 5229 w 10000"/>
              <a:gd name="connsiteY22" fmla="*/ 8745 h 9624"/>
              <a:gd name="connsiteX23" fmla="*/ 5709 w 10000"/>
              <a:gd name="connsiteY23" fmla="*/ 8745 h 9624"/>
              <a:gd name="connsiteX24" fmla="*/ 6187 w 10000"/>
              <a:gd name="connsiteY24" fmla="*/ 8618 h 9624"/>
              <a:gd name="connsiteX25" fmla="*/ 6987 w 10000"/>
              <a:gd name="connsiteY25" fmla="*/ 8494 h 9624"/>
              <a:gd name="connsiteX26" fmla="*/ 7625 w 10000"/>
              <a:gd name="connsiteY26" fmla="*/ 8368 h 9624"/>
              <a:gd name="connsiteX27" fmla="*/ 7785 w 10000"/>
              <a:gd name="connsiteY27" fmla="*/ 8242 h 9624"/>
              <a:gd name="connsiteX28" fmla="*/ 7945 w 10000"/>
              <a:gd name="connsiteY28" fmla="*/ 8133 h 9624"/>
              <a:gd name="connsiteX29" fmla="*/ 8103 w 10000"/>
              <a:gd name="connsiteY29" fmla="*/ 8007 h 9624"/>
              <a:gd name="connsiteX30" fmla="*/ 8264 w 10000"/>
              <a:gd name="connsiteY30" fmla="*/ 7881 h 9624"/>
              <a:gd name="connsiteX31" fmla="*/ 8403 w 10000"/>
              <a:gd name="connsiteY31" fmla="*/ 7378 h 9624"/>
              <a:gd name="connsiteX32" fmla="*/ 8563 w 10000"/>
              <a:gd name="connsiteY32" fmla="*/ 6876 h 9624"/>
              <a:gd name="connsiteX33" fmla="*/ 8722 w 10000"/>
              <a:gd name="connsiteY33" fmla="*/ 6625 h 9624"/>
              <a:gd name="connsiteX34" fmla="*/ 8722 w 10000"/>
              <a:gd name="connsiteY34" fmla="*/ 6376 h 9624"/>
              <a:gd name="connsiteX35" fmla="*/ 8722 w 10000"/>
              <a:gd name="connsiteY35" fmla="*/ 6122 h 9624"/>
              <a:gd name="connsiteX36" fmla="*/ 8722 w 10000"/>
              <a:gd name="connsiteY36" fmla="*/ 5995 h 9624"/>
              <a:gd name="connsiteX37" fmla="*/ 8881 w 10000"/>
              <a:gd name="connsiteY37" fmla="*/ 5872 h 9624"/>
              <a:gd name="connsiteX38" fmla="*/ 8881 w 10000"/>
              <a:gd name="connsiteY38" fmla="*/ 5746 h 9624"/>
              <a:gd name="connsiteX39" fmla="*/ 8881 w 10000"/>
              <a:gd name="connsiteY39" fmla="*/ 5746 h 9624"/>
              <a:gd name="connsiteX40" fmla="*/ 9042 w 10000"/>
              <a:gd name="connsiteY40" fmla="*/ 5746 h 9624"/>
              <a:gd name="connsiteX41" fmla="*/ 9201 w 10000"/>
              <a:gd name="connsiteY41" fmla="*/ 5746 h 9624"/>
              <a:gd name="connsiteX42" fmla="*/ 9201 w 10000"/>
              <a:gd name="connsiteY42" fmla="*/ 5872 h 9624"/>
              <a:gd name="connsiteX43" fmla="*/ 9361 w 10000"/>
              <a:gd name="connsiteY43" fmla="*/ 5995 h 9624"/>
              <a:gd name="connsiteX44" fmla="*/ 9361 w 10000"/>
              <a:gd name="connsiteY44" fmla="*/ 6251 h 9624"/>
              <a:gd name="connsiteX45" fmla="*/ 9361 w 10000"/>
              <a:gd name="connsiteY45" fmla="*/ 6376 h 9624"/>
              <a:gd name="connsiteX46" fmla="*/ 9361 w 10000"/>
              <a:gd name="connsiteY46" fmla="*/ 6625 h 9624"/>
              <a:gd name="connsiteX47" fmla="*/ 9521 w 10000"/>
              <a:gd name="connsiteY47" fmla="*/ 7127 h 9624"/>
              <a:gd name="connsiteX48" fmla="*/ 9521 w 10000"/>
              <a:gd name="connsiteY48" fmla="*/ 7504 h 9624"/>
              <a:gd name="connsiteX49" fmla="*/ 9680 w 10000"/>
              <a:gd name="connsiteY49" fmla="*/ 7881 h 9624"/>
              <a:gd name="connsiteX50" fmla="*/ 9840 w 10000"/>
              <a:gd name="connsiteY50" fmla="*/ 8133 h 9624"/>
              <a:gd name="connsiteX51" fmla="*/ 10000 w 10000"/>
              <a:gd name="connsiteY51" fmla="*/ 8368 h 9624"/>
              <a:gd name="connsiteX52" fmla="*/ 10000 w 10000"/>
              <a:gd name="connsiteY52" fmla="*/ 8618 h 9624"/>
              <a:gd name="connsiteX53" fmla="*/ 9840 w 10000"/>
              <a:gd name="connsiteY53" fmla="*/ 8871 h 9624"/>
              <a:gd name="connsiteX54" fmla="*/ 9521 w 10000"/>
              <a:gd name="connsiteY54" fmla="*/ 8996 h 9624"/>
              <a:gd name="connsiteX55" fmla="*/ 9201 w 10000"/>
              <a:gd name="connsiteY55" fmla="*/ 9121 h 9624"/>
              <a:gd name="connsiteX56" fmla="*/ 8722 w 10000"/>
              <a:gd name="connsiteY56" fmla="*/ 9249 h 9624"/>
              <a:gd name="connsiteX57" fmla="*/ 8264 w 10000"/>
              <a:gd name="connsiteY57" fmla="*/ 9374 h 9624"/>
              <a:gd name="connsiteX58" fmla="*/ 7785 w 10000"/>
              <a:gd name="connsiteY58" fmla="*/ 9499 h 9624"/>
              <a:gd name="connsiteX59" fmla="*/ 7145 w 10000"/>
              <a:gd name="connsiteY59" fmla="*/ 9499 h 9624"/>
              <a:gd name="connsiteX60" fmla="*/ 6347 w 10000"/>
              <a:gd name="connsiteY60" fmla="*/ 9624 h 9624"/>
              <a:gd name="connsiteX61" fmla="*/ 5548 w 10000"/>
              <a:gd name="connsiteY61" fmla="*/ 9624 h 9624"/>
              <a:gd name="connsiteX62" fmla="*/ 4591 w 10000"/>
              <a:gd name="connsiteY62" fmla="*/ 9624 h 9624"/>
              <a:gd name="connsiteX63" fmla="*/ 3812 w 10000"/>
              <a:gd name="connsiteY63" fmla="*/ 9624 h 9624"/>
              <a:gd name="connsiteX64" fmla="*/ 3013 w 10000"/>
              <a:gd name="connsiteY64" fmla="*/ 9499 h 9624"/>
              <a:gd name="connsiteX65" fmla="*/ 2375 w 10000"/>
              <a:gd name="connsiteY65" fmla="*/ 9499 h 9624"/>
              <a:gd name="connsiteX66" fmla="*/ 1897 w 10000"/>
              <a:gd name="connsiteY66" fmla="*/ 9374 h 9624"/>
              <a:gd name="connsiteX67" fmla="*/ 1418 w 10000"/>
              <a:gd name="connsiteY67" fmla="*/ 9121 h 9624"/>
              <a:gd name="connsiteX68" fmla="*/ 938 w 10000"/>
              <a:gd name="connsiteY68" fmla="*/ 8996 h 9624"/>
              <a:gd name="connsiteX69" fmla="*/ 639 w 10000"/>
              <a:gd name="connsiteY69" fmla="*/ 8745 h 9624"/>
              <a:gd name="connsiteX70" fmla="*/ 479 w 10000"/>
              <a:gd name="connsiteY70" fmla="*/ 8368 h 9624"/>
              <a:gd name="connsiteX71" fmla="*/ 319 w 10000"/>
              <a:gd name="connsiteY71" fmla="*/ 8007 h 9624"/>
              <a:gd name="connsiteX72" fmla="*/ 161 w 10000"/>
              <a:gd name="connsiteY72" fmla="*/ 7504 h 9624"/>
              <a:gd name="connsiteX73" fmla="*/ 161 w 10000"/>
              <a:gd name="connsiteY73" fmla="*/ 7003 h 9624"/>
              <a:gd name="connsiteX74" fmla="*/ 161 w 10000"/>
              <a:gd name="connsiteY74" fmla="*/ 6376 h 9624"/>
              <a:gd name="connsiteX75" fmla="*/ 161 w 10000"/>
              <a:gd name="connsiteY75" fmla="*/ 5621 h 9624"/>
              <a:gd name="connsiteX76" fmla="*/ 161 w 10000"/>
              <a:gd name="connsiteY76" fmla="*/ 4757 h 9624"/>
              <a:gd name="connsiteX77" fmla="*/ 161 w 10000"/>
              <a:gd name="connsiteY77" fmla="*/ 4258 h 9624"/>
              <a:gd name="connsiteX78" fmla="*/ 161 w 10000"/>
              <a:gd name="connsiteY78" fmla="*/ 3752 h 9624"/>
              <a:gd name="connsiteX79" fmla="*/ 161 w 10000"/>
              <a:gd name="connsiteY79" fmla="*/ 3252 h 9624"/>
              <a:gd name="connsiteX80" fmla="*/ 161 w 10000"/>
              <a:gd name="connsiteY80" fmla="*/ 2748 h 9624"/>
              <a:gd name="connsiteX81" fmla="*/ 161 w 10000"/>
              <a:gd name="connsiteY81" fmla="*/ 2134 h 9624"/>
              <a:gd name="connsiteX82" fmla="*/ 161 w 10000"/>
              <a:gd name="connsiteY82" fmla="*/ 1633 h 9624"/>
              <a:gd name="connsiteX83" fmla="*/ 161 w 10000"/>
              <a:gd name="connsiteY83" fmla="*/ 1257 h 9624"/>
              <a:gd name="connsiteX84" fmla="*/ 161 w 10000"/>
              <a:gd name="connsiteY84" fmla="*/ 754 h 9624"/>
              <a:gd name="connsiteX85" fmla="*/ 161 w 10000"/>
              <a:gd name="connsiteY85" fmla="*/ 379 h 9624"/>
              <a:gd name="connsiteX86" fmla="*/ 0 w 10000"/>
              <a:gd name="connsiteY86" fmla="*/ 0 h 9624"/>
              <a:gd name="connsiteX87" fmla="*/ 1258 w 10000"/>
              <a:gd name="connsiteY87" fmla="*/ 0 h 9624"/>
              <a:gd name="connsiteX88" fmla="*/ 1258 w 10000"/>
              <a:gd name="connsiteY88" fmla="*/ 503 h 9624"/>
              <a:gd name="connsiteX89" fmla="*/ 1098 w 10000"/>
              <a:gd name="connsiteY89" fmla="*/ 1131 h 9624"/>
              <a:gd name="connsiteX90" fmla="*/ 1098 w 10000"/>
              <a:gd name="connsiteY90" fmla="*/ 1759 h 9624"/>
              <a:gd name="connsiteX91" fmla="*/ 1098 w 10000"/>
              <a:gd name="connsiteY91" fmla="*/ 1759 h 9624"/>
              <a:gd name="connsiteX0" fmla="*/ 1098 w 10000"/>
              <a:gd name="connsiteY0" fmla="*/ 1828 h 10000"/>
              <a:gd name="connsiteX1" fmla="*/ 1098 w 10000"/>
              <a:gd name="connsiteY1" fmla="*/ 2464 h 10000"/>
              <a:gd name="connsiteX2" fmla="*/ 1098 w 10000"/>
              <a:gd name="connsiteY2" fmla="*/ 2984 h 10000"/>
              <a:gd name="connsiteX3" fmla="*/ 1098 w 10000"/>
              <a:gd name="connsiteY3" fmla="*/ 3507 h 10000"/>
              <a:gd name="connsiteX4" fmla="*/ 1098 w 10000"/>
              <a:gd name="connsiteY4" fmla="*/ 4031 h 10000"/>
              <a:gd name="connsiteX5" fmla="*/ 1098 w 10000"/>
              <a:gd name="connsiteY5" fmla="*/ 4552 h 10000"/>
              <a:gd name="connsiteX6" fmla="*/ 1098 w 10000"/>
              <a:gd name="connsiteY6" fmla="*/ 4943 h 10000"/>
              <a:gd name="connsiteX7" fmla="*/ 1098 w 10000"/>
              <a:gd name="connsiteY7" fmla="*/ 5335 h 10000"/>
              <a:gd name="connsiteX8" fmla="*/ 1098 w 10000"/>
              <a:gd name="connsiteY8" fmla="*/ 5578 h 10000"/>
              <a:gd name="connsiteX9" fmla="*/ 938 w 10000"/>
              <a:gd name="connsiteY9" fmla="*/ 6229 h 10000"/>
              <a:gd name="connsiteX10" fmla="*/ 938 w 10000"/>
              <a:gd name="connsiteY10" fmla="*/ 6755 h 10000"/>
              <a:gd name="connsiteX11" fmla="*/ 1098 w 10000"/>
              <a:gd name="connsiteY11" fmla="*/ 7145 h 10000"/>
              <a:gd name="connsiteX12" fmla="*/ 1098 w 10000"/>
              <a:gd name="connsiteY12" fmla="*/ 7536 h 10000"/>
              <a:gd name="connsiteX13" fmla="*/ 1258 w 10000"/>
              <a:gd name="connsiteY13" fmla="*/ 7928 h 10000"/>
              <a:gd name="connsiteX14" fmla="*/ 1418 w 10000"/>
              <a:gd name="connsiteY14" fmla="*/ 8320 h 10000"/>
              <a:gd name="connsiteX15" fmla="*/ 1578 w 10000"/>
              <a:gd name="connsiteY15" fmla="*/ 8564 h 10000"/>
              <a:gd name="connsiteX16" fmla="*/ 1897 w 10000"/>
              <a:gd name="connsiteY16" fmla="*/ 8695 h 10000"/>
              <a:gd name="connsiteX17" fmla="*/ 2215 w 10000"/>
              <a:gd name="connsiteY17" fmla="*/ 8826 h 10000"/>
              <a:gd name="connsiteX18" fmla="*/ 2695 w 10000"/>
              <a:gd name="connsiteY18" fmla="*/ 8955 h 10000"/>
              <a:gd name="connsiteX19" fmla="*/ 3333 w 10000"/>
              <a:gd name="connsiteY19" fmla="*/ 9087 h 10000"/>
              <a:gd name="connsiteX20" fmla="*/ 3972 w 10000"/>
              <a:gd name="connsiteY20" fmla="*/ 9087 h 10000"/>
              <a:gd name="connsiteX21" fmla="*/ 4591 w 10000"/>
              <a:gd name="connsiteY21" fmla="*/ 9087 h 10000"/>
              <a:gd name="connsiteX22" fmla="*/ 5229 w 10000"/>
              <a:gd name="connsiteY22" fmla="*/ 9087 h 10000"/>
              <a:gd name="connsiteX23" fmla="*/ 5709 w 10000"/>
              <a:gd name="connsiteY23" fmla="*/ 9087 h 10000"/>
              <a:gd name="connsiteX24" fmla="*/ 6187 w 10000"/>
              <a:gd name="connsiteY24" fmla="*/ 8955 h 10000"/>
              <a:gd name="connsiteX25" fmla="*/ 6987 w 10000"/>
              <a:gd name="connsiteY25" fmla="*/ 8826 h 10000"/>
              <a:gd name="connsiteX26" fmla="*/ 7625 w 10000"/>
              <a:gd name="connsiteY26" fmla="*/ 8695 h 10000"/>
              <a:gd name="connsiteX27" fmla="*/ 7785 w 10000"/>
              <a:gd name="connsiteY27" fmla="*/ 8564 h 10000"/>
              <a:gd name="connsiteX28" fmla="*/ 7945 w 10000"/>
              <a:gd name="connsiteY28" fmla="*/ 8451 h 10000"/>
              <a:gd name="connsiteX29" fmla="*/ 8103 w 10000"/>
              <a:gd name="connsiteY29" fmla="*/ 8320 h 10000"/>
              <a:gd name="connsiteX30" fmla="*/ 8264 w 10000"/>
              <a:gd name="connsiteY30" fmla="*/ 8189 h 10000"/>
              <a:gd name="connsiteX31" fmla="*/ 8403 w 10000"/>
              <a:gd name="connsiteY31" fmla="*/ 7666 h 10000"/>
              <a:gd name="connsiteX32" fmla="*/ 8563 w 10000"/>
              <a:gd name="connsiteY32" fmla="*/ 7145 h 10000"/>
              <a:gd name="connsiteX33" fmla="*/ 8722 w 10000"/>
              <a:gd name="connsiteY33" fmla="*/ 6884 h 10000"/>
              <a:gd name="connsiteX34" fmla="*/ 8722 w 10000"/>
              <a:gd name="connsiteY34" fmla="*/ 6625 h 10000"/>
              <a:gd name="connsiteX35" fmla="*/ 8722 w 10000"/>
              <a:gd name="connsiteY35" fmla="*/ 6361 h 10000"/>
              <a:gd name="connsiteX36" fmla="*/ 8722 w 10000"/>
              <a:gd name="connsiteY36" fmla="*/ 6229 h 10000"/>
              <a:gd name="connsiteX37" fmla="*/ 8881 w 10000"/>
              <a:gd name="connsiteY37" fmla="*/ 6101 h 10000"/>
              <a:gd name="connsiteX38" fmla="*/ 8881 w 10000"/>
              <a:gd name="connsiteY38" fmla="*/ 5970 h 10000"/>
              <a:gd name="connsiteX39" fmla="*/ 8881 w 10000"/>
              <a:gd name="connsiteY39" fmla="*/ 5970 h 10000"/>
              <a:gd name="connsiteX40" fmla="*/ 9042 w 10000"/>
              <a:gd name="connsiteY40" fmla="*/ 5970 h 10000"/>
              <a:gd name="connsiteX41" fmla="*/ 9201 w 10000"/>
              <a:gd name="connsiteY41" fmla="*/ 5970 h 10000"/>
              <a:gd name="connsiteX42" fmla="*/ 9201 w 10000"/>
              <a:gd name="connsiteY42" fmla="*/ 6101 h 10000"/>
              <a:gd name="connsiteX43" fmla="*/ 9361 w 10000"/>
              <a:gd name="connsiteY43" fmla="*/ 6229 h 10000"/>
              <a:gd name="connsiteX44" fmla="*/ 9361 w 10000"/>
              <a:gd name="connsiteY44" fmla="*/ 6495 h 10000"/>
              <a:gd name="connsiteX45" fmla="*/ 9361 w 10000"/>
              <a:gd name="connsiteY45" fmla="*/ 6625 h 10000"/>
              <a:gd name="connsiteX46" fmla="*/ 9361 w 10000"/>
              <a:gd name="connsiteY46" fmla="*/ 6884 h 10000"/>
              <a:gd name="connsiteX47" fmla="*/ 9521 w 10000"/>
              <a:gd name="connsiteY47" fmla="*/ 7405 h 10000"/>
              <a:gd name="connsiteX48" fmla="*/ 9521 w 10000"/>
              <a:gd name="connsiteY48" fmla="*/ 7797 h 10000"/>
              <a:gd name="connsiteX49" fmla="*/ 9680 w 10000"/>
              <a:gd name="connsiteY49" fmla="*/ 8189 h 10000"/>
              <a:gd name="connsiteX50" fmla="*/ 9840 w 10000"/>
              <a:gd name="connsiteY50" fmla="*/ 8451 h 10000"/>
              <a:gd name="connsiteX51" fmla="*/ 10000 w 10000"/>
              <a:gd name="connsiteY51" fmla="*/ 8695 h 10000"/>
              <a:gd name="connsiteX52" fmla="*/ 10000 w 10000"/>
              <a:gd name="connsiteY52" fmla="*/ 8955 h 10000"/>
              <a:gd name="connsiteX53" fmla="*/ 9840 w 10000"/>
              <a:gd name="connsiteY53" fmla="*/ 9218 h 10000"/>
              <a:gd name="connsiteX54" fmla="*/ 9521 w 10000"/>
              <a:gd name="connsiteY54" fmla="*/ 9347 h 10000"/>
              <a:gd name="connsiteX55" fmla="*/ 9201 w 10000"/>
              <a:gd name="connsiteY55" fmla="*/ 9477 h 10000"/>
              <a:gd name="connsiteX56" fmla="*/ 8722 w 10000"/>
              <a:gd name="connsiteY56" fmla="*/ 9610 h 10000"/>
              <a:gd name="connsiteX57" fmla="*/ 8264 w 10000"/>
              <a:gd name="connsiteY57" fmla="*/ 9740 h 10000"/>
              <a:gd name="connsiteX58" fmla="*/ 7785 w 10000"/>
              <a:gd name="connsiteY58" fmla="*/ 9870 h 10000"/>
              <a:gd name="connsiteX59" fmla="*/ 7145 w 10000"/>
              <a:gd name="connsiteY59" fmla="*/ 9870 h 10000"/>
              <a:gd name="connsiteX60" fmla="*/ 6347 w 10000"/>
              <a:gd name="connsiteY60" fmla="*/ 10000 h 10000"/>
              <a:gd name="connsiteX61" fmla="*/ 5548 w 10000"/>
              <a:gd name="connsiteY61" fmla="*/ 10000 h 10000"/>
              <a:gd name="connsiteX62" fmla="*/ 4591 w 10000"/>
              <a:gd name="connsiteY62" fmla="*/ 10000 h 10000"/>
              <a:gd name="connsiteX63" fmla="*/ 3812 w 10000"/>
              <a:gd name="connsiteY63" fmla="*/ 10000 h 10000"/>
              <a:gd name="connsiteX64" fmla="*/ 3013 w 10000"/>
              <a:gd name="connsiteY64" fmla="*/ 9870 h 10000"/>
              <a:gd name="connsiteX65" fmla="*/ 2375 w 10000"/>
              <a:gd name="connsiteY65" fmla="*/ 9870 h 10000"/>
              <a:gd name="connsiteX66" fmla="*/ 1897 w 10000"/>
              <a:gd name="connsiteY66" fmla="*/ 9740 h 10000"/>
              <a:gd name="connsiteX67" fmla="*/ 1418 w 10000"/>
              <a:gd name="connsiteY67" fmla="*/ 9477 h 10000"/>
              <a:gd name="connsiteX68" fmla="*/ 938 w 10000"/>
              <a:gd name="connsiteY68" fmla="*/ 9347 h 10000"/>
              <a:gd name="connsiteX69" fmla="*/ 639 w 10000"/>
              <a:gd name="connsiteY69" fmla="*/ 9087 h 10000"/>
              <a:gd name="connsiteX70" fmla="*/ 479 w 10000"/>
              <a:gd name="connsiteY70" fmla="*/ 8695 h 10000"/>
              <a:gd name="connsiteX71" fmla="*/ 319 w 10000"/>
              <a:gd name="connsiteY71" fmla="*/ 8320 h 10000"/>
              <a:gd name="connsiteX72" fmla="*/ 161 w 10000"/>
              <a:gd name="connsiteY72" fmla="*/ 7797 h 10000"/>
              <a:gd name="connsiteX73" fmla="*/ 161 w 10000"/>
              <a:gd name="connsiteY73" fmla="*/ 7277 h 10000"/>
              <a:gd name="connsiteX74" fmla="*/ 161 w 10000"/>
              <a:gd name="connsiteY74" fmla="*/ 6625 h 10000"/>
              <a:gd name="connsiteX75" fmla="*/ 161 w 10000"/>
              <a:gd name="connsiteY75" fmla="*/ 5841 h 10000"/>
              <a:gd name="connsiteX76" fmla="*/ 161 w 10000"/>
              <a:gd name="connsiteY76" fmla="*/ 4943 h 10000"/>
              <a:gd name="connsiteX77" fmla="*/ 161 w 10000"/>
              <a:gd name="connsiteY77" fmla="*/ 4424 h 10000"/>
              <a:gd name="connsiteX78" fmla="*/ 161 w 10000"/>
              <a:gd name="connsiteY78" fmla="*/ 3899 h 10000"/>
              <a:gd name="connsiteX79" fmla="*/ 161 w 10000"/>
              <a:gd name="connsiteY79" fmla="*/ 3379 h 10000"/>
              <a:gd name="connsiteX80" fmla="*/ 161 w 10000"/>
              <a:gd name="connsiteY80" fmla="*/ 2855 h 10000"/>
              <a:gd name="connsiteX81" fmla="*/ 161 w 10000"/>
              <a:gd name="connsiteY81" fmla="*/ 2217 h 10000"/>
              <a:gd name="connsiteX82" fmla="*/ 161 w 10000"/>
              <a:gd name="connsiteY82" fmla="*/ 1697 h 10000"/>
              <a:gd name="connsiteX83" fmla="*/ 161 w 10000"/>
              <a:gd name="connsiteY83" fmla="*/ 1306 h 10000"/>
              <a:gd name="connsiteX84" fmla="*/ 161 w 10000"/>
              <a:gd name="connsiteY84" fmla="*/ 783 h 10000"/>
              <a:gd name="connsiteX85" fmla="*/ 161 w 10000"/>
              <a:gd name="connsiteY85" fmla="*/ 394 h 10000"/>
              <a:gd name="connsiteX86" fmla="*/ 0 w 10000"/>
              <a:gd name="connsiteY86" fmla="*/ 0 h 10000"/>
              <a:gd name="connsiteX87" fmla="*/ 1258 w 10000"/>
              <a:gd name="connsiteY87" fmla="*/ 523 h 10000"/>
              <a:gd name="connsiteX88" fmla="*/ 1098 w 10000"/>
              <a:gd name="connsiteY88" fmla="*/ 1175 h 10000"/>
              <a:gd name="connsiteX89" fmla="*/ 1098 w 10000"/>
              <a:gd name="connsiteY89" fmla="*/ 1828 h 10000"/>
              <a:gd name="connsiteX90" fmla="*/ 1098 w 10000"/>
              <a:gd name="connsiteY90" fmla="*/ 1828 h 10000"/>
              <a:gd name="connsiteX0" fmla="*/ 937 w 9839"/>
              <a:gd name="connsiteY0" fmla="*/ 1477 h 9649"/>
              <a:gd name="connsiteX1" fmla="*/ 937 w 9839"/>
              <a:gd name="connsiteY1" fmla="*/ 2113 h 9649"/>
              <a:gd name="connsiteX2" fmla="*/ 937 w 9839"/>
              <a:gd name="connsiteY2" fmla="*/ 2633 h 9649"/>
              <a:gd name="connsiteX3" fmla="*/ 937 w 9839"/>
              <a:gd name="connsiteY3" fmla="*/ 3156 h 9649"/>
              <a:gd name="connsiteX4" fmla="*/ 937 w 9839"/>
              <a:gd name="connsiteY4" fmla="*/ 3680 h 9649"/>
              <a:gd name="connsiteX5" fmla="*/ 937 w 9839"/>
              <a:gd name="connsiteY5" fmla="*/ 4201 h 9649"/>
              <a:gd name="connsiteX6" fmla="*/ 937 w 9839"/>
              <a:gd name="connsiteY6" fmla="*/ 4592 h 9649"/>
              <a:gd name="connsiteX7" fmla="*/ 937 w 9839"/>
              <a:gd name="connsiteY7" fmla="*/ 4984 h 9649"/>
              <a:gd name="connsiteX8" fmla="*/ 937 w 9839"/>
              <a:gd name="connsiteY8" fmla="*/ 5227 h 9649"/>
              <a:gd name="connsiteX9" fmla="*/ 777 w 9839"/>
              <a:gd name="connsiteY9" fmla="*/ 5878 h 9649"/>
              <a:gd name="connsiteX10" fmla="*/ 777 w 9839"/>
              <a:gd name="connsiteY10" fmla="*/ 6404 h 9649"/>
              <a:gd name="connsiteX11" fmla="*/ 937 w 9839"/>
              <a:gd name="connsiteY11" fmla="*/ 6794 h 9649"/>
              <a:gd name="connsiteX12" fmla="*/ 937 w 9839"/>
              <a:gd name="connsiteY12" fmla="*/ 7185 h 9649"/>
              <a:gd name="connsiteX13" fmla="*/ 1097 w 9839"/>
              <a:gd name="connsiteY13" fmla="*/ 7577 h 9649"/>
              <a:gd name="connsiteX14" fmla="*/ 1257 w 9839"/>
              <a:gd name="connsiteY14" fmla="*/ 7969 h 9649"/>
              <a:gd name="connsiteX15" fmla="*/ 1417 w 9839"/>
              <a:gd name="connsiteY15" fmla="*/ 8213 h 9649"/>
              <a:gd name="connsiteX16" fmla="*/ 1736 w 9839"/>
              <a:gd name="connsiteY16" fmla="*/ 8344 h 9649"/>
              <a:gd name="connsiteX17" fmla="*/ 2054 w 9839"/>
              <a:gd name="connsiteY17" fmla="*/ 8475 h 9649"/>
              <a:gd name="connsiteX18" fmla="*/ 2534 w 9839"/>
              <a:gd name="connsiteY18" fmla="*/ 8604 h 9649"/>
              <a:gd name="connsiteX19" fmla="*/ 3172 w 9839"/>
              <a:gd name="connsiteY19" fmla="*/ 8736 h 9649"/>
              <a:gd name="connsiteX20" fmla="*/ 3811 w 9839"/>
              <a:gd name="connsiteY20" fmla="*/ 8736 h 9649"/>
              <a:gd name="connsiteX21" fmla="*/ 4430 w 9839"/>
              <a:gd name="connsiteY21" fmla="*/ 8736 h 9649"/>
              <a:gd name="connsiteX22" fmla="*/ 5068 w 9839"/>
              <a:gd name="connsiteY22" fmla="*/ 8736 h 9649"/>
              <a:gd name="connsiteX23" fmla="*/ 5548 w 9839"/>
              <a:gd name="connsiteY23" fmla="*/ 8736 h 9649"/>
              <a:gd name="connsiteX24" fmla="*/ 6026 w 9839"/>
              <a:gd name="connsiteY24" fmla="*/ 8604 h 9649"/>
              <a:gd name="connsiteX25" fmla="*/ 6826 w 9839"/>
              <a:gd name="connsiteY25" fmla="*/ 8475 h 9649"/>
              <a:gd name="connsiteX26" fmla="*/ 7464 w 9839"/>
              <a:gd name="connsiteY26" fmla="*/ 8344 h 9649"/>
              <a:gd name="connsiteX27" fmla="*/ 7624 w 9839"/>
              <a:gd name="connsiteY27" fmla="*/ 8213 h 9649"/>
              <a:gd name="connsiteX28" fmla="*/ 7784 w 9839"/>
              <a:gd name="connsiteY28" fmla="*/ 8100 h 9649"/>
              <a:gd name="connsiteX29" fmla="*/ 7942 w 9839"/>
              <a:gd name="connsiteY29" fmla="*/ 7969 h 9649"/>
              <a:gd name="connsiteX30" fmla="*/ 8103 w 9839"/>
              <a:gd name="connsiteY30" fmla="*/ 7838 h 9649"/>
              <a:gd name="connsiteX31" fmla="*/ 8242 w 9839"/>
              <a:gd name="connsiteY31" fmla="*/ 7315 h 9649"/>
              <a:gd name="connsiteX32" fmla="*/ 8402 w 9839"/>
              <a:gd name="connsiteY32" fmla="*/ 6794 h 9649"/>
              <a:gd name="connsiteX33" fmla="*/ 8561 w 9839"/>
              <a:gd name="connsiteY33" fmla="*/ 6533 h 9649"/>
              <a:gd name="connsiteX34" fmla="*/ 8561 w 9839"/>
              <a:gd name="connsiteY34" fmla="*/ 6274 h 9649"/>
              <a:gd name="connsiteX35" fmla="*/ 8561 w 9839"/>
              <a:gd name="connsiteY35" fmla="*/ 6010 h 9649"/>
              <a:gd name="connsiteX36" fmla="*/ 8561 w 9839"/>
              <a:gd name="connsiteY36" fmla="*/ 5878 h 9649"/>
              <a:gd name="connsiteX37" fmla="*/ 8720 w 9839"/>
              <a:gd name="connsiteY37" fmla="*/ 5750 h 9649"/>
              <a:gd name="connsiteX38" fmla="*/ 8720 w 9839"/>
              <a:gd name="connsiteY38" fmla="*/ 5619 h 9649"/>
              <a:gd name="connsiteX39" fmla="*/ 8720 w 9839"/>
              <a:gd name="connsiteY39" fmla="*/ 5619 h 9649"/>
              <a:gd name="connsiteX40" fmla="*/ 8881 w 9839"/>
              <a:gd name="connsiteY40" fmla="*/ 5619 h 9649"/>
              <a:gd name="connsiteX41" fmla="*/ 9040 w 9839"/>
              <a:gd name="connsiteY41" fmla="*/ 5619 h 9649"/>
              <a:gd name="connsiteX42" fmla="*/ 9040 w 9839"/>
              <a:gd name="connsiteY42" fmla="*/ 5750 h 9649"/>
              <a:gd name="connsiteX43" fmla="*/ 9200 w 9839"/>
              <a:gd name="connsiteY43" fmla="*/ 5878 h 9649"/>
              <a:gd name="connsiteX44" fmla="*/ 9200 w 9839"/>
              <a:gd name="connsiteY44" fmla="*/ 6144 h 9649"/>
              <a:gd name="connsiteX45" fmla="*/ 9200 w 9839"/>
              <a:gd name="connsiteY45" fmla="*/ 6274 h 9649"/>
              <a:gd name="connsiteX46" fmla="*/ 9200 w 9839"/>
              <a:gd name="connsiteY46" fmla="*/ 6533 h 9649"/>
              <a:gd name="connsiteX47" fmla="*/ 9360 w 9839"/>
              <a:gd name="connsiteY47" fmla="*/ 7054 h 9649"/>
              <a:gd name="connsiteX48" fmla="*/ 9360 w 9839"/>
              <a:gd name="connsiteY48" fmla="*/ 7446 h 9649"/>
              <a:gd name="connsiteX49" fmla="*/ 9519 w 9839"/>
              <a:gd name="connsiteY49" fmla="*/ 7838 h 9649"/>
              <a:gd name="connsiteX50" fmla="*/ 9679 w 9839"/>
              <a:gd name="connsiteY50" fmla="*/ 8100 h 9649"/>
              <a:gd name="connsiteX51" fmla="*/ 9839 w 9839"/>
              <a:gd name="connsiteY51" fmla="*/ 8344 h 9649"/>
              <a:gd name="connsiteX52" fmla="*/ 9839 w 9839"/>
              <a:gd name="connsiteY52" fmla="*/ 8604 h 9649"/>
              <a:gd name="connsiteX53" fmla="*/ 9679 w 9839"/>
              <a:gd name="connsiteY53" fmla="*/ 8867 h 9649"/>
              <a:gd name="connsiteX54" fmla="*/ 9360 w 9839"/>
              <a:gd name="connsiteY54" fmla="*/ 8996 h 9649"/>
              <a:gd name="connsiteX55" fmla="*/ 9040 w 9839"/>
              <a:gd name="connsiteY55" fmla="*/ 9126 h 9649"/>
              <a:gd name="connsiteX56" fmla="*/ 8561 w 9839"/>
              <a:gd name="connsiteY56" fmla="*/ 9259 h 9649"/>
              <a:gd name="connsiteX57" fmla="*/ 8103 w 9839"/>
              <a:gd name="connsiteY57" fmla="*/ 9389 h 9649"/>
              <a:gd name="connsiteX58" fmla="*/ 7624 w 9839"/>
              <a:gd name="connsiteY58" fmla="*/ 9519 h 9649"/>
              <a:gd name="connsiteX59" fmla="*/ 6984 w 9839"/>
              <a:gd name="connsiteY59" fmla="*/ 9519 h 9649"/>
              <a:gd name="connsiteX60" fmla="*/ 6186 w 9839"/>
              <a:gd name="connsiteY60" fmla="*/ 9649 h 9649"/>
              <a:gd name="connsiteX61" fmla="*/ 5387 w 9839"/>
              <a:gd name="connsiteY61" fmla="*/ 9649 h 9649"/>
              <a:gd name="connsiteX62" fmla="*/ 4430 w 9839"/>
              <a:gd name="connsiteY62" fmla="*/ 9649 h 9649"/>
              <a:gd name="connsiteX63" fmla="*/ 3651 w 9839"/>
              <a:gd name="connsiteY63" fmla="*/ 9649 h 9649"/>
              <a:gd name="connsiteX64" fmla="*/ 2852 w 9839"/>
              <a:gd name="connsiteY64" fmla="*/ 9519 h 9649"/>
              <a:gd name="connsiteX65" fmla="*/ 2214 w 9839"/>
              <a:gd name="connsiteY65" fmla="*/ 9519 h 9649"/>
              <a:gd name="connsiteX66" fmla="*/ 1736 w 9839"/>
              <a:gd name="connsiteY66" fmla="*/ 9389 h 9649"/>
              <a:gd name="connsiteX67" fmla="*/ 1257 w 9839"/>
              <a:gd name="connsiteY67" fmla="*/ 9126 h 9649"/>
              <a:gd name="connsiteX68" fmla="*/ 777 w 9839"/>
              <a:gd name="connsiteY68" fmla="*/ 8996 h 9649"/>
              <a:gd name="connsiteX69" fmla="*/ 478 w 9839"/>
              <a:gd name="connsiteY69" fmla="*/ 8736 h 9649"/>
              <a:gd name="connsiteX70" fmla="*/ 318 w 9839"/>
              <a:gd name="connsiteY70" fmla="*/ 8344 h 9649"/>
              <a:gd name="connsiteX71" fmla="*/ 158 w 9839"/>
              <a:gd name="connsiteY71" fmla="*/ 7969 h 9649"/>
              <a:gd name="connsiteX72" fmla="*/ 0 w 9839"/>
              <a:gd name="connsiteY72" fmla="*/ 7446 h 9649"/>
              <a:gd name="connsiteX73" fmla="*/ 0 w 9839"/>
              <a:gd name="connsiteY73" fmla="*/ 6926 h 9649"/>
              <a:gd name="connsiteX74" fmla="*/ 0 w 9839"/>
              <a:gd name="connsiteY74" fmla="*/ 6274 h 9649"/>
              <a:gd name="connsiteX75" fmla="*/ 0 w 9839"/>
              <a:gd name="connsiteY75" fmla="*/ 5490 h 9649"/>
              <a:gd name="connsiteX76" fmla="*/ 0 w 9839"/>
              <a:gd name="connsiteY76" fmla="*/ 4592 h 9649"/>
              <a:gd name="connsiteX77" fmla="*/ 0 w 9839"/>
              <a:gd name="connsiteY77" fmla="*/ 4073 h 9649"/>
              <a:gd name="connsiteX78" fmla="*/ 0 w 9839"/>
              <a:gd name="connsiteY78" fmla="*/ 3548 h 9649"/>
              <a:gd name="connsiteX79" fmla="*/ 0 w 9839"/>
              <a:gd name="connsiteY79" fmla="*/ 3028 h 9649"/>
              <a:gd name="connsiteX80" fmla="*/ 0 w 9839"/>
              <a:gd name="connsiteY80" fmla="*/ 2504 h 9649"/>
              <a:gd name="connsiteX81" fmla="*/ 0 w 9839"/>
              <a:gd name="connsiteY81" fmla="*/ 1866 h 9649"/>
              <a:gd name="connsiteX82" fmla="*/ 0 w 9839"/>
              <a:gd name="connsiteY82" fmla="*/ 1346 h 9649"/>
              <a:gd name="connsiteX83" fmla="*/ 0 w 9839"/>
              <a:gd name="connsiteY83" fmla="*/ 955 h 9649"/>
              <a:gd name="connsiteX84" fmla="*/ 0 w 9839"/>
              <a:gd name="connsiteY84" fmla="*/ 432 h 9649"/>
              <a:gd name="connsiteX85" fmla="*/ 0 w 9839"/>
              <a:gd name="connsiteY85" fmla="*/ 43 h 9649"/>
              <a:gd name="connsiteX86" fmla="*/ 1097 w 9839"/>
              <a:gd name="connsiteY86" fmla="*/ 172 h 9649"/>
              <a:gd name="connsiteX87" fmla="*/ 937 w 9839"/>
              <a:gd name="connsiteY87" fmla="*/ 824 h 9649"/>
              <a:gd name="connsiteX88" fmla="*/ 937 w 9839"/>
              <a:gd name="connsiteY88" fmla="*/ 1477 h 9649"/>
              <a:gd name="connsiteX89" fmla="*/ 937 w 9839"/>
              <a:gd name="connsiteY89" fmla="*/ 1477 h 9649"/>
              <a:gd name="connsiteX0" fmla="*/ 952 w 10000"/>
              <a:gd name="connsiteY0" fmla="*/ 1353 h 9822"/>
              <a:gd name="connsiteX1" fmla="*/ 952 w 10000"/>
              <a:gd name="connsiteY1" fmla="*/ 2012 h 9822"/>
              <a:gd name="connsiteX2" fmla="*/ 952 w 10000"/>
              <a:gd name="connsiteY2" fmla="*/ 2551 h 9822"/>
              <a:gd name="connsiteX3" fmla="*/ 952 w 10000"/>
              <a:gd name="connsiteY3" fmla="*/ 3093 h 9822"/>
              <a:gd name="connsiteX4" fmla="*/ 952 w 10000"/>
              <a:gd name="connsiteY4" fmla="*/ 3636 h 9822"/>
              <a:gd name="connsiteX5" fmla="*/ 952 w 10000"/>
              <a:gd name="connsiteY5" fmla="*/ 4176 h 9822"/>
              <a:gd name="connsiteX6" fmla="*/ 952 w 10000"/>
              <a:gd name="connsiteY6" fmla="*/ 4581 h 9822"/>
              <a:gd name="connsiteX7" fmla="*/ 952 w 10000"/>
              <a:gd name="connsiteY7" fmla="*/ 4987 h 9822"/>
              <a:gd name="connsiteX8" fmla="*/ 952 w 10000"/>
              <a:gd name="connsiteY8" fmla="*/ 5239 h 9822"/>
              <a:gd name="connsiteX9" fmla="*/ 790 w 10000"/>
              <a:gd name="connsiteY9" fmla="*/ 5914 h 9822"/>
              <a:gd name="connsiteX10" fmla="*/ 790 w 10000"/>
              <a:gd name="connsiteY10" fmla="*/ 6459 h 9822"/>
              <a:gd name="connsiteX11" fmla="*/ 952 w 10000"/>
              <a:gd name="connsiteY11" fmla="*/ 6863 h 9822"/>
              <a:gd name="connsiteX12" fmla="*/ 952 w 10000"/>
              <a:gd name="connsiteY12" fmla="*/ 7268 h 9822"/>
              <a:gd name="connsiteX13" fmla="*/ 1115 w 10000"/>
              <a:gd name="connsiteY13" fmla="*/ 7675 h 9822"/>
              <a:gd name="connsiteX14" fmla="*/ 1278 w 10000"/>
              <a:gd name="connsiteY14" fmla="*/ 8081 h 9822"/>
              <a:gd name="connsiteX15" fmla="*/ 1440 w 10000"/>
              <a:gd name="connsiteY15" fmla="*/ 8334 h 9822"/>
              <a:gd name="connsiteX16" fmla="*/ 1764 w 10000"/>
              <a:gd name="connsiteY16" fmla="*/ 8470 h 9822"/>
              <a:gd name="connsiteX17" fmla="*/ 2088 w 10000"/>
              <a:gd name="connsiteY17" fmla="*/ 8605 h 9822"/>
              <a:gd name="connsiteX18" fmla="*/ 2575 w 10000"/>
              <a:gd name="connsiteY18" fmla="*/ 8739 h 9822"/>
              <a:gd name="connsiteX19" fmla="*/ 3224 w 10000"/>
              <a:gd name="connsiteY19" fmla="*/ 8876 h 9822"/>
              <a:gd name="connsiteX20" fmla="*/ 3873 w 10000"/>
              <a:gd name="connsiteY20" fmla="*/ 8876 h 9822"/>
              <a:gd name="connsiteX21" fmla="*/ 4502 w 10000"/>
              <a:gd name="connsiteY21" fmla="*/ 8876 h 9822"/>
              <a:gd name="connsiteX22" fmla="*/ 5151 w 10000"/>
              <a:gd name="connsiteY22" fmla="*/ 8876 h 9822"/>
              <a:gd name="connsiteX23" fmla="*/ 5639 w 10000"/>
              <a:gd name="connsiteY23" fmla="*/ 8876 h 9822"/>
              <a:gd name="connsiteX24" fmla="*/ 6125 w 10000"/>
              <a:gd name="connsiteY24" fmla="*/ 8739 h 9822"/>
              <a:gd name="connsiteX25" fmla="*/ 6938 w 10000"/>
              <a:gd name="connsiteY25" fmla="*/ 8605 h 9822"/>
              <a:gd name="connsiteX26" fmla="*/ 7586 w 10000"/>
              <a:gd name="connsiteY26" fmla="*/ 8470 h 9822"/>
              <a:gd name="connsiteX27" fmla="*/ 7749 w 10000"/>
              <a:gd name="connsiteY27" fmla="*/ 8334 h 9822"/>
              <a:gd name="connsiteX28" fmla="*/ 7911 w 10000"/>
              <a:gd name="connsiteY28" fmla="*/ 8217 h 9822"/>
              <a:gd name="connsiteX29" fmla="*/ 8072 w 10000"/>
              <a:gd name="connsiteY29" fmla="*/ 8081 h 9822"/>
              <a:gd name="connsiteX30" fmla="*/ 8236 w 10000"/>
              <a:gd name="connsiteY30" fmla="*/ 7945 h 9822"/>
              <a:gd name="connsiteX31" fmla="*/ 8377 w 10000"/>
              <a:gd name="connsiteY31" fmla="*/ 7403 h 9822"/>
              <a:gd name="connsiteX32" fmla="*/ 8539 w 10000"/>
              <a:gd name="connsiteY32" fmla="*/ 6863 h 9822"/>
              <a:gd name="connsiteX33" fmla="*/ 8701 w 10000"/>
              <a:gd name="connsiteY33" fmla="*/ 6593 h 9822"/>
              <a:gd name="connsiteX34" fmla="*/ 8701 w 10000"/>
              <a:gd name="connsiteY34" fmla="*/ 6324 h 9822"/>
              <a:gd name="connsiteX35" fmla="*/ 8701 w 10000"/>
              <a:gd name="connsiteY35" fmla="*/ 6051 h 9822"/>
              <a:gd name="connsiteX36" fmla="*/ 8701 w 10000"/>
              <a:gd name="connsiteY36" fmla="*/ 5914 h 9822"/>
              <a:gd name="connsiteX37" fmla="*/ 8863 w 10000"/>
              <a:gd name="connsiteY37" fmla="*/ 5781 h 9822"/>
              <a:gd name="connsiteX38" fmla="*/ 8863 w 10000"/>
              <a:gd name="connsiteY38" fmla="*/ 5645 h 9822"/>
              <a:gd name="connsiteX39" fmla="*/ 8863 w 10000"/>
              <a:gd name="connsiteY39" fmla="*/ 5645 h 9822"/>
              <a:gd name="connsiteX40" fmla="*/ 9026 w 10000"/>
              <a:gd name="connsiteY40" fmla="*/ 5645 h 9822"/>
              <a:gd name="connsiteX41" fmla="*/ 9188 w 10000"/>
              <a:gd name="connsiteY41" fmla="*/ 5645 h 9822"/>
              <a:gd name="connsiteX42" fmla="*/ 9188 w 10000"/>
              <a:gd name="connsiteY42" fmla="*/ 5781 h 9822"/>
              <a:gd name="connsiteX43" fmla="*/ 9351 w 10000"/>
              <a:gd name="connsiteY43" fmla="*/ 5914 h 9822"/>
              <a:gd name="connsiteX44" fmla="*/ 9351 w 10000"/>
              <a:gd name="connsiteY44" fmla="*/ 6189 h 9822"/>
              <a:gd name="connsiteX45" fmla="*/ 9351 w 10000"/>
              <a:gd name="connsiteY45" fmla="*/ 6324 h 9822"/>
              <a:gd name="connsiteX46" fmla="*/ 9351 w 10000"/>
              <a:gd name="connsiteY46" fmla="*/ 6593 h 9822"/>
              <a:gd name="connsiteX47" fmla="*/ 9513 w 10000"/>
              <a:gd name="connsiteY47" fmla="*/ 7133 h 9822"/>
              <a:gd name="connsiteX48" fmla="*/ 9513 w 10000"/>
              <a:gd name="connsiteY48" fmla="*/ 7539 h 9822"/>
              <a:gd name="connsiteX49" fmla="*/ 9675 w 10000"/>
              <a:gd name="connsiteY49" fmla="*/ 7945 h 9822"/>
              <a:gd name="connsiteX50" fmla="*/ 9837 w 10000"/>
              <a:gd name="connsiteY50" fmla="*/ 8217 h 9822"/>
              <a:gd name="connsiteX51" fmla="*/ 10000 w 10000"/>
              <a:gd name="connsiteY51" fmla="*/ 8470 h 9822"/>
              <a:gd name="connsiteX52" fmla="*/ 10000 w 10000"/>
              <a:gd name="connsiteY52" fmla="*/ 8739 h 9822"/>
              <a:gd name="connsiteX53" fmla="*/ 9837 w 10000"/>
              <a:gd name="connsiteY53" fmla="*/ 9012 h 9822"/>
              <a:gd name="connsiteX54" fmla="*/ 9513 w 10000"/>
              <a:gd name="connsiteY54" fmla="*/ 9145 h 9822"/>
              <a:gd name="connsiteX55" fmla="*/ 9188 w 10000"/>
              <a:gd name="connsiteY55" fmla="*/ 9280 h 9822"/>
              <a:gd name="connsiteX56" fmla="*/ 8701 w 10000"/>
              <a:gd name="connsiteY56" fmla="*/ 9418 h 9822"/>
              <a:gd name="connsiteX57" fmla="*/ 8236 w 10000"/>
              <a:gd name="connsiteY57" fmla="*/ 9553 h 9822"/>
              <a:gd name="connsiteX58" fmla="*/ 7749 w 10000"/>
              <a:gd name="connsiteY58" fmla="*/ 9687 h 9822"/>
              <a:gd name="connsiteX59" fmla="*/ 7098 w 10000"/>
              <a:gd name="connsiteY59" fmla="*/ 9687 h 9822"/>
              <a:gd name="connsiteX60" fmla="*/ 6287 w 10000"/>
              <a:gd name="connsiteY60" fmla="*/ 9822 h 9822"/>
              <a:gd name="connsiteX61" fmla="*/ 5475 w 10000"/>
              <a:gd name="connsiteY61" fmla="*/ 9822 h 9822"/>
              <a:gd name="connsiteX62" fmla="*/ 4502 w 10000"/>
              <a:gd name="connsiteY62" fmla="*/ 9822 h 9822"/>
              <a:gd name="connsiteX63" fmla="*/ 3711 w 10000"/>
              <a:gd name="connsiteY63" fmla="*/ 9822 h 9822"/>
              <a:gd name="connsiteX64" fmla="*/ 2899 w 10000"/>
              <a:gd name="connsiteY64" fmla="*/ 9687 h 9822"/>
              <a:gd name="connsiteX65" fmla="*/ 2250 w 10000"/>
              <a:gd name="connsiteY65" fmla="*/ 9687 h 9822"/>
              <a:gd name="connsiteX66" fmla="*/ 1764 w 10000"/>
              <a:gd name="connsiteY66" fmla="*/ 9553 h 9822"/>
              <a:gd name="connsiteX67" fmla="*/ 1278 w 10000"/>
              <a:gd name="connsiteY67" fmla="*/ 9280 h 9822"/>
              <a:gd name="connsiteX68" fmla="*/ 790 w 10000"/>
              <a:gd name="connsiteY68" fmla="*/ 9145 h 9822"/>
              <a:gd name="connsiteX69" fmla="*/ 486 w 10000"/>
              <a:gd name="connsiteY69" fmla="*/ 8876 h 9822"/>
              <a:gd name="connsiteX70" fmla="*/ 323 w 10000"/>
              <a:gd name="connsiteY70" fmla="*/ 8470 h 9822"/>
              <a:gd name="connsiteX71" fmla="*/ 161 w 10000"/>
              <a:gd name="connsiteY71" fmla="*/ 8081 h 9822"/>
              <a:gd name="connsiteX72" fmla="*/ 0 w 10000"/>
              <a:gd name="connsiteY72" fmla="*/ 7539 h 9822"/>
              <a:gd name="connsiteX73" fmla="*/ 0 w 10000"/>
              <a:gd name="connsiteY73" fmla="*/ 7000 h 9822"/>
              <a:gd name="connsiteX74" fmla="*/ 0 w 10000"/>
              <a:gd name="connsiteY74" fmla="*/ 6324 h 9822"/>
              <a:gd name="connsiteX75" fmla="*/ 0 w 10000"/>
              <a:gd name="connsiteY75" fmla="*/ 5512 h 9822"/>
              <a:gd name="connsiteX76" fmla="*/ 0 w 10000"/>
              <a:gd name="connsiteY76" fmla="*/ 4581 h 9822"/>
              <a:gd name="connsiteX77" fmla="*/ 0 w 10000"/>
              <a:gd name="connsiteY77" fmla="*/ 4043 h 9822"/>
              <a:gd name="connsiteX78" fmla="*/ 0 w 10000"/>
              <a:gd name="connsiteY78" fmla="*/ 3499 h 9822"/>
              <a:gd name="connsiteX79" fmla="*/ 0 w 10000"/>
              <a:gd name="connsiteY79" fmla="*/ 2960 h 9822"/>
              <a:gd name="connsiteX80" fmla="*/ 0 w 10000"/>
              <a:gd name="connsiteY80" fmla="*/ 2417 h 9822"/>
              <a:gd name="connsiteX81" fmla="*/ 0 w 10000"/>
              <a:gd name="connsiteY81" fmla="*/ 1756 h 9822"/>
              <a:gd name="connsiteX82" fmla="*/ 0 w 10000"/>
              <a:gd name="connsiteY82" fmla="*/ 1217 h 9822"/>
              <a:gd name="connsiteX83" fmla="*/ 0 w 10000"/>
              <a:gd name="connsiteY83" fmla="*/ 812 h 9822"/>
              <a:gd name="connsiteX84" fmla="*/ 0 w 10000"/>
              <a:gd name="connsiteY84" fmla="*/ 270 h 9822"/>
              <a:gd name="connsiteX85" fmla="*/ 1115 w 10000"/>
              <a:gd name="connsiteY85" fmla="*/ 0 h 9822"/>
              <a:gd name="connsiteX86" fmla="*/ 952 w 10000"/>
              <a:gd name="connsiteY86" fmla="*/ 676 h 9822"/>
              <a:gd name="connsiteX87" fmla="*/ 952 w 10000"/>
              <a:gd name="connsiteY87" fmla="*/ 1353 h 9822"/>
              <a:gd name="connsiteX88" fmla="*/ 952 w 10000"/>
              <a:gd name="connsiteY88" fmla="*/ 1353 h 9822"/>
              <a:gd name="connsiteX0" fmla="*/ 952 w 10000"/>
              <a:gd name="connsiteY0" fmla="*/ 1378 h 10000"/>
              <a:gd name="connsiteX1" fmla="*/ 952 w 10000"/>
              <a:gd name="connsiteY1" fmla="*/ 2048 h 10000"/>
              <a:gd name="connsiteX2" fmla="*/ 952 w 10000"/>
              <a:gd name="connsiteY2" fmla="*/ 2597 h 10000"/>
              <a:gd name="connsiteX3" fmla="*/ 952 w 10000"/>
              <a:gd name="connsiteY3" fmla="*/ 3149 h 10000"/>
              <a:gd name="connsiteX4" fmla="*/ 952 w 10000"/>
              <a:gd name="connsiteY4" fmla="*/ 3702 h 10000"/>
              <a:gd name="connsiteX5" fmla="*/ 952 w 10000"/>
              <a:gd name="connsiteY5" fmla="*/ 4252 h 10000"/>
              <a:gd name="connsiteX6" fmla="*/ 952 w 10000"/>
              <a:gd name="connsiteY6" fmla="*/ 4664 h 10000"/>
              <a:gd name="connsiteX7" fmla="*/ 952 w 10000"/>
              <a:gd name="connsiteY7" fmla="*/ 5077 h 10000"/>
              <a:gd name="connsiteX8" fmla="*/ 952 w 10000"/>
              <a:gd name="connsiteY8" fmla="*/ 5334 h 10000"/>
              <a:gd name="connsiteX9" fmla="*/ 790 w 10000"/>
              <a:gd name="connsiteY9" fmla="*/ 6021 h 10000"/>
              <a:gd name="connsiteX10" fmla="*/ 790 w 10000"/>
              <a:gd name="connsiteY10" fmla="*/ 6576 h 10000"/>
              <a:gd name="connsiteX11" fmla="*/ 952 w 10000"/>
              <a:gd name="connsiteY11" fmla="*/ 6987 h 10000"/>
              <a:gd name="connsiteX12" fmla="*/ 952 w 10000"/>
              <a:gd name="connsiteY12" fmla="*/ 7400 h 10000"/>
              <a:gd name="connsiteX13" fmla="*/ 1115 w 10000"/>
              <a:gd name="connsiteY13" fmla="*/ 7814 h 10000"/>
              <a:gd name="connsiteX14" fmla="*/ 1278 w 10000"/>
              <a:gd name="connsiteY14" fmla="*/ 8227 h 10000"/>
              <a:gd name="connsiteX15" fmla="*/ 1440 w 10000"/>
              <a:gd name="connsiteY15" fmla="*/ 8485 h 10000"/>
              <a:gd name="connsiteX16" fmla="*/ 1764 w 10000"/>
              <a:gd name="connsiteY16" fmla="*/ 8623 h 10000"/>
              <a:gd name="connsiteX17" fmla="*/ 2088 w 10000"/>
              <a:gd name="connsiteY17" fmla="*/ 8761 h 10000"/>
              <a:gd name="connsiteX18" fmla="*/ 2575 w 10000"/>
              <a:gd name="connsiteY18" fmla="*/ 8897 h 10000"/>
              <a:gd name="connsiteX19" fmla="*/ 3224 w 10000"/>
              <a:gd name="connsiteY19" fmla="*/ 9037 h 10000"/>
              <a:gd name="connsiteX20" fmla="*/ 3873 w 10000"/>
              <a:gd name="connsiteY20" fmla="*/ 9037 h 10000"/>
              <a:gd name="connsiteX21" fmla="*/ 4502 w 10000"/>
              <a:gd name="connsiteY21" fmla="*/ 9037 h 10000"/>
              <a:gd name="connsiteX22" fmla="*/ 5151 w 10000"/>
              <a:gd name="connsiteY22" fmla="*/ 9037 h 10000"/>
              <a:gd name="connsiteX23" fmla="*/ 5639 w 10000"/>
              <a:gd name="connsiteY23" fmla="*/ 9037 h 10000"/>
              <a:gd name="connsiteX24" fmla="*/ 6125 w 10000"/>
              <a:gd name="connsiteY24" fmla="*/ 8897 h 10000"/>
              <a:gd name="connsiteX25" fmla="*/ 6938 w 10000"/>
              <a:gd name="connsiteY25" fmla="*/ 8761 h 10000"/>
              <a:gd name="connsiteX26" fmla="*/ 7586 w 10000"/>
              <a:gd name="connsiteY26" fmla="*/ 8623 h 10000"/>
              <a:gd name="connsiteX27" fmla="*/ 7749 w 10000"/>
              <a:gd name="connsiteY27" fmla="*/ 8485 h 10000"/>
              <a:gd name="connsiteX28" fmla="*/ 7911 w 10000"/>
              <a:gd name="connsiteY28" fmla="*/ 8366 h 10000"/>
              <a:gd name="connsiteX29" fmla="*/ 8072 w 10000"/>
              <a:gd name="connsiteY29" fmla="*/ 8227 h 10000"/>
              <a:gd name="connsiteX30" fmla="*/ 8236 w 10000"/>
              <a:gd name="connsiteY30" fmla="*/ 8089 h 10000"/>
              <a:gd name="connsiteX31" fmla="*/ 8377 w 10000"/>
              <a:gd name="connsiteY31" fmla="*/ 7537 h 10000"/>
              <a:gd name="connsiteX32" fmla="*/ 8539 w 10000"/>
              <a:gd name="connsiteY32" fmla="*/ 6987 h 10000"/>
              <a:gd name="connsiteX33" fmla="*/ 8701 w 10000"/>
              <a:gd name="connsiteY33" fmla="*/ 6712 h 10000"/>
              <a:gd name="connsiteX34" fmla="*/ 8701 w 10000"/>
              <a:gd name="connsiteY34" fmla="*/ 6439 h 10000"/>
              <a:gd name="connsiteX35" fmla="*/ 8701 w 10000"/>
              <a:gd name="connsiteY35" fmla="*/ 6161 h 10000"/>
              <a:gd name="connsiteX36" fmla="*/ 8701 w 10000"/>
              <a:gd name="connsiteY36" fmla="*/ 6021 h 10000"/>
              <a:gd name="connsiteX37" fmla="*/ 8863 w 10000"/>
              <a:gd name="connsiteY37" fmla="*/ 5886 h 10000"/>
              <a:gd name="connsiteX38" fmla="*/ 8863 w 10000"/>
              <a:gd name="connsiteY38" fmla="*/ 5747 h 10000"/>
              <a:gd name="connsiteX39" fmla="*/ 8863 w 10000"/>
              <a:gd name="connsiteY39" fmla="*/ 5747 h 10000"/>
              <a:gd name="connsiteX40" fmla="*/ 9026 w 10000"/>
              <a:gd name="connsiteY40" fmla="*/ 5747 h 10000"/>
              <a:gd name="connsiteX41" fmla="*/ 9188 w 10000"/>
              <a:gd name="connsiteY41" fmla="*/ 5747 h 10000"/>
              <a:gd name="connsiteX42" fmla="*/ 9188 w 10000"/>
              <a:gd name="connsiteY42" fmla="*/ 5886 h 10000"/>
              <a:gd name="connsiteX43" fmla="*/ 9351 w 10000"/>
              <a:gd name="connsiteY43" fmla="*/ 6021 h 10000"/>
              <a:gd name="connsiteX44" fmla="*/ 9351 w 10000"/>
              <a:gd name="connsiteY44" fmla="*/ 6301 h 10000"/>
              <a:gd name="connsiteX45" fmla="*/ 9351 w 10000"/>
              <a:gd name="connsiteY45" fmla="*/ 6439 h 10000"/>
              <a:gd name="connsiteX46" fmla="*/ 9351 w 10000"/>
              <a:gd name="connsiteY46" fmla="*/ 6712 h 10000"/>
              <a:gd name="connsiteX47" fmla="*/ 9513 w 10000"/>
              <a:gd name="connsiteY47" fmla="*/ 7262 h 10000"/>
              <a:gd name="connsiteX48" fmla="*/ 9513 w 10000"/>
              <a:gd name="connsiteY48" fmla="*/ 7676 h 10000"/>
              <a:gd name="connsiteX49" fmla="*/ 9675 w 10000"/>
              <a:gd name="connsiteY49" fmla="*/ 8089 h 10000"/>
              <a:gd name="connsiteX50" fmla="*/ 9837 w 10000"/>
              <a:gd name="connsiteY50" fmla="*/ 8366 h 10000"/>
              <a:gd name="connsiteX51" fmla="*/ 10000 w 10000"/>
              <a:gd name="connsiteY51" fmla="*/ 8623 h 10000"/>
              <a:gd name="connsiteX52" fmla="*/ 10000 w 10000"/>
              <a:gd name="connsiteY52" fmla="*/ 8897 h 10000"/>
              <a:gd name="connsiteX53" fmla="*/ 9837 w 10000"/>
              <a:gd name="connsiteY53" fmla="*/ 9175 h 10000"/>
              <a:gd name="connsiteX54" fmla="*/ 9513 w 10000"/>
              <a:gd name="connsiteY54" fmla="*/ 9311 h 10000"/>
              <a:gd name="connsiteX55" fmla="*/ 9188 w 10000"/>
              <a:gd name="connsiteY55" fmla="*/ 9448 h 10000"/>
              <a:gd name="connsiteX56" fmla="*/ 8701 w 10000"/>
              <a:gd name="connsiteY56" fmla="*/ 9589 h 10000"/>
              <a:gd name="connsiteX57" fmla="*/ 8236 w 10000"/>
              <a:gd name="connsiteY57" fmla="*/ 9726 h 10000"/>
              <a:gd name="connsiteX58" fmla="*/ 7749 w 10000"/>
              <a:gd name="connsiteY58" fmla="*/ 9863 h 10000"/>
              <a:gd name="connsiteX59" fmla="*/ 7098 w 10000"/>
              <a:gd name="connsiteY59" fmla="*/ 9863 h 10000"/>
              <a:gd name="connsiteX60" fmla="*/ 6287 w 10000"/>
              <a:gd name="connsiteY60" fmla="*/ 10000 h 10000"/>
              <a:gd name="connsiteX61" fmla="*/ 5475 w 10000"/>
              <a:gd name="connsiteY61" fmla="*/ 10000 h 10000"/>
              <a:gd name="connsiteX62" fmla="*/ 4502 w 10000"/>
              <a:gd name="connsiteY62" fmla="*/ 10000 h 10000"/>
              <a:gd name="connsiteX63" fmla="*/ 3711 w 10000"/>
              <a:gd name="connsiteY63" fmla="*/ 10000 h 10000"/>
              <a:gd name="connsiteX64" fmla="*/ 2899 w 10000"/>
              <a:gd name="connsiteY64" fmla="*/ 9863 h 10000"/>
              <a:gd name="connsiteX65" fmla="*/ 2250 w 10000"/>
              <a:gd name="connsiteY65" fmla="*/ 9863 h 10000"/>
              <a:gd name="connsiteX66" fmla="*/ 1764 w 10000"/>
              <a:gd name="connsiteY66" fmla="*/ 9726 h 10000"/>
              <a:gd name="connsiteX67" fmla="*/ 1278 w 10000"/>
              <a:gd name="connsiteY67" fmla="*/ 9448 h 10000"/>
              <a:gd name="connsiteX68" fmla="*/ 790 w 10000"/>
              <a:gd name="connsiteY68" fmla="*/ 9311 h 10000"/>
              <a:gd name="connsiteX69" fmla="*/ 486 w 10000"/>
              <a:gd name="connsiteY69" fmla="*/ 9037 h 10000"/>
              <a:gd name="connsiteX70" fmla="*/ 323 w 10000"/>
              <a:gd name="connsiteY70" fmla="*/ 8623 h 10000"/>
              <a:gd name="connsiteX71" fmla="*/ 161 w 10000"/>
              <a:gd name="connsiteY71" fmla="*/ 8227 h 10000"/>
              <a:gd name="connsiteX72" fmla="*/ 0 w 10000"/>
              <a:gd name="connsiteY72" fmla="*/ 7676 h 10000"/>
              <a:gd name="connsiteX73" fmla="*/ 0 w 10000"/>
              <a:gd name="connsiteY73" fmla="*/ 7127 h 10000"/>
              <a:gd name="connsiteX74" fmla="*/ 0 w 10000"/>
              <a:gd name="connsiteY74" fmla="*/ 6439 h 10000"/>
              <a:gd name="connsiteX75" fmla="*/ 0 w 10000"/>
              <a:gd name="connsiteY75" fmla="*/ 5612 h 10000"/>
              <a:gd name="connsiteX76" fmla="*/ 0 w 10000"/>
              <a:gd name="connsiteY76" fmla="*/ 4664 h 10000"/>
              <a:gd name="connsiteX77" fmla="*/ 0 w 10000"/>
              <a:gd name="connsiteY77" fmla="*/ 4116 h 10000"/>
              <a:gd name="connsiteX78" fmla="*/ 0 w 10000"/>
              <a:gd name="connsiteY78" fmla="*/ 3562 h 10000"/>
              <a:gd name="connsiteX79" fmla="*/ 0 w 10000"/>
              <a:gd name="connsiteY79" fmla="*/ 3014 h 10000"/>
              <a:gd name="connsiteX80" fmla="*/ 0 w 10000"/>
              <a:gd name="connsiteY80" fmla="*/ 2461 h 10000"/>
              <a:gd name="connsiteX81" fmla="*/ 0 w 10000"/>
              <a:gd name="connsiteY81" fmla="*/ 1788 h 10000"/>
              <a:gd name="connsiteX82" fmla="*/ 0 w 10000"/>
              <a:gd name="connsiteY82" fmla="*/ 1239 h 10000"/>
              <a:gd name="connsiteX83" fmla="*/ 0 w 10000"/>
              <a:gd name="connsiteY83" fmla="*/ 827 h 10000"/>
              <a:gd name="connsiteX84" fmla="*/ 1115 w 10000"/>
              <a:gd name="connsiteY84" fmla="*/ 0 h 10000"/>
              <a:gd name="connsiteX85" fmla="*/ 952 w 10000"/>
              <a:gd name="connsiteY85" fmla="*/ 688 h 10000"/>
              <a:gd name="connsiteX86" fmla="*/ 952 w 10000"/>
              <a:gd name="connsiteY86" fmla="*/ 1378 h 10000"/>
              <a:gd name="connsiteX87" fmla="*/ 952 w 10000"/>
              <a:gd name="connsiteY87" fmla="*/ 1378 h 10000"/>
              <a:gd name="connsiteX0" fmla="*/ 952 w 10000"/>
              <a:gd name="connsiteY0" fmla="*/ 690 h 9312"/>
              <a:gd name="connsiteX1" fmla="*/ 952 w 10000"/>
              <a:gd name="connsiteY1" fmla="*/ 1360 h 9312"/>
              <a:gd name="connsiteX2" fmla="*/ 952 w 10000"/>
              <a:gd name="connsiteY2" fmla="*/ 1909 h 9312"/>
              <a:gd name="connsiteX3" fmla="*/ 952 w 10000"/>
              <a:gd name="connsiteY3" fmla="*/ 2461 h 9312"/>
              <a:gd name="connsiteX4" fmla="*/ 952 w 10000"/>
              <a:gd name="connsiteY4" fmla="*/ 3014 h 9312"/>
              <a:gd name="connsiteX5" fmla="*/ 952 w 10000"/>
              <a:gd name="connsiteY5" fmla="*/ 3564 h 9312"/>
              <a:gd name="connsiteX6" fmla="*/ 952 w 10000"/>
              <a:gd name="connsiteY6" fmla="*/ 3976 h 9312"/>
              <a:gd name="connsiteX7" fmla="*/ 952 w 10000"/>
              <a:gd name="connsiteY7" fmla="*/ 4389 h 9312"/>
              <a:gd name="connsiteX8" fmla="*/ 952 w 10000"/>
              <a:gd name="connsiteY8" fmla="*/ 4646 h 9312"/>
              <a:gd name="connsiteX9" fmla="*/ 790 w 10000"/>
              <a:gd name="connsiteY9" fmla="*/ 5333 h 9312"/>
              <a:gd name="connsiteX10" fmla="*/ 790 w 10000"/>
              <a:gd name="connsiteY10" fmla="*/ 5888 h 9312"/>
              <a:gd name="connsiteX11" fmla="*/ 952 w 10000"/>
              <a:gd name="connsiteY11" fmla="*/ 6299 h 9312"/>
              <a:gd name="connsiteX12" fmla="*/ 952 w 10000"/>
              <a:gd name="connsiteY12" fmla="*/ 6712 h 9312"/>
              <a:gd name="connsiteX13" fmla="*/ 1115 w 10000"/>
              <a:gd name="connsiteY13" fmla="*/ 7126 h 9312"/>
              <a:gd name="connsiteX14" fmla="*/ 1278 w 10000"/>
              <a:gd name="connsiteY14" fmla="*/ 7539 h 9312"/>
              <a:gd name="connsiteX15" fmla="*/ 1440 w 10000"/>
              <a:gd name="connsiteY15" fmla="*/ 7797 h 9312"/>
              <a:gd name="connsiteX16" fmla="*/ 1764 w 10000"/>
              <a:gd name="connsiteY16" fmla="*/ 7935 h 9312"/>
              <a:gd name="connsiteX17" fmla="*/ 2088 w 10000"/>
              <a:gd name="connsiteY17" fmla="*/ 8073 h 9312"/>
              <a:gd name="connsiteX18" fmla="*/ 2575 w 10000"/>
              <a:gd name="connsiteY18" fmla="*/ 8209 h 9312"/>
              <a:gd name="connsiteX19" fmla="*/ 3224 w 10000"/>
              <a:gd name="connsiteY19" fmla="*/ 8349 h 9312"/>
              <a:gd name="connsiteX20" fmla="*/ 3873 w 10000"/>
              <a:gd name="connsiteY20" fmla="*/ 8349 h 9312"/>
              <a:gd name="connsiteX21" fmla="*/ 4502 w 10000"/>
              <a:gd name="connsiteY21" fmla="*/ 8349 h 9312"/>
              <a:gd name="connsiteX22" fmla="*/ 5151 w 10000"/>
              <a:gd name="connsiteY22" fmla="*/ 8349 h 9312"/>
              <a:gd name="connsiteX23" fmla="*/ 5639 w 10000"/>
              <a:gd name="connsiteY23" fmla="*/ 8349 h 9312"/>
              <a:gd name="connsiteX24" fmla="*/ 6125 w 10000"/>
              <a:gd name="connsiteY24" fmla="*/ 8209 h 9312"/>
              <a:gd name="connsiteX25" fmla="*/ 6938 w 10000"/>
              <a:gd name="connsiteY25" fmla="*/ 8073 h 9312"/>
              <a:gd name="connsiteX26" fmla="*/ 7586 w 10000"/>
              <a:gd name="connsiteY26" fmla="*/ 7935 h 9312"/>
              <a:gd name="connsiteX27" fmla="*/ 7749 w 10000"/>
              <a:gd name="connsiteY27" fmla="*/ 7797 h 9312"/>
              <a:gd name="connsiteX28" fmla="*/ 7911 w 10000"/>
              <a:gd name="connsiteY28" fmla="*/ 7678 h 9312"/>
              <a:gd name="connsiteX29" fmla="*/ 8072 w 10000"/>
              <a:gd name="connsiteY29" fmla="*/ 7539 h 9312"/>
              <a:gd name="connsiteX30" fmla="*/ 8236 w 10000"/>
              <a:gd name="connsiteY30" fmla="*/ 7401 h 9312"/>
              <a:gd name="connsiteX31" fmla="*/ 8377 w 10000"/>
              <a:gd name="connsiteY31" fmla="*/ 6849 h 9312"/>
              <a:gd name="connsiteX32" fmla="*/ 8539 w 10000"/>
              <a:gd name="connsiteY32" fmla="*/ 6299 h 9312"/>
              <a:gd name="connsiteX33" fmla="*/ 8701 w 10000"/>
              <a:gd name="connsiteY33" fmla="*/ 6024 h 9312"/>
              <a:gd name="connsiteX34" fmla="*/ 8701 w 10000"/>
              <a:gd name="connsiteY34" fmla="*/ 5751 h 9312"/>
              <a:gd name="connsiteX35" fmla="*/ 8701 w 10000"/>
              <a:gd name="connsiteY35" fmla="*/ 5473 h 9312"/>
              <a:gd name="connsiteX36" fmla="*/ 8701 w 10000"/>
              <a:gd name="connsiteY36" fmla="*/ 5333 h 9312"/>
              <a:gd name="connsiteX37" fmla="*/ 8863 w 10000"/>
              <a:gd name="connsiteY37" fmla="*/ 5198 h 9312"/>
              <a:gd name="connsiteX38" fmla="*/ 8863 w 10000"/>
              <a:gd name="connsiteY38" fmla="*/ 5059 h 9312"/>
              <a:gd name="connsiteX39" fmla="*/ 8863 w 10000"/>
              <a:gd name="connsiteY39" fmla="*/ 5059 h 9312"/>
              <a:gd name="connsiteX40" fmla="*/ 9026 w 10000"/>
              <a:gd name="connsiteY40" fmla="*/ 5059 h 9312"/>
              <a:gd name="connsiteX41" fmla="*/ 9188 w 10000"/>
              <a:gd name="connsiteY41" fmla="*/ 5059 h 9312"/>
              <a:gd name="connsiteX42" fmla="*/ 9188 w 10000"/>
              <a:gd name="connsiteY42" fmla="*/ 5198 h 9312"/>
              <a:gd name="connsiteX43" fmla="*/ 9351 w 10000"/>
              <a:gd name="connsiteY43" fmla="*/ 5333 h 9312"/>
              <a:gd name="connsiteX44" fmla="*/ 9351 w 10000"/>
              <a:gd name="connsiteY44" fmla="*/ 5613 h 9312"/>
              <a:gd name="connsiteX45" fmla="*/ 9351 w 10000"/>
              <a:gd name="connsiteY45" fmla="*/ 5751 h 9312"/>
              <a:gd name="connsiteX46" fmla="*/ 9351 w 10000"/>
              <a:gd name="connsiteY46" fmla="*/ 6024 h 9312"/>
              <a:gd name="connsiteX47" fmla="*/ 9513 w 10000"/>
              <a:gd name="connsiteY47" fmla="*/ 6574 h 9312"/>
              <a:gd name="connsiteX48" fmla="*/ 9513 w 10000"/>
              <a:gd name="connsiteY48" fmla="*/ 6988 h 9312"/>
              <a:gd name="connsiteX49" fmla="*/ 9675 w 10000"/>
              <a:gd name="connsiteY49" fmla="*/ 7401 h 9312"/>
              <a:gd name="connsiteX50" fmla="*/ 9837 w 10000"/>
              <a:gd name="connsiteY50" fmla="*/ 7678 h 9312"/>
              <a:gd name="connsiteX51" fmla="*/ 10000 w 10000"/>
              <a:gd name="connsiteY51" fmla="*/ 7935 h 9312"/>
              <a:gd name="connsiteX52" fmla="*/ 10000 w 10000"/>
              <a:gd name="connsiteY52" fmla="*/ 8209 h 9312"/>
              <a:gd name="connsiteX53" fmla="*/ 9837 w 10000"/>
              <a:gd name="connsiteY53" fmla="*/ 8487 h 9312"/>
              <a:gd name="connsiteX54" fmla="*/ 9513 w 10000"/>
              <a:gd name="connsiteY54" fmla="*/ 8623 h 9312"/>
              <a:gd name="connsiteX55" fmla="*/ 9188 w 10000"/>
              <a:gd name="connsiteY55" fmla="*/ 8760 h 9312"/>
              <a:gd name="connsiteX56" fmla="*/ 8701 w 10000"/>
              <a:gd name="connsiteY56" fmla="*/ 8901 h 9312"/>
              <a:gd name="connsiteX57" fmla="*/ 8236 w 10000"/>
              <a:gd name="connsiteY57" fmla="*/ 9038 h 9312"/>
              <a:gd name="connsiteX58" fmla="*/ 7749 w 10000"/>
              <a:gd name="connsiteY58" fmla="*/ 9175 h 9312"/>
              <a:gd name="connsiteX59" fmla="*/ 7098 w 10000"/>
              <a:gd name="connsiteY59" fmla="*/ 9175 h 9312"/>
              <a:gd name="connsiteX60" fmla="*/ 6287 w 10000"/>
              <a:gd name="connsiteY60" fmla="*/ 9312 h 9312"/>
              <a:gd name="connsiteX61" fmla="*/ 5475 w 10000"/>
              <a:gd name="connsiteY61" fmla="*/ 9312 h 9312"/>
              <a:gd name="connsiteX62" fmla="*/ 4502 w 10000"/>
              <a:gd name="connsiteY62" fmla="*/ 9312 h 9312"/>
              <a:gd name="connsiteX63" fmla="*/ 3711 w 10000"/>
              <a:gd name="connsiteY63" fmla="*/ 9312 h 9312"/>
              <a:gd name="connsiteX64" fmla="*/ 2899 w 10000"/>
              <a:gd name="connsiteY64" fmla="*/ 9175 h 9312"/>
              <a:gd name="connsiteX65" fmla="*/ 2250 w 10000"/>
              <a:gd name="connsiteY65" fmla="*/ 9175 h 9312"/>
              <a:gd name="connsiteX66" fmla="*/ 1764 w 10000"/>
              <a:gd name="connsiteY66" fmla="*/ 9038 h 9312"/>
              <a:gd name="connsiteX67" fmla="*/ 1278 w 10000"/>
              <a:gd name="connsiteY67" fmla="*/ 8760 h 9312"/>
              <a:gd name="connsiteX68" fmla="*/ 790 w 10000"/>
              <a:gd name="connsiteY68" fmla="*/ 8623 h 9312"/>
              <a:gd name="connsiteX69" fmla="*/ 486 w 10000"/>
              <a:gd name="connsiteY69" fmla="*/ 8349 h 9312"/>
              <a:gd name="connsiteX70" fmla="*/ 323 w 10000"/>
              <a:gd name="connsiteY70" fmla="*/ 7935 h 9312"/>
              <a:gd name="connsiteX71" fmla="*/ 161 w 10000"/>
              <a:gd name="connsiteY71" fmla="*/ 7539 h 9312"/>
              <a:gd name="connsiteX72" fmla="*/ 0 w 10000"/>
              <a:gd name="connsiteY72" fmla="*/ 6988 h 9312"/>
              <a:gd name="connsiteX73" fmla="*/ 0 w 10000"/>
              <a:gd name="connsiteY73" fmla="*/ 6439 h 9312"/>
              <a:gd name="connsiteX74" fmla="*/ 0 w 10000"/>
              <a:gd name="connsiteY74" fmla="*/ 5751 h 9312"/>
              <a:gd name="connsiteX75" fmla="*/ 0 w 10000"/>
              <a:gd name="connsiteY75" fmla="*/ 4924 h 9312"/>
              <a:gd name="connsiteX76" fmla="*/ 0 w 10000"/>
              <a:gd name="connsiteY76" fmla="*/ 3976 h 9312"/>
              <a:gd name="connsiteX77" fmla="*/ 0 w 10000"/>
              <a:gd name="connsiteY77" fmla="*/ 3428 h 9312"/>
              <a:gd name="connsiteX78" fmla="*/ 0 w 10000"/>
              <a:gd name="connsiteY78" fmla="*/ 2874 h 9312"/>
              <a:gd name="connsiteX79" fmla="*/ 0 w 10000"/>
              <a:gd name="connsiteY79" fmla="*/ 2326 h 9312"/>
              <a:gd name="connsiteX80" fmla="*/ 0 w 10000"/>
              <a:gd name="connsiteY80" fmla="*/ 1773 h 9312"/>
              <a:gd name="connsiteX81" fmla="*/ 0 w 10000"/>
              <a:gd name="connsiteY81" fmla="*/ 1100 h 9312"/>
              <a:gd name="connsiteX82" fmla="*/ 0 w 10000"/>
              <a:gd name="connsiteY82" fmla="*/ 551 h 9312"/>
              <a:gd name="connsiteX83" fmla="*/ 0 w 10000"/>
              <a:gd name="connsiteY83" fmla="*/ 139 h 9312"/>
              <a:gd name="connsiteX84" fmla="*/ 952 w 10000"/>
              <a:gd name="connsiteY84" fmla="*/ 0 h 9312"/>
              <a:gd name="connsiteX85" fmla="*/ 952 w 10000"/>
              <a:gd name="connsiteY85" fmla="*/ 690 h 9312"/>
              <a:gd name="connsiteX86" fmla="*/ 952 w 10000"/>
              <a:gd name="connsiteY86" fmla="*/ 690 h 9312"/>
              <a:gd name="connsiteX0" fmla="*/ 952 w 10000"/>
              <a:gd name="connsiteY0" fmla="*/ 592 h 9851"/>
              <a:gd name="connsiteX1" fmla="*/ 952 w 10000"/>
              <a:gd name="connsiteY1" fmla="*/ 1311 h 9851"/>
              <a:gd name="connsiteX2" fmla="*/ 952 w 10000"/>
              <a:gd name="connsiteY2" fmla="*/ 1901 h 9851"/>
              <a:gd name="connsiteX3" fmla="*/ 952 w 10000"/>
              <a:gd name="connsiteY3" fmla="*/ 2494 h 9851"/>
              <a:gd name="connsiteX4" fmla="*/ 952 w 10000"/>
              <a:gd name="connsiteY4" fmla="*/ 3088 h 9851"/>
              <a:gd name="connsiteX5" fmla="*/ 952 w 10000"/>
              <a:gd name="connsiteY5" fmla="*/ 3678 h 9851"/>
              <a:gd name="connsiteX6" fmla="*/ 952 w 10000"/>
              <a:gd name="connsiteY6" fmla="*/ 4121 h 9851"/>
              <a:gd name="connsiteX7" fmla="*/ 952 w 10000"/>
              <a:gd name="connsiteY7" fmla="*/ 4564 h 9851"/>
              <a:gd name="connsiteX8" fmla="*/ 952 w 10000"/>
              <a:gd name="connsiteY8" fmla="*/ 4840 h 9851"/>
              <a:gd name="connsiteX9" fmla="*/ 790 w 10000"/>
              <a:gd name="connsiteY9" fmla="*/ 5578 h 9851"/>
              <a:gd name="connsiteX10" fmla="*/ 790 w 10000"/>
              <a:gd name="connsiteY10" fmla="*/ 6174 h 9851"/>
              <a:gd name="connsiteX11" fmla="*/ 952 w 10000"/>
              <a:gd name="connsiteY11" fmla="*/ 6615 h 9851"/>
              <a:gd name="connsiteX12" fmla="*/ 952 w 10000"/>
              <a:gd name="connsiteY12" fmla="*/ 7059 h 9851"/>
              <a:gd name="connsiteX13" fmla="*/ 1115 w 10000"/>
              <a:gd name="connsiteY13" fmla="*/ 7503 h 9851"/>
              <a:gd name="connsiteX14" fmla="*/ 1278 w 10000"/>
              <a:gd name="connsiteY14" fmla="*/ 7947 h 9851"/>
              <a:gd name="connsiteX15" fmla="*/ 1440 w 10000"/>
              <a:gd name="connsiteY15" fmla="*/ 8224 h 9851"/>
              <a:gd name="connsiteX16" fmla="*/ 1764 w 10000"/>
              <a:gd name="connsiteY16" fmla="*/ 8372 h 9851"/>
              <a:gd name="connsiteX17" fmla="*/ 2088 w 10000"/>
              <a:gd name="connsiteY17" fmla="*/ 8520 h 9851"/>
              <a:gd name="connsiteX18" fmla="*/ 2575 w 10000"/>
              <a:gd name="connsiteY18" fmla="*/ 8667 h 9851"/>
              <a:gd name="connsiteX19" fmla="*/ 3224 w 10000"/>
              <a:gd name="connsiteY19" fmla="*/ 8817 h 9851"/>
              <a:gd name="connsiteX20" fmla="*/ 3873 w 10000"/>
              <a:gd name="connsiteY20" fmla="*/ 8817 h 9851"/>
              <a:gd name="connsiteX21" fmla="*/ 4502 w 10000"/>
              <a:gd name="connsiteY21" fmla="*/ 8817 h 9851"/>
              <a:gd name="connsiteX22" fmla="*/ 5151 w 10000"/>
              <a:gd name="connsiteY22" fmla="*/ 8817 h 9851"/>
              <a:gd name="connsiteX23" fmla="*/ 5639 w 10000"/>
              <a:gd name="connsiteY23" fmla="*/ 8817 h 9851"/>
              <a:gd name="connsiteX24" fmla="*/ 6125 w 10000"/>
              <a:gd name="connsiteY24" fmla="*/ 8667 h 9851"/>
              <a:gd name="connsiteX25" fmla="*/ 6938 w 10000"/>
              <a:gd name="connsiteY25" fmla="*/ 8520 h 9851"/>
              <a:gd name="connsiteX26" fmla="*/ 7586 w 10000"/>
              <a:gd name="connsiteY26" fmla="*/ 8372 h 9851"/>
              <a:gd name="connsiteX27" fmla="*/ 7749 w 10000"/>
              <a:gd name="connsiteY27" fmla="*/ 8224 h 9851"/>
              <a:gd name="connsiteX28" fmla="*/ 7911 w 10000"/>
              <a:gd name="connsiteY28" fmla="*/ 8096 h 9851"/>
              <a:gd name="connsiteX29" fmla="*/ 8072 w 10000"/>
              <a:gd name="connsiteY29" fmla="*/ 7947 h 9851"/>
              <a:gd name="connsiteX30" fmla="*/ 8236 w 10000"/>
              <a:gd name="connsiteY30" fmla="*/ 7799 h 9851"/>
              <a:gd name="connsiteX31" fmla="*/ 8377 w 10000"/>
              <a:gd name="connsiteY31" fmla="*/ 7206 h 9851"/>
              <a:gd name="connsiteX32" fmla="*/ 8539 w 10000"/>
              <a:gd name="connsiteY32" fmla="*/ 6615 h 9851"/>
              <a:gd name="connsiteX33" fmla="*/ 8701 w 10000"/>
              <a:gd name="connsiteY33" fmla="*/ 6320 h 9851"/>
              <a:gd name="connsiteX34" fmla="*/ 8701 w 10000"/>
              <a:gd name="connsiteY34" fmla="*/ 6027 h 9851"/>
              <a:gd name="connsiteX35" fmla="*/ 8701 w 10000"/>
              <a:gd name="connsiteY35" fmla="*/ 5728 h 9851"/>
              <a:gd name="connsiteX36" fmla="*/ 8701 w 10000"/>
              <a:gd name="connsiteY36" fmla="*/ 5578 h 9851"/>
              <a:gd name="connsiteX37" fmla="*/ 8863 w 10000"/>
              <a:gd name="connsiteY37" fmla="*/ 5433 h 9851"/>
              <a:gd name="connsiteX38" fmla="*/ 8863 w 10000"/>
              <a:gd name="connsiteY38" fmla="*/ 5284 h 9851"/>
              <a:gd name="connsiteX39" fmla="*/ 8863 w 10000"/>
              <a:gd name="connsiteY39" fmla="*/ 5284 h 9851"/>
              <a:gd name="connsiteX40" fmla="*/ 9026 w 10000"/>
              <a:gd name="connsiteY40" fmla="*/ 5284 h 9851"/>
              <a:gd name="connsiteX41" fmla="*/ 9188 w 10000"/>
              <a:gd name="connsiteY41" fmla="*/ 5284 h 9851"/>
              <a:gd name="connsiteX42" fmla="*/ 9188 w 10000"/>
              <a:gd name="connsiteY42" fmla="*/ 5433 h 9851"/>
              <a:gd name="connsiteX43" fmla="*/ 9351 w 10000"/>
              <a:gd name="connsiteY43" fmla="*/ 5578 h 9851"/>
              <a:gd name="connsiteX44" fmla="*/ 9351 w 10000"/>
              <a:gd name="connsiteY44" fmla="*/ 5879 h 9851"/>
              <a:gd name="connsiteX45" fmla="*/ 9351 w 10000"/>
              <a:gd name="connsiteY45" fmla="*/ 6027 h 9851"/>
              <a:gd name="connsiteX46" fmla="*/ 9351 w 10000"/>
              <a:gd name="connsiteY46" fmla="*/ 6320 h 9851"/>
              <a:gd name="connsiteX47" fmla="*/ 9513 w 10000"/>
              <a:gd name="connsiteY47" fmla="*/ 6911 h 9851"/>
              <a:gd name="connsiteX48" fmla="*/ 9513 w 10000"/>
              <a:gd name="connsiteY48" fmla="*/ 7355 h 9851"/>
              <a:gd name="connsiteX49" fmla="*/ 9675 w 10000"/>
              <a:gd name="connsiteY49" fmla="*/ 7799 h 9851"/>
              <a:gd name="connsiteX50" fmla="*/ 9837 w 10000"/>
              <a:gd name="connsiteY50" fmla="*/ 8096 h 9851"/>
              <a:gd name="connsiteX51" fmla="*/ 10000 w 10000"/>
              <a:gd name="connsiteY51" fmla="*/ 8372 h 9851"/>
              <a:gd name="connsiteX52" fmla="*/ 10000 w 10000"/>
              <a:gd name="connsiteY52" fmla="*/ 8667 h 9851"/>
              <a:gd name="connsiteX53" fmla="*/ 9837 w 10000"/>
              <a:gd name="connsiteY53" fmla="*/ 8965 h 9851"/>
              <a:gd name="connsiteX54" fmla="*/ 9513 w 10000"/>
              <a:gd name="connsiteY54" fmla="*/ 9111 h 9851"/>
              <a:gd name="connsiteX55" fmla="*/ 9188 w 10000"/>
              <a:gd name="connsiteY55" fmla="*/ 9258 h 9851"/>
              <a:gd name="connsiteX56" fmla="*/ 8701 w 10000"/>
              <a:gd name="connsiteY56" fmla="*/ 9410 h 9851"/>
              <a:gd name="connsiteX57" fmla="*/ 8236 w 10000"/>
              <a:gd name="connsiteY57" fmla="*/ 9557 h 9851"/>
              <a:gd name="connsiteX58" fmla="*/ 7749 w 10000"/>
              <a:gd name="connsiteY58" fmla="*/ 9704 h 9851"/>
              <a:gd name="connsiteX59" fmla="*/ 7098 w 10000"/>
              <a:gd name="connsiteY59" fmla="*/ 9704 h 9851"/>
              <a:gd name="connsiteX60" fmla="*/ 6287 w 10000"/>
              <a:gd name="connsiteY60" fmla="*/ 9851 h 9851"/>
              <a:gd name="connsiteX61" fmla="*/ 5475 w 10000"/>
              <a:gd name="connsiteY61" fmla="*/ 9851 h 9851"/>
              <a:gd name="connsiteX62" fmla="*/ 4502 w 10000"/>
              <a:gd name="connsiteY62" fmla="*/ 9851 h 9851"/>
              <a:gd name="connsiteX63" fmla="*/ 3711 w 10000"/>
              <a:gd name="connsiteY63" fmla="*/ 9851 h 9851"/>
              <a:gd name="connsiteX64" fmla="*/ 2899 w 10000"/>
              <a:gd name="connsiteY64" fmla="*/ 9704 h 9851"/>
              <a:gd name="connsiteX65" fmla="*/ 2250 w 10000"/>
              <a:gd name="connsiteY65" fmla="*/ 9704 h 9851"/>
              <a:gd name="connsiteX66" fmla="*/ 1764 w 10000"/>
              <a:gd name="connsiteY66" fmla="*/ 9557 h 9851"/>
              <a:gd name="connsiteX67" fmla="*/ 1278 w 10000"/>
              <a:gd name="connsiteY67" fmla="*/ 9258 h 9851"/>
              <a:gd name="connsiteX68" fmla="*/ 790 w 10000"/>
              <a:gd name="connsiteY68" fmla="*/ 9111 h 9851"/>
              <a:gd name="connsiteX69" fmla="*/ 486 w 10000"/>
              <a:gd name="connsiteY69" fmla="*/ 8817 h 9851"/>
              <a:gd name="connsiteX70" fmla="*/ 323 w 10000"/>
              <a:gd name="connsiteY70" fmla="*/ 8372 h 9851"/>
              <a:gd name="connsiteX71" fmla="*/ 161 w 10000"/>
              <a:gd name="connsiteY71" fmla="*/ 7947 h 9851"/>
              <a:gd name="connsiteX72" fmla="*/ 0 w 10000"/>
              <a:gd name="connsiteY72" fmla="*/ 7355 h 9851"/>
              <a:gd name="connsiteX73" fmla="*/ 0 w 10000"/>
              <a:gd name="connsiteY73" fmla="*/ 6766 h 9851"/>
              <a:gd name="connsiteX74" fmla="*/ 0 w 10000"/>
              <a:gd name="connsiteY74" fmla="*/ 6027 h 9851"/>
              <a:gd name="connsiteX75" fmla="*/ 0 w 10000"/>
              <a:gd name="connsiteY75" fmla="*/ 5139 h 9851"/>
              <a:gd name="connsiteX76" fmla="*/ 0 w 10000"/>
              <a:gd name="connsiteY76" fmla="*/ 4121 h 9851"/>
              <a:gd name="connsiteX77" fmla="*/ 0 w 10000"/>
              <a:gd name="connsiteY77" fmla="*/ 3532 h 9851"/>
              <a:gd name="connsiteX78" fmla="*/ 0 w 10000"/>
              <a:gd name="connsiteY78" fmla="*/ 2937 h 9851"/>
              <a:gd name="connsiteX79" fmla="*/ 0 w 10000"/>
              <a:gd name="connsiteY79" fmla="*/ 2349 h 9851"/>
              <a:gd name="connsiteX80" fmla="*/ 0 w 10000"/>
              <a:gd name="connsiteY80" fmla="*/ 1755 h 9851"/>
              <a:gd name="connsiteX81" fmla="*/ 0 w 10000"/>
              <a:gd name="connsiteY81" fmla="*/ 1032 h 9851"/>
              <a:gd name="connsiteX82" fmla="*/ 0 w 10000"/>
              <a:gd name="connsiteY82" fmla="*/ 443 h 9851"/>
              <a:gd name="connsiteX83" fmla="*/ 0 w 10000"/>
              <a:gd name="connsiteY83" fmla="*/ 0 h 9851"/>
              <a:gd name="connsiteX84" fmla="*/ 952 w 10000"/>
              <a:gd name="connsiteY84" fmla="*/ 592 h 9851"/>
              <a:gd name="connsiteX85" fmla="*/ 952 w 10000"/>
              <a:gd name="connsiteY85" fmla="*/ 592 h 9851"/>
              <a:gd name="connsiteX0" fmla="*/ 952 w 10000"/>
              <a:gd name="connsiteY0" fmla="*/ 601 h 10000"/>
              <a:gd name="connsiteX1" fmla="*/ 952 w 10000"/>
              <a:gd name="connsiteY1" fmla="*/ 1331 h 10000"/>
              <a:gd name="connsiteX2" fmla="*/ 952 w 10000"/>
              <a:gd name="connsiteY2" fmla="*/ 1930 h 10000"/>
              <a:gd name="connsiteX3" fmla="*/ 952 w 10000"/>
              <a:gd name="connsiteY3" fmla="*/ 2532 h 10000"/>
              <a:gd name="connsiteX4" fmla="*/ 952 w 10000"/>
              <a:gd name="connsiteY4" fmla="*/ 3135 h 10000"/>
              <a:gd name="connsiteX5" fmla="*/ 952 w 10000"/>
              <a:gd name="connsiteY5" fmla="*/ 3734 h 10000"/>
              <a:gd name="connsiteX6" fmla="*/ 952 w 10000"/>
              <a:gd name="connsiteY6" fmla="*/ 4183 h 10000"/>
              <a:gd name="connsiteX7" fmla="*/ 952 w 10000"/>
              <a:gd name="connsiteY7" fmla="*/ 4633 h 10000"/>
              <a:gd name="connsiteX8" fmla="*/ 952 w 10000"/>
              <a:gd name="connsiteY8" fmla="*/ 4913 h 10000"/>
              <a:gd name="connsiteX9" fmla="*/ 790 w 10000"/>
              <a:gd name="connsiteY9" fmla="*/ 5662 h 10000"/>
              <a:gd name="connsiteX10" fmla="*/ 790 w 10000"/>
              <a:gd name="connsiteY10" fmla="*/ 6267 h 10000"/>
              <a:gd name="connsiteX11" fmla="*/ 952 w 10000"/>
              <a:gd name="connsiteY11" fmla="*/ 6715 h 10000"/>
              <a:gd name="connsiteX12" fmla="*/ 952 w 10000"/>
              <a:gd name="connsiteY12" fmla="*/ 7166 h 10000"/>
              <a:gd name="connsiteX13" fmla="*/ 1115 w 10000"/>
              <a:gd name="connsiteY13" fmla="*/ 7616 h 10000"/>
              <a:gd name="connsiteX14" fmla="*/ 1278 w 10000"/>
              <a:gd name="connsiteY14" fmla="*/ 8067 h 10000"/>
              <a:gd name="connsiteX15" fmla="*/ 1440 w 10000"/>
              <a:gd name="connsiteY15" fmla="*/ 8348 h 10000"/>
              <a:gd name="connsiteX16" fmla="*/ 1764 w 10000"/>
              <a:gd name="connsiteY16" fmla="*/ 8499 h 10000"/>
              <a:gd name="connsiteX17" fmla="*/ 2088 w 10000"/>
              <a:gd name="connsiteY17" fmla="*/ 8649 h 10000"/>
              <a:gd name="connsiteX18" fmla="*/ 2575 w 10000"/>
              <a:gd name="connsiteY18" fmla="*/ 8798 h 10000"/>
              <a:gd name="connsiteX19" fmla="*/ 3224 w 10000"/>
              <a:gd name="connsiteY19" fmla="*/ 8950 h 10000"/>
              <a:gd name="connsiteX20" fmla="*/ 3873 w 10000"/>
              <a:gd name="connsiteY20" fmla="*/ 8950 h 10000"/>
              <a:gd name="connsiteX21" fmla="*/ 4502 w 10000"/>
              <a:gd name="connsiteY21" fmla="*/ 8950 h 10000"/>
              <a:gd name="connsiteX22" fmla="*/ 5151 w 10000"/>
              <a:gd name="connsiteY22" fmla="*/ 8950 h 10000"/>
              <a:gd name="connsiteX23" fmla="*/ 5639 w 10000"/>
              <a:gd name="connsiteY23" fmla="*/ 8950 h 10000"/>
              <a:gd name="connsiteX24" fmla="*/ 6125 w 10000"/>
              <a:gd name="connsiteY24" fmla="*/ 8798 h 10000"/>
              <a:gd name="connsiteX25" fmla="*/ 6938 w 10000"/>
              <a:gd name="connsiteY25" fmla="*/ 8649 h 10000"/>
              <a:gd name="connsiteX26" fmla="*/ 7586 w 10000"/>
              <a:gd name="connsiteY26" fmla="*/ 8499 h 10000"/>
              <a:gd name="connsiteX27" fmla="*/ 7749 w 10000"/>
              <a:gd name="connsiteY27" fmla="*/ 8348 h 10000"/>
              <a:gd name="connsiteX28" fmla="*/ 7911 w 10000"/>
              <a:gd name="connsiteY28" fmla="*/ 8218 h 10000"/>
              <a:gd name="connsiteX29" fmla="*/ 8072 w 10000"/>
              <a:gd name="connsiteY29" fmla="*/ 8067 h 10000"/>
              <a:gd name="connsiteX30" fmla="*/ 8236 w 10000"/>
              <a:gd name="connsiteY30" fmla="*/ 7917 h 10000"/>
              <a:gd name="connsiteX31" fmla="*/ 8377 w 10000"/>
              <a:gd name="connsiteY31" fmla="*/ 7315 h 10000"/>
              <a:gd name="connsiteX32" fmla="*/ 8539 w 10000"/>
              <a:gd name="connsiteY32" fmla="*/ 6715 h 10000"/>
              <a:gd name="connsiteX33" fmla="*/ 8701 w 10000"/>
              <a:gd name="connsiteY33" fmla="*/ 6416 h 10000"/>
              <a:gd name="connsiteX34" fmla="*/ 8701 w 10000"/>
              <a:gd name="connsiteY34" fmla="*/ 6118 h 10000"/>
              <a:gd name="connsiteX35" fmla="*/ 8701 w 10000"/>
              <a:gd name="connsiteY35" fmla="*/ 5815 h 10000"/>
              <a:gd name="connsiteX36" fmla="*/ 8701 w 10000"/>
              <a:gd name="connsiteY36" fmla="*/ 5662 h 10000"/>
              <a:gd name="connsiteX37" fmla="*/ 8863 w 10000"/>
              <a:gd name="connsiteY37" fmla="*/ 5515 h 10000"/>
              <a:gd name="connsiteX38" fmla="*/ 8863 w 10000"/>
              <a:gd name="connsiteY38" fmla="*/ 5364 h 10000"/>
              <a:gd name="connsiteX39" fmla="*/ 8863 w 10000"/>
              <a:gd name="connsiteY39" fmla="*/ 5364 h 10000"/>
              <a:gd name="connsiteX40" fmla="*/ 9026 w 10000"/>
              <a:gd name="connsiteY40" fmla="*/ 5364 h 10000"/>
              <a:gd name="connsiteX41" fmla="*/ 9188 w 10000"/>
              <a:gd name="connsiteY41" fmla="*/ 5364 h 10000"/>
              <a:gd name="connsiteX42" fmla="*/ 9188 w 10000"/>
              <a:gd name="connsiteY42" fmla="*/ 5515 h 10000"/>
              <a:gd name="connsiteX43" fmla="*/ 9351 w 10000"/>
              <a:gd name="connsiteY43" fmla="*/ 5662 h 10000"/>
              <a:gd name="connsiteX44" fmla="*/ 9351 w 10000"/>
              <a:gd name="connsiteY44" fmla="*/ 5968 h 10000"/>
              <a:gd name="connsiteX45" fmla="*/ 9351 w 10000"/>
              <a:gd name="connsiteY45" fmla="*/ 6118 h 10000"/>
              <a:gd name="connsiteX46" fmla="*/ 9351 w 10000"/>
              <a:gd name="connsiteY46" fmla="*/ 6416 h 10000"/>
              <a:gd name="connsiteX47" fmla="*/ 9513 w 10000"/>
              <a:gd name="connsiteY47" fmla="*/ 7016 h 10000"/>
              <a:gd name="connsiteX48" fmla="*/ 9513 w 10000"/>
              <a:gd name="connsiteY48" fmla="*/ 7466 h 10000"/>
              <a:gd name="connsiteX49" fmla="*/ 9675 w 10000"/>
              <a:gd name="connsiteY49" fmla="*/ 7917 h 10000"/>
              <a:gd name="connsiteX50" fmla="*/ 9837 w 10000"/>
              <a:gd name="connsiteY50" fmla="*/ 8218 h 10000"/>
              <a:gd name="connsiteX51" fmla="*/ 10000 w 10000"/>
              <a:gd name="connsiteY51" fmla="*/ 8499 h 10000"/>
              <a:gd name="connsiteX52" fmla="*/ 10000 w 10000"/>
              <a:gd name="connsiteY52" fmla="*/ 8798 h 10000"/>
              <a:gd name="connsiteX53" fmla="*/ 9837 w 10000"/>
              <a:gd name="connsiteY53" fmla="*/ 9101 h 10000"/>
              <a:gd name="connsiteX54" fmla="*/ 9513 w 10000"/>
              <a:gd name="connsiteY54" fmla="*/ 9249 h 10000"/>
              <a:gd name="connsiteX55" fmla="*/ 9188 w 10000"/>
              <a:gd name="connsiteY55" fmla="*/ 9398 h 10000"/>
              <a:gd name="connsiteX56" fmla="*/ 8701 w 10000"/>
              <a:gd name="connsiteY56" fmla="*/ 9552 h 10000"/>
              <a:gd name="connsiteX57" fmla="*/ 8236 w 10000"/>
              <a:gd name="connsiteY57" fmla="*/ 9702 h 10000"/>
              <a:gd name="connsiteX58" fmla="*/ 7749 w 10000"/>
              <a:gd name="connsiteY58" fmla="*/ 9851 h 10000"/>
              <a:gd name="connsiteX59" fmla="*/ 7098 w 10000"/>
              <a:gd name="connsiteY59" fmla="*/ 9851 h 10000"/>
              <a:gd name="connsiteX60" fmla="*/ 6287 w 10000"/>
              <a:gd name="connsiteY60" fmla="*/ 10000 h 10000"/>
              <a:gd name="connsiteX61" fmla="*/ 5475 w 10000"/>
              <a:gd name="connsiteY61" fmla="*/ 10000 h 10000"/>
              <a:gd name="connsiteX62" fmla="*/ 4502 w 10000"/>
              <a:gd name="connsiteY62" fmla="*/ 10000 h 10000"/>
              <a:gd name="connsiteX63" fmla="*/ 3711 w 10000"/>
              <a:gd name="connsiteY63" fmla="*/ 10000 h 10000"/>
              <a:gd name="connsiteX64" fmla="*/ 2899 w 10000"/>
              <a:gd name="connsiteY64" fmla="*/ 9851 h 10000"/>
              <a:gd name="connsiteX65" fmla="*/ 2250 w 10000"/>
              <a:gd name="connsiteY65" fmla="*/ 9851 h 10000"/>
              <a:gd name="connsiteX66" fmla="*/ 1764 w 10000"/>
              <a:gd name="connsiteY66" fmla="*/ 9702 h 10000"/>
              <a:gd name="connsiteX67" fmla="*/ 1278 w 10000"/>
              <a:gd name="connsiteY67" fmla="*/ 9398 h 10000"/>
              <a:gd name="connsiteX68" fmla="*/ 790 w 10000"/>
              <a:gd name="connsiteY68" fmla="*/ 9249 h 10000"/>
              <a:gd name="connsiteX69" fmla="*/ 486 w 10000"/>
              <a:gd name="connsiteY69" fmla="*/ 8950 h 10000"/>
              <a:gd name="connsiteX70" fmla="*/ 323 w 10000"/>
              <a:gd name="connsiteY70" fmla="*/ 8499 h 10000"/>
              <a:gd name="connsiteX71" fmla="*/ 161 w 10000"/>
              <a:gd name="connsiteY71" fmla="*/ 8067 h 10000"/>
              <a:gd name="connsiteX72" fmla="*/ 0 w 10000"/>
              <a:gd name="connsiteY72" fmla="*/ 7466 h 10000"/>
              <a:gd name="connsiteX73" fmla="*/ 0 w 10000"/>
              <a:gd name="connsiteY73" fmla="*/ 6868 h 10000"/>
              <a:gd name="connsiteX74" fmla="*/ 0 w 10000"/>
              <a:gd name="connsiteY74" fmla="*/ 6118 h 10000"/>
              <a:gd name="connsiteX75" fmla="*/ 0 w 10000"/>
              <a:gd name="connsiteY75" fmla="*/ 5217 h 10000"/>
              <a:gd name="connsiteX76" fmla="*/ 0 w 10000"/>
              <a:gd name="connsiteY76" fmla="*/ 4183 h 10000"/>
              <a:gd name="connsiteX77" fmla="*/ 0 w 10000"/>
              <a:gd name="connsiteY77" fmla="*/ 3585 h 10000"/>
              <a:gd name="connsiteX78" fmla="*/ 0 w 10000"/>
              <a:gd name="connsiteY78" fmla="*/ 2981 h 10000"/>
              <a:gd name="connsiteX79" fmla="*/ 0 w 10000"/>
              <a:gd name="connsiteY79" fmla="*/ 2385 h 10000"/>
              <a:gd name="connsiteX80" fmla="*/ 0 w 10000"/>
              <a:gd name="connsiteY80" fmla="*/ 1782 h 10000"/>
              <a:gd name="connsiteX81" fmla="*/ 0 w 10000"/>
              <a:gd name="connsiteY81" fmla="*/ 1048 h 10000"/>
              <a:gd name="connsiteX82" fmla="*/ 0 w 10000"/>
              <a:gd name="connsiteY82" fmla="*/ 450 h 10000"/>
              <a:gd name="connsiteX83" fmla="*/ 0 w 10000"/>
              <a:gd name="connsiteY83" fmla="*/ 0 h 10000"/>
              <a:gd name="connsiteX84" fmla="*/ 952 w 10000"/>
              <a:gd name="connsiteY84" fmla="*/ 601 h 10000"/>
              <a:gd name="connsiteX0" fmla="*/ 952 w 10000"/>
              <a:gd name="connsiteY0" fmla="*/ 151 h 9550"/>
              <a:gd name="connsiteX1" fmla="*/ 952 w 10000"/>
              <a:gd name="connsiteY1" fmla="*/ 881 h 9550"/>
              <a:gd name="connsiteX2" fmla="*/ 952 w 10000"/>
              <a:gd name="connsiteY2" fmla="*/ 1480 h 9550"/>
              <a:gd name="connsiteX3" fmla="*/ 952 w 10000"/>
              <a:gd name="connsiteY3" fmla="*/ 2082 h 9550"/>
              <a:gd name="connsiteX4" fmla="*/ 952 w 10000"/>
              <a:gd name="connsiteY4" fmla="*/ 2685 h 9550"/>
              <a:gd name="connsiteX5" fmla="*/ 952 w 10000"/>
              <a:gd name="connsiteY5" fmla="*/ 3284 h 9550"/>
              <a:gd name="connsiteX6" fmla="*/ 952 w 10000"/>
              <a:gd name="connsiteY6" fmla="*/ 3733 h 9550"/>
              <a:gd name="connsiteX7" fmla="*/ 952 w 10000"/>
              <a:gd name="connsiteY7" fmla="*/ 4183 h 9550"/>
              <a:gd name="connsiteX8" fmla="*/ 952 w 10000"/>
              <a:gd name="connsiteY8" fmla="*/ 4463 h 9550"/>
              <a:gd name="connsiteX9" fmla="*/ 790 w 10000"/>
              <a:gd name="connsiteY9" fmla="*/ 5212 h 9550"/>
              <a:gd name="connsiteX10" fmla="*/ 790 w 10000"/>
              <a:gd name="connsiteY10" fmla="*/ 5817 h 9550"/>
              <a:gd name="connsiteX11" fmla="*/ 952 w 10000"/>
              <a:gd name="connsiteY11" fmla="*/ 6265 h 9550"/>
              <a:gd name="connsiteX12" fmla="*/ 952 w 10000"/>
              <a:gd name="connsiteY12" fmla="*/ 6716 h 9550"/>
              <a:gd name="connsiteX13" fmla="*/ 1115 w 10000"/>
              <a:gd name="connsiteY13" fmla="*/ 7166 h 9550"/>
              <a:gd name="connsiteX14" fmla="*/ 1278 w 10000"/>
              <a:gd name="connsiteY14" fmla="*/ 7617 h 9550"/>
              <a:gd name="connsiteX15" fmla="*/ 1440 w 10000"/>
              <a:gd name="connsiteY15" fmla="*/ 7898 h 9550"/>
              <a:gd name="connsiteX16" fmla="*/ 1764 w 10000"/>
              <a:gd name="connsiteY16" fmla="*/ 8049 h 9550"/>
              <a:gd name="connsiteX17" fmla="*/ 2088 w 10000"/>
              <a:gd name="connsiteY17" fmla="*/ 8199 h 9550"/>
              <a:gd name="connsiteX18" fmla="*/ 2575 w 10000"/>
              <a:gd name="connsiteY18" fmla="*/ 8348 h 9550"/>
              <a:gd name="connsiteX19" fmla="*/ 3224 w 10000"/>
              <a:gd name="connsiteY19" fmla="*/ 8500 h 9550"/>
              <a:gd name="connsiteX20" fmla="*/ 3873 w 10000"/>
              <a:gd name="connsiteY20" fmla="*/ 8500 h 9550"/>
              <a:gd name="connsiteX21" fmla="*/ 4502 w 10000"/>
              <a:gd name="connsiteY21" fmla="*/ 8500 h 9550"/>
              <a:gd name="connsiteX22" fmla="*/ 5151 w 10000"/>
              <a:gd name="connsiteY22" fmla="*/ 8500 h 9550"/>
              <a:gd name="connsiteX23" fmla="*/ 5639 w 10000"/>
              <a:gd name="connsiteY23" fmla="*/ 8500 h 9550"/>
              <a:gd name="connsiteX24" fmla="*/ 6125 w 10000"/>
              <a:gd name="connsiteY24" fmla="*/ 8348 h 9550"/>
              <a:gd name="connsiteX25" fmla="*/ 6938 w 10000"/>
              <a:gd name="connsiteY25" fmla="*/ 8199 h 9550"/>
              <a:gd name="connsiteX26" fmla="*/ 7586 w 10000"/>
              <a:gd name="connsiteY26" fmla="*/ 8049 h 9550"/>
              <a:gd name="connsiteX27" fmla="*/ 7749 w 10000"/>
              <a:gd name="connsiteY27" fmla="*/ 7898 h 9550"/>
              <a:gd name="connsiteX28" fmla="*/ 7911 w 10000"/>
              <a:gd name="connsiteY28" fmla="*/ 7768 h 9550"/>
              <a:gd name="connsiteX29" fmla="*/ 8072 w 10000"/>
              <a:gd name="connsiteY29" fmla="*/ 7617 h 9550"/>
              <a:gd name="connsiteX30" fmla="*/ 8236 w 10000"/>
              <a:gd name="connsiteY30" fmla="*/ 7467 h 9550"/>
              <a:gd name="connsiteX31" fmla="*/ 8377 w 10000"/>
              <a:gd name="connsiteY31" fmla="*/ 6865 h 9550"/>
              <a:gd name="connsiteX32" fmla="*/ 8539 w 10000"/>
              <a:gd name="connsiteY32" fmla="*/ 6265 h 9550"/>
              <a:gd name="connsiteX33" fmla="*/ 8701 w 10000"/>
              <a:gd name="connsiteY33" fmla="*/ 5966 h 9550"/>
              <a:gd name="connsiteX34" fmla="*/ 8701 w 10000"/>
              <a:gd name="connsiteY34" fmla="*/ 5668 h 9550"/>
              <a:gd name="connsiteX35" fmla="*/ 8701 w 10000"/>
              <a:gd name="connsiteY35" fmla="*/ 5365 h 9550"/>
              <a:gd name="connsiteX36" fmla="*/ 8701 w 10000"/>
              <a:gd name="connsiteY36" fmla="*/ 5212 h 9550"/>
              <a:gd name="connsiteX37" fmla="*/ 8863 w 10000"/>
              <a:gd name="connsiteY37" fmla="*/ 5065 h 9550"/>
              <a:gd name="connsiteX38" fmla="*/ 8863 w 10000"/>
              <a:gd name="connsiteY38" fmla="*/ 4914 h 9550"/>
              <a:gd name="connsiteX39" fmla="*/ 8863 w 10000"/>
              <a:gd name="connsiteY39" fmla="*/ 4914 h 9550"/>
              <a:gd name="connsiteX40" fmla="*/ 9026 w 10000"/>
              <a:gd name="connsiteY40" fmla="*/ 4914 h 9550"/>
              <a:gd name="connsiteX41" fmla="*/ 9188 w 10000"/>
              <a:gd name="connsiteY41" fmla="*/ 4914 h 9550"/>
              <a:gd name="connsiteX42" fmla="*/ 9188 w 10000"/>
              <a:gd name="connsiteY42" fmla="*/ 5065 h 9550"/>
              <a:gd name="connsiteX43" fmla="*/ 9351 w 10000"/>
              <a:gd name="connsiteY43" fmla="*/ 5212 h 9550"/>
              <a:gd name="connsiteX44" fmla="*/ 9351 w 10000"/>
              <a:gd name="connsiteY44" fmla="*/ 5518 h 9550"/>
              <a:gd name="connsiteX45" fmla="*/ 9351 w 10000"/>
              <a:gd name="connsiteY45" fmla="*/ 5668 h 9550"/>
              <a:gd name="connsiteX46" fmla="*/ 9351 w 10000"/>
              <a:gd name="connsiteY46" fmla="*/ 5966 h 9550"/>
              <a:gd name="connsiteX47" fmla="*/ 9513 w 10000"/>
              <a:gd name="connsiteY47" fmla="*/ 6566 h 9550"/>
              <a:gd name="connsiteX48" fmla="*/ 9513 w 10000"/>
              <a:gd name="connsiteY48" fmla="*/ 7016 h 9550"/>
              <a:gd name="connsiteX49" fmla="*/ 9675 w 10000"/>
              <a:gd name="connsiteY49" fmla="*/ 7467 h 9550"/>
              <a:gd name="connsiteX50" fmla="*/ 9837 w 10000"/>
              <a:gd name="connsiteY50" fmla="*/ 7768 h 9550"/>
              <a:gd name="connsiteX51" fmla="*/ 10000 w 10000"/>
              <a:gd name="connsiteY51" fmla="*/ 8049 h 9550"/>
              <a:gd name="connsiteX52" fmla="*/ 10000 w 10000"/>
              <a:gd name="connsiteY52" fmla="*/ 8348 h 9550"/>
              <a:gd name="connsiteX53" fmla="*/ 9837 w 10000"/>
              <a:gd name="connsiteY53" fmla="*/ 8651 h 9550"/>
              <a:gd name="connsiteX54" fmla="*/ 9513 w 10000"/>
              <a:gd name="connsiteY54" fmla="*/ 8799 h 9550"/>
              <a:gd name="connsiteX55" fmla="*/ 9188 w 10000"/>
              <a:gd name="connsiteY55" fmla="*/ 8948 h 9550"/>
              <a:gd name="connsiteX56" fmla="*/ 8701 w 10000"/>
              <a:gd name="connsiteY56" fmla="*/ 9102 h 9550"/>
              <a:gd name="connsiteX57" fmla="*/ 8236 w 10000"/>
              <a:gd name="connsiteY57" fmla="*/ 9252 h 9550"/>
              <a:gd name="connsiteX58" fmla="*/ 7749 w 10000"/>
              <a:gd name="connsiteY58" fmla="*/ 9401 h 9550"/>
              <a:gd name="connsiteX59" fmla="*/ 7098 w 10000"/>
              <a:gd name="connsiteY59" fmla="*/ 9401 h 9550"/>
              <a:gd name="connsiteX60" fmla="*/ 6287 w 10000"/>
              <a:gd name="connsiteY60" fmla="*/ 9550 h 9550"/>
              <a:gd name="connsiteX61" fmla="*/ 5475 w 10000"/>
              <a:gd name="connsiteY61" fmla="*/ 9550 h 9550"/>
              <a:gd name="connsiteX62" fmla="*/ 4502 w 10000"/>
              <a:gd name="connsiteY62" fmla="*/ 9550 h 9550"/>
              <a:gd name="connsiteX63" fmla="*/ 3711 w 10000"/>
              <a:gd name="connsiteY63" fmla="*/ 9550 h 9550"/>
              <a:gd name="connsiteX64" fmla="*/ 2899 w 10000"/>
              <a:gd name="connsiteY64" fmla="*/ 9401 h 9550"/>
              <a:gd name="connsiteX65" fmla="*/ 2250 w 10000"/>
              <a:gd name="connsiteY65" fmla="*/ 9401 h 9550"/>
              <a:gd name="connsiteX66" fmla="*/ 1764 w 10000"/>
              <a:gd name="connsiteY66" fmla="*/ 9252 h 9550"/>
              <a:gd name="connsiteX67" fmla="*/ 1278 w 10000"/>
              <a:gd name="connsiteY67" fmla="*/ 8948 h 9550"/>
              <a:gd name="connsiteX68" fmla="*/ 790 w 10000"/>
              <a:gd name="connsiteY68" fmla="*/ 8799 h 9550"/>
              <a:gd name="connsiteX69" fmla="*/ 486 w 10000"/>
              <a:gd name="connsiteY69" fmla="*/ 8500 h 9550"/>
              <a:gd name="connsiteX70" fmla="*/ 323 w 10000"/>
              <a:gd name="connsiteY70" fmla="*/ 8049 h 9550"/>
              <a:gd name="connsiteX71" fmla="*/ 161 w 10000"/>
              <a:gd name="connsiteY71" fmla="*/ 7617 h 9550"/>
              <a:gd name="connsiteX72" fmla="*/ 0 w 10000"/>
              <a:gd name="connsiteY72" fmla="*/ 7016 h 9550"/>
              <a:gd name="connsiteX73" fmla="*/ 0 w 10000"/>
              <a:gd name="connsiteY73" fmla="*/ 6418 h 9550"/>
              <a:gd name="connsiteX74" fmla="*/ 0 w 10000"/>
              <a:gd name="connsiteY74" fmla="*/ 5668 h 9550"/>
              <a:gd name="connsiteX75" fmla="*/ 0 w 10000"/>
              <a:gd name="connsiteY75" fmla="*/ 4767 h 9550"/>
              <a:gd name="connsiteX76" fmla="*/ 0 w 10000"/>
              <a:gd name="connsiteY76" fmla="*/ 3733 h 9550"/>
              <a:gd name="connsiteX77" fmla="*/ 0 w 10000"/>
              <a:gd name="connsiteY77" fmla="*/ 3135 h 9550"/>
              <a:gd name="connsiteX78" fmla="*/ 0 w 10000"/>
              <a:gd name="connsiteY78" fmla="*/ 2531 h 9550"/>
              <a:gd name="connsiteX79" fmla="*/ 0 w 10000"/>
              <a:gd name="connsiteY79" fmla="*/ 1935 h 9550"/>
              <a:gd name="connsiteX80" fmla="*/ 0 w 10000"/>
              <a:gd name="connsiteY80" fmla="*/ 1332 h 9550"/>
              <a:gd name="connsiteX81" fmla="*/ 0 w 10000"/>
              <a:gd name="connsiteY81" fmla="*/ 598 h 9550"/>
              <a:gd name="connsiteX82" fmla="*/ 0 w 10000"/>
              <a:gd name="connsiteY82" fmla="*/ 0 h 9550"/>
              <a:gd name="connsiteX83" fmla="*/ 952 w 10000"/>
              <a:gd name="connsiteY83" fmla="*/ 151 h 9550"/>
              <a:gd name="connsiteX0" fmla="*/ 952 w 10000"/>
              <a:gd name="connsiteY0" fmla="*/ 0 h 9842"/>
              <a:gd name="connsiteX1" fmla="*/ 952 w 10000"/>
              <a:gd name="connsiteY1" fmla="*/ 765 h 9842"/>
              <a:gd name="connsiteX2" fmla="*/ 952 w 10000"/>
              <a:gd name="connsiteY2" fmla="*/ 1392 h 9842"/>
              <a:gd name="connsiteX3" fmla="*/ 952 w 10000"/>
              <a:gd name="connsiteY3" fmla="*/ 2022 h 9842"/>
              <a:gd name="connsiteX4" fmla="*/ 952 w 10000"/>
              <a:gd name="connsiteY4" fmla="*/ 2654 h 9842"/>
              <a:gd name="connsiteX5" fmla="*/ 952 w 10000"/>
              <a:gd name="connsiteY5" fmla="*/ 3281 h 9842"/>
              <a:gd name="connsiteX6" fmla="*/ 952 w 10000"/>
              <a:gd name="connsiteY6" fmla="*/ 3751 h 9842"/>
              <a:gd name="connsiteX7" fmla="*/ 952 w 10000"/>
              <a:gd name="connsiteY7" fmla="*/ 4222 h 9842"/>
              <a:gd name="connsiteX8" fmla="*/ 952 w 10000"/>
              <a:gd name="connsiteY8" fmla="*/ 4515 h 9842"/>
              <a:gd name="connsiteX9" fmla="*/ 790 w 10000"/>
              <a:gd name="connsiteY9" fmla="*/ 5300 h 9842"/>
              <a:gd name="connsiteX10" fmla="*/ 790 w 10000"/>
              <a:gd name="connsiteY10" fmla="*/ 5933 h 9842"/>
              <a:gd name="connsiteX11" fmla="*/ 952 w 10000"/>
              <a:gd name="connsiteY11" fmla="*/ 6402 h 9842"/>
              <a:gd name="connsiteX12" fmla="*/ 952 w 10000"/>
              <a:gd name="connsiteY12" fmla="*/ 6874 h 9842"/>
              <a:gd name="connsiteX13" fmla="*/ 1115 w 10000"/>
              <a:gd name="connsiteY13" fmla="*/ 7346 h 9842"/>
              <a:gd name="connsiteX14" fmla="*/ 1278 w 10000"/>
              <a:gd name="connsiteY14" fmla="*/ 7818 h 9842"/>
              <a:gd name="connsiteX15" fmla="*/ 1440 w 10000"/>
              <a:gd name="connsiteY15" fmla="*/ 8112 h 9842"/>
              <a:gd name="connsiteX16" fmla="*/ 1764 w 10000"/>
              <a:gd name="connsiteY16" fmla="*/ 8270 h 9842"/>
              <a:gd name="connsiteX17" fmla="*/ 2088 w 10000"/>
              <a:gd name="connsiteY17" fmla="*/ 8427 h 9842"/>
              <a:gd name="connsiteX18" fmla="*/ 2575 w 10000"/>
              <a:gd name="connsiteY18" fmla="*/ 8583 h 9842"/>
              <a:gd name="connsiteX19" fmla="*/ 3224 w 10000"/>
              <a:gd name="connsiteY19" fmla="*/ 8743 h 9842"/>
              <a:gd name="connsiteX20" fmla="*/ 3873 w 10000"/>
              <a:gd name="connsiteY20" fmla="*/ 8743 h 9842"/>
              <a:gd name="connsiteX21" fmla="*/ 4502 w 10000"/>
              <a:gd name="connsiteY21" fmla="*/ 8743 h 9842"/>
              <a:gd name="connsiteX22" fmla="*/ 5151 w 10000"/>
              <a:gd name="connsiteY22" fmla="*/ 8743 h 9842"/>
              <a:gd name="connsiteX23" fmla="*/ 5639 w 10000"/>
              <a:gd name="connsiteY23" fmla="*/ 8743 h 9842"/>
              <a:gd name="connsiteX24" fmla="*/ 6125 w 10000"/>
              <a:gd name="connsiteY24" fmla="*/ 8583 h 9842"/>
              <a:gd name="connsiteX25" fmla="*/ 6938 w 10000"/>
              <a:gd name="connsiteY25" fmla="*/ 8427 h 9842"/>
              <a:gd name="connsiteX26" fmla="*/ 7586 w 10000"/>
              <a:gd name="connsiteY26" fmla="*/ 8270 h 9842"/>
              <a:gd name="connsiteX27" fmla="*/ 7749 w 10000"/>
              <a:gd name="connsiteY27" fmla="*/ 8112 h 9842"/>
              <a:gd name="connsiteX28" fmla="*/ 7911 w 10000"/>
              <a:gd name="connsiteY28" fmla="*/ 7976 h 9842"/>
              <a:gd name="connsiteX29" fmla="*/ 8072 w 10000"/>
              <a:gd name="connsiteY29" fmla="*/ 7818 h 9842"/>
              <a:gd name="connsiteX30" fmla="*/ 8236 w 10000"/>
              <a:gd name="connsiteY30" fmla="*/ 7661 h 9842"/>
              <a:gd name="connsiteX31" fmla="*/ 8377 w 10000"/>
              <a:gd name="connsiteY31" fmla="*/ 7030 h 9842"/>
              <a:gd name="connsiteX32" fmla="*/ 8539 w 10000"/>
              <a:gd name="connsiteY32" fmla="*/ 6402 h 9842"/>
              <a:gd name="connsiteX33" fmla="*/ 8701 w 10000"/>
              <a:gd name="connsiteY33" fmla="*/ 6089 h 9842"/>
              <a:gd name="connsiteX34" fmla="*/ 8701 w 10000"/>
              <a:gd name="connsiteY34" fmla="*/ 5777 h 9842"/>
              <a:gd name="connsiteX35" fmla="*/ 8701 w 10000"/>
              <a:gd name="connsiteY35" fmla="*/ 5460 h 9842"/>
              <a:gd name="connsiteX36" fmla="*/ 8701 w 10000"/>
              <a:gd name="connsiteY36" fmla="*/ 5300 h 9842"/>
              <a:gd name="connsiteX37" fmla="*/ 8863 w 10000"/>
              <a:gd name="connsiteY37" fmla="*/ 5146 h 9842"/>
              <a:gd name="connsiteX38" fmla="*/ 8863 w 10000"/>
              <a:gd name="connsiteY38" fmla="*/ 4988 h 9842"/>
              <a:gd name="connsiteX39" fmla="*/ 8863 w 10000"/>
              <a:gd name="connsiteY39" fmla="*/ 4988 h 9842"/>
              <a:gd name="connsiteX40" fmla="*/ 9026 w 10000"/>
              <a:gd name="connsiteY40" fmla="*/ 4988 h 9842"/>
              <a:gd name="connsiteX41" fmla="*/ 9188 w 10000"/>
              <a:gd name="connsiteY41" fmla="*/ 4988 h 9842"/>
              <a:gd name="connsiteX42" fmla="*/ 9188 w 10000"/>
              <a:gd name="connsiteY42" fmla="*/ 5146 h 9842"/>
              <a:gd name="connsiteX43" fmla="*/ 9351 w 10000"/>
              <a:gd name="connsiteY43" fmla="*/ 5300 h 9842"/>
              <a:gd name="connsiteX44" fmla="*/ 9351 w 10000"/>
              <a:gd name="connsiteY44" fmla="*/ 5620 h 9842"/>
              <a:gd name="connsiteX45" fmla="*/ 9351 w 10000"/>
              <a:gd name="connsiteY45" fmla="*/ 5777 h 9842"/>
              <a:gd name="connsiteX46" fmla="*/ 9351 w 10000"/>
              <a:gd name="connsiteY46" fmla="*/ 6089 h 9842"/>
              <a:gd name="connsiteX47" fmla="*/ 9513 w 10000"/>
              <a:gd name="connsiteY47" fmla="*/ 6717 h 9842"/>
              <a:gd name="connsiteX48" fmla="*/ 9513 w 10000"/>
              <a:gd name="connsiteY48" fmla="*/ 7189 h 9842"/>
              <a:gd name="connsiteX49" fmla="*/ 9675 w 10000"/>
              <a:gd name="connsiteY49" fmla="*/ 7661 h 9842"/>
              <a:gd name="connsiteX50" fmla="*/ 9837 w 10000"/>
              <a:gd name="connsiteY50" fmla="*/ 7976 h 9842"/>
              <a:gd name="connsiteX51" fmla="*/ 10000 w 10000"/>
              <a:gd name="connsiteY51" fmla="*/ 8270 h 9842"/>
              <a:gd name="connsiteX52" fmla="*/ 10000 w 10000"/>
              <a:gd name="connsiteY52" fmla="*/ 8583 h 9842"/>
              <a:gd name="connsiteX53" fmla="*/ 9837 w 10000"/>
              <a:gd name="connsiteY53" fmla="*/ 8901 h 9842"/>
              <a:gd name="connsiteX54" fmla="*/ 9513 w 10000"/>
              <a:gd name="connsiteY54" fmla="*/ 9056 h 9842"/>
              <a:gd name="connsiteX55" fmla="*/ 9188 w 10000"/>
              <a:gd name="connsiteY55" fmla="*/ 9212 h 9842"/>
              <a:gd name="connsiteX56" fmla="*/ 8701 w 10000"/>
              <a:gd name="connsiteY56" fmla="*/ 9373 h 9842"/>
              <a:gd name="connsiteX57" fmla="*/ 8236 w 10000"/>
              <a:gd name="connsiteY57" fmla="*/ 9530 h 9842"/>
              <a:gd name="connsiteX58" fmla="*/ 7749 w 10000"/>
              <a:gd name="connsiteY58" fmla="*/ 9686 h 9842"/>
              <a:gd name="connsiteX59" fmla="*/ 7098 w 10000"/>
              <a:gd name="connsiteY59" fmla="*/ 9686 h 9842"/>
              <a:gd name="connsiteX60" fmla="*/ 6287 w 10000"/>
              <a:gd name="connsiteY60" fmla="*/ 9842 h 9842"/>
              <a:gd name="connsiteX61" fmla="*/ 5475 w 10000"/>
              <a:gd name="connsiteY61" fmla="*/ 9842 h 9842"/>
              <a:gd name="connsiteX62" fmla="*/ 4502 w 10000"/>
              <a:gd name="connsiteY62" fmla="*/ 9842 h 9842"/>
              <a:gd name="connsiteX63" fmla="*/ 3711 w 10000"/>
              <a:gd name="connsiteY63" fmla="*/ 9842 h 9842"/>
              <a:gd name="connsiteX64" fmla="*/ 2899 w 10000"/>
              <a:gd name="connsiteY64" fmla="*/ 9686 h 9842"/>
              <a:gd name="connsiteX65" fmla="*/ 2250 w 10000"/>
              <a:gd name="connsiteY65" fmla="*/ 9686 h 9842"/>
              <a:gd name="connsiteX66" fmla="*/ 1764 w 10000"/>
              <a:gd name="connsiteY66" fmla="*/ 9530 h 9842"/>
              <a:gd name="connsiteX67" fmla="*/ 1278 w 10000"/>
              <a:gd name="connsiteY67" fmla="*/ 9212 h 9842"/>
              <a:gd name="connsiteX68" fmla="*/ 790 w 10000"/>
              <a:gd name="connsiteY68" fmla="*/ 9056 h 9842"/>
              <a:gd name="connsiteX69" fmla="*/ 486 w 10000"/>
              <a:gd name="connsiteY69" fmla="*/ 8743 h 9842"/>
              <a:gd name="connsiteX70" fmla="*/ 323 w 10000"/>
              <a:gd name="connsiteY70" fmla="*/ 8270 h 9842"/>
              <a:gd name="connsiteX71" fmla="*/ 161 w 10000"/>
              <a:gd name="connsiteY71" fmla="*/ 7818 h 9842"/>
              <a:gd name="connsiteX72" fmla="*/ 0 w 10000"/>
              <a:gd name="connsiteY72" fmla="*/ 7189 h 9842"/>
              <a:gd name="connsiteX73" fmla="*/ 0 w 10000"/>
              <a:gd name="connsiteY73" fmla="*/ 6562 h 9842"/>
              <a:gd name="connsiteX74" fmla="*/ 0 w 10000"/>
              <a:gd name="connsiteY74" fmla="*/ 5777 h 9842"/>
              <a:gd name="connsiteX75" fmla="*/ 0 w 10000"/>
              <a:gd name="connsiteY75" fmla="*/ 4834 h 9842"/>
              <a:gd name="connsiteX76" fmla="*/ 0 w 10000"/>
              <a:gd name="connsiteY76" fmla="*/ 3751 h 9842"/>
              <a:gd name="connsiteX77" fmla="*/ 0 w 10000"/>
              <a:gd name="connsiteY77" fmla="*/ 3125 h 9842"/>
              <a:gd name="connsiteX78" fmla="*/ 0 w 10000"/>
              <a:gd name="connsiteY78" fmla="*/ 2492 h 9842"/>
              <a:gd name="connsiteX79" fmla="*/ 0 w 10000"/>
              <a:gd name="connsiteY79" fmla="*/ 1868 h 9842"/>
              <a:gd name="connsiteX80" fmla="*/ 0 w 10000"/>
              <a:gd name="connsiteY80" fmla="*/ 1237 h 9842"/>
              <a:gd name="connsiteX81" fmla="*/ 0 w 10000"/>
              <a:gd name="connsiteY81" fmla="*/ 468 h 9842"/>
              <a:gd name="connsiteX82" fmla="*/ 952 w 10000"/>
              <a:gd name="connsiteY82" fmla="*/ 0 h 9842"/>
              <a:gd name="connsiteX0" fmla="*/ 952 w 10000"/>
              <a:gd name="connsiteY0" fmla="*/ 0 h 10000"/>
              <a:gd name="connsiteX1" fmla="*/ 952 w 10000"/>
              <a:gd name="connsiteY1" fmla="*/ 777 h 10000"/>
              <a:gd name="connsiteX2" fmla="*/ 952 w 10000"/>
              <a:gd name="connsiteY2" fmla="*/ 1414 h 10000"/>
              <a:gd name="connsiteX3" fmla="*/ 952 w 10000"/>
              <a:gd name="connsiteY3" fmla="*/ 2054 h 10000"/>
              <a:gd name="connsiteX4" fmla="*/ 952 w 10000"/>
              <a:gd name="connsiteY4" fmla="*/ 2697 h 10000"/>
              <a:gd name="connsiteX5" fmla="*/ 952 w 10000"/>
              <a:gd name="connsiteY5" fmla="*/ 3334 h 10000"/>
              <a:gd name="connsiteX6" fmla="*/ 952 w 10000"/>
              <a:gd name="connsiteY6" fmla="*/ 3811 h 10000"/>
              <a:gd name="connsiteX7" fmla="*/ 952 w 10000"/>
              <a:gd name="connsiteY7" fmla="*/ 4290 h 10000"/>
              <a:gd name="connsiteX8" fmla="*/ 952 w 10000"/>
              <a:gd name="connsiteY8" fmla="*/ 4587 h 10000"/>
              <a:gd name="connsiteX9" fmla="*/ 790 w 10000"/>
              <a:gd name="connsiteY9" fmla="*/ 5385 h 10000"/>
              <a:gd name="connsiteX10" fmla="*/ 790 w 10000"/>
              <a:gd name="connsiteY10" fmla="*/ 6028 h 10000"/>
              <a:gd name="connsiteX11" fmla="*/ 952 w 10000"/>
              <a:gd name="connsiteY11" fmla="*/ 6505 h 10000"/>
              <a:gd name="connsiteX12" fmla="*/ 952 w 10000"/>
              <a:gd name="connsiteY12" fmla="*/ 6984 h 10000"/>
              <a:gd name="connsiteX13" fmla="*/ 1115 w 10000"/>
              <a:gd name="connsiteY13" fmla="*/ 7464 h 10000"/>
              <a:gd name="connsiteX14" fmla="*/ 1278 w 10000"/>
              <a:gd name="connsiteY14" fmla="*/ 7944 h 10000"/>
              <a:gd name="connsiteX15" fmla="*/ 1440 w 10000"/>
              <a:gd name="connsiteY15" fmla="*/ 8242 h 10000"/>
              <a:gd name="connsiteX16" fmla="*/ 1764 w 10000"/>
              <a:gd name="connsiteY16" fmla="*/ 8403 h 10000"/>
              <a:gd name="connsiteX17" fmla="*/ 2088 w 10000"/>
              <a:gd name="connsiteY17" fmla="*/ 8562 h 10000"/>
              <a:gd name="connsiteX18" fmla="*/ 2575 w 10000"/>
              <a:gd name="connsiteY18" fmla="*/ 8721 h 10000"/>
              <a:gd name="connsiteX19" fmla="*/ 3224 w 10000"/>
              <a:gd name="connsiteY19" fmla="*/ 8883 h 10000"/>
              <a:gd name="connsiteX20" fmla="*/ 3873 w 10000"/>
              <a:gd name="connsiteY20" fmla="*/ 8883 h 10000"/>
              <a:gd name="connsiteX21" fmla="*/ 4502 w 10000"/>
              <a:gd name="connsiteY21" fmla="*/ 8883 h 10000"/>
              <a:gd name="connsiteX22" fmla="*/ 5151 w 10000"/>
              <a:gd name="connsiteY22" fmla="*/ 8883 h 10000"/>
              <a:gd name="connsiteX23" fmla="*/ 5639 w 10000"/>
              <a:gd name="connsiteY23" fmla="*/ 8883 h 10000"/>
              <a:gd name="connsiteX24" fmla="*/ 6125 w 10000"/>
              <a:gd name="connsiteY24" fmla="*/ 8721 h 10000"/>
              <a:gd name="connsiteX25" fmla="*/ 6938 w 10000"/>
              <a:gd name="connsiteY25" fmla="*/ 8562 h 10000"/>
              <a:gd name="connsiteX26" fmla="*/ 7586 w 10000"/>
              <a:gd name="connsiteY26" fmla="*/ 8403 h 10000"/>
              <a:gd name="connsiteX27" fmla="*/ 7749 w 10000"/>
              <a:gd name="connsiteY27" fmla="*/ 8242 h 10000"/>
              <a:gd name="connsiteX28" fmla="*/ 7911 w 10000"/>
              <a:gd name="connsiteY28" fmla="*/ 8104 h 10000"/>
              <a:gd name="connsiteX29" fmla="*/ 8072 w 10000"/>
              <a:gd name="connsiteY29" fmla="*/ 7944 h 10000"/>
              <a:gd name="connsiteX30" fmla="*/ 8236 w 10000"/>
              <a:gd name="connsiteY30" fmla="*/ 7784 h 10000"/>
              <a:gd name="connsiteX31" fmla="*/ 8377 w 10000"/>
              <a:gd name="connsiteY31" fmla="*/ 7143 h 10000"/>
              <a:gd name="connsiteX32" fmla="*/ 8539 w 10000"/>
              <a:gd name="connsiteY32" fmla="*/ 6505 h 10000"/>
              <a:gd name="connsiteX33" fmla="*/ 8701 w 10000"/>
              <a:gd name="connsiteY33" fmla="*/ 6187 h 10000"/>
              <a:gd name="connsiteX34" fmla="*/ 8701 w 10000"/>
              <a:gd name="connsiteY34" fmla="*/ 5870 h 10000"/>
              <a:gd name="connsiteX35" fmla="*/ 8701 w 10000"/>
              <a:gd name="connsiteY35" fmla="*/ 5548 h 10000"/>
              <a:gd name="connsiteX36" fmla="*/ 8701 w 10000"/>
              <a:gd name="connsiteY36" fmla="*/ 5385 h 10000"/>
              <a:gd name="connsiteX37" fmla="*/ 8863 w 10000"/>
              <a:gd name="connsiteY37" fmla="*/ 5229 h 10000"/>
              <a:gd name="connsiteX38" fmla="*/ 8863 w 10000"/>
              <a:gd name="connsiteY38" fmla="*/ 5068 h 10000"/>
              <a:gd name="connsiteX39" fmla="*/ 8863 w 10000"/>
              <a:gd name="connsiteY39" fmla="*/ 5068 h 10000"/>
              <a:gd name="connsiteX40" fmla="*/ 9026 w 10000"/>
              <a:gd name="connsiteY40" fmla="*/ 5068 h 10000"/>
              <a:gd name="connsiteX41" fmla="*/ 9188 w 10000"/>
              <a:gd name="connsiteY41" fmla="*/ 5068 h 10000"/>
              <a:gd name="connsiteX42" fmla="*/ 9188 w 10000"/>
              <a:gd name="connsiteY42" fmla="*/ 5229 h 10000"/>
              <a:gd name="connsiteX43" fmla="*/ 9351 w 10000"/>
              <a:gd name="connsiteY43" fmla="*/ 5385 h 10000"/>
              <a:gd name="connsiteX44" fmla="*/ 9351 w 10000"/>
              <a:gd name="connsiteY44" fmla="*/ 5710 h 10000"/>
              <a:gd name="connsiteX45" fmla="*/ 9351 w 10000"/>
              <a:gd name="connsiteY45" fmla="*/ 5870 h 10000"/>
              <a:gd name="connsiteX46" fmla="*/ 9351 w 10000"/>
              <a:gd name="connsiteY46" fmla="*/ 6187 h 10000"/>
              <a:gd name="connsiteX47" fmla="*/ 9513 w 10000"/>
              <a:gd name="connsiteY47" fmla="*/ 6825 h 10000"/>
              <a:gd name="connsiteX48" fmla="*/ 9513 w 10000"/>
              <a:gd name="connsiteY48" fmla="*/ 7304 h 10000"/>
              <a:gd name="connsiteX49" fmla="*/ 9675 w 10000"/>
              <a:gd name="connsiteY49" fmla="*/ 7784 h 10000"/>
              <a:gd name="connsiteX50" fmla="*/ 9837 w 10000"/>
              <a:gd name="connsiteY50" fmla="*/ 8104 h 10000"/>
              <a:gd name="connsiteX51" fmla="*/ 10000 w 10000"/>
              <a:gd name="connsiteY51" fmla="*/ 8403 h 10000"/>
              <a:gd name="connsiteX52" fmla="*/ 10000 w 10000"/>
              <a:gd name="connsiteY52" fmla="*/ 8721 h 10000"/>
              <a:gd name="connsiteX53" fmla="*/ 9837 w 10000"/>
              <a:gd name="connsiteY53" fmla="*/ 9044 h 10000"/>
              <a:gd name="connsiteX54" fmla="*/ 9513 w 10000"/>
              <a:gd name="connsiteY54" fmla="*/ 9201 h 10000"/>
              <a:gd name="connsiteX55" fmla="*/ 9188 w 10000"/>
              <a:gd name="connsiteY55" fmla="*/ 9360 h 10000"/>
              <a:gd name="connsiteX56" fmla="*/ 8701 w 10000"/>
              <a:gd name="connsiteY56" fmla="*/ 9523 h 10000"/>
              <a:gd name="connsiteX57" fmla="*/ 8236 w 10000"/>
              <a:gd name="connsiteY57" fmla="*/ 9683 h 10000"/>
              <a:gd name="connsiteX58" fmla="*/ 7749 w 10000"/>
              <a:gd name="connsiteY58" fmla="*/ 9841 h 10000"/>
              <a:gd name="connsiteX59" fmla="*/ 7098 w 10000"/>
              <a:gd name="connsiteY59" fmla="*/ 9841 h 10000"/>
              <a:gd name="connsiteX60" fmla="*/ 6287 w 10000"/>
              <a:gd name="connsiteY60" fmla="*/ 10000 h 10000"/>
              <a:gd name="connsiteX61" fmla="*/ 5475 w 10000"/>
              <a:gd name="connsiteY61" fmla="*/ 10000 h 10000"/>
              <a:gd name="connsiteX62" fmla="*/ 4502 w 10000"/>
              <a:gd name="connsiteY62" fmla="*/ 10000 h 10000"/>
              <a:gd name="connsiteX63" fmla="*/ 3711 w 10000"/>
              <a:gd name="connsiteY63" fmla="*/ 10000 h 10000"/>
              <a:gd name="connsiteX64" fmla="*/ 2899 w 10000"/>
              <a:gd name="connsiteY64" fmla="*/ 9841 h 10000"/>
              <a:gd name="connsiteX65" fmla="*/ 2250 w 10000"/>
              <a:gd name="connsiteY65" fmla="*/ 9841 h 10000"/>
              <a:gd name="connsiteX66" fmla="*/ 1764 w 10000"/>
              <a:gd name="connsiteY66" fmla="*/ 9683 h 10000"/>
              <a:gd name="connsiteX67" fmla="*/ 1278 w 10000"/>
              <a:gd name="connsiteY67" fmla="*/ 9360 h 10000"/>
              <a:gd name="connsiteX68" fmla="*/ 790 w 10000"/>
              <a:gd name="connsiteY68" fmla="*/ 9201 h 10000"/>
              <a:gd name="connsiteX69" fmla="*/ 486 w 10000"/>
              <a:gd name="connsiteY69" fmla="*/ 8883 h 10000"/>
              <a:gd name="connsiteX70" fmla="*/ 323 w 10000"/>
              <a:gd name="connsiteY70" fmla="*/ 8403 h 10000"/>
              <a:gd name="connsiteX71" fmla="*/ 161 w 10000"/>
              <a:gd name="connsiteY71" fmla="*/ 7944 h 10000"/>
              <a:gd name="connsiteX72" fmla="*/ 0 w 10000"/>
              <a:gd name="connsiteY72" fmla="*/ 7304 h 10000"/>
              <a:gd name="connsiteX73" fmla="*/ 0 w 10000"/>
              <a:gd name="connsiteY73" fmla="*/ 6667 h 10000"/>
              <a:gd name="connsiteX74" fmla="*/ 0 w 10000"/>
              <a:gd name="connsiteY74" fmla="*/ 5870 h 10000"/>
              <a:gd name="connsiteX75" fmla="*/ 0 w 10000"/>
              <a:gd name="connsiteY75" fmla="*/ 4912 h 10000"/>
              <a:gd name="connsiteX76" fmla="*/ 0 w 10000"/>
              <a:gd name="connsiteY76" fmla="*/ 3811 h 10000"/>
              <a:gd name="connsiteX77" fmla="*/ 0 w 10000"/>
              <a:gd name="connsiteY77" fmla="*/ 3175 h 10000"/>
              <a:gd name="connsiteX78" fmla="*/ 0 w 10000"/>
              <a:gd name="connsiteY78" fmla="*/ 2532 h 10000"/>
              <a:gd name="connsiteX79" fmla="*/ 0 w 10000"/>
              <a:gd name="connsiteY79" fmla="*/ 1898 h 10000"/>
              <a:gd name="connsiteX80" fmla="*/ 0 w 10000"/>
              <a:gd name="connsiteY80" fmla="*/ 1257 h 10000"/>
              <a:gd name="connsiteX81" fmla="*/ 952 w 10000"/>
              <a:gd name="connsiteY81" fmla="*/ 0 h 10000"/>
              <a:gd name="connsiteX0" fmla="*/ 952 w 10000"/>
              <a:gd name="connsiteY0" fmla="*/ 0 h 10000"/>
              <a:gd name="connsiteX1" fmla="*/ 952 w 10000"/>
              <a:gd name="connsiteY1" fmla="*/ 777 h 10000"/>
              <a:gd name="connsiteX2" fmla="*/ 952 w 10000"/>
              <a:gd name="connsiteY2" fmla="*/ 1414 h 10000"/>
              <a:gd name="connsiteX3" fmla="*/ 952 w 10000"/>
              <a:gd name="connsiteY3" fmla="*/ 2054 h 10000"/>
              <a:gd name="connsiteX4" fmla="*/ 952 w 10000"/>
              <a:gd name="connsiteY4" fmla="*/ 2697 h 10000"/>
              <a:gd name="connsiteX5" fmla="*/ 952 w 10000"/>
              <a:gd name="connsiteY5" fmla="*/ 3334 h 10000"/>
              <a:gd name="connsiteX6" fmla="*/ 952 w 10000"/>
              <a:gd name="connsiteY6" fmla="*/ 3811 h 10000"/>
              <a:gd name="connsiteX7" fmla="*/ 952 w 10000"/>
              <a:gd name="connsiteY7" fmla="*/ 4290 h 10000"/>
              <a:gd name="connsiteX8" fmla="*/ 952 w 10000"/>
              <a:gd name="connsiteY8" fmla="*/ 4587 h 10000"/>
              <a:gd name="connsiteX9" fmla="*/ 790 w 10000"/>
              <a:gd name="connsiteY9" fmla="*/ 5385 h 10000"/>
              <a:gd name="connsiteX10" fmla="*/ 790 w 10000"/>
              <a:gd name="connsiteY10" fmla="*/ 6028 h 10000"/>
              <a:gd name="connsiteX11" fmla="*/ 952 w 10000"/>
              <a:gd name="connsiteY11" fmla="*/ 6505 h 10000"/>
              <a:gd name="connsiteX12" fmla="*/ 952 w 10000"/>
              <a:gd name="connsiteY12" fmla="*/ 6984 h 10000"/>
              <a:gd name="connsiteX13" fmla="*/ 1115 w 10000"/>
              <a:gd name="connsiteY13" fmla="*/ 7464 h 10000"/>
              <a:gd name="connsiteX14" fmla="*/ 1278 w 10000"/>
              <a:gd name="connsiteY14" fmla="*/ 7944 h 10000"/>
              <a:gd name="connsiteX15" fmla="*/ 1440 w 10000"/>
              <a:gd name="connsiteY15" fmla="*/ 8242 h 10000"/>
              <a:gd name="connsiteX16" fmla="*/ 1764 w 10000"/>
              <a:gd name="connsiteY16" fmla="*/ 8403 h 10000"/>
              <a:gd name="connsiteX17" fmla="*/ 2088 w 10000"/>
              <a:gd name="connsiteY17" fmla="*/ 8562 h 10000"/>
              <a:gd name="connsiteX18" fmla="*/ 2575 w 10000"/>
              <a:gd name="connsiteY18" fmla="*/ 8721 h 10000"/>
              <a:gd name="connsiteX19" fmla="*/ 3224 w 10000"/>
              <a:gd name="connsiteY19" fmla="*/ 8883 h 10000"/>
              <a:gd name="connsiteX20" fmla="*/ 3873 w 10000"/>
              <a:gd name="connsiteY20" fmla="*/ 8883 h 10000"/>
              <a:gd name="connsiteX21" fmla="*/ 4502 w 10000"/>
              <a:gd name="connsiteY21" fmla="*/ 8883 h 10000"/>
              <a:gd name="connsiteX22" fmla="*/ 5151 w 10000"/>
              <a:gd name="connsiteY22" fmla="*/ 8883 h 10000"/>
              <a:gd name="connsiteX23" fmla="*/ 5639 w 10000"/>
              <a:gd name="connsiteY23" fmla="*/ 8883 h 10000"/>
              <a:gd name="connsiteX24" fmla="*/ 6125 w 10000"/>
              <a:gd name="connsiteY24" fmla="*/ 8721 h 10000"/>
              <a:gd name="connsiteX25" fmla="*/ 6938 w 10000"/>
              <a:gd name="connsiteY25" fmla="*/ 8562 h 10000"/>
              <a:gd name="connsiteX26" fmla="*/ 7586 w 10000"/>
              <a:gd name="connsiteY26" fmla="*/ 8403 h 10000"/>
              <a:gd name="connsiteX27" fmla="*/ 7749 w 10000"/>
              <a:gd name="connsiteY27" fmla="*/ 8242 h 10000"/>
              <a:gd name="connsiteX28" fmla="*/ 7911 w 10000"/>
              <a:gd name="connsiteY28" fmla="*/ 8104 h 10000"/>
              <a:gd name="connsiteX29" fmla="*/ 8072 w 10000"/>
              <a:gd name="connsiteY29" fmla="*/ 7944 h 10000"/>
              <a:gd name="connsiteX30" fmla="*/ 8236 w 10000"/>
              <a:gd name="connsiteY30" fmla="*/ 7784 h 10000"/>
              <a:gd name="connsiteX31" fmla="*/ 8377 w 10000"/>
              <a:gd name="connsiteY31" fmla="*/ 7143 h 10000"/>
              <a:gd name="connsiteX32" fmla="*/ 8539 w 10000"/>
              <a:gd name="connsiteY32" fmla="*/ 6505 h 10000"/>
              <a:gd name="connsiteX33" fmla="*/ 8701 w 10000"/>
              <a:gd name="connsiteY33" fmla="*/ 6187 h 10000"/>
              <a:gd name="connsiteX34" fmla="*/ 8701 w 10000"/>
              <a:gd name="connsiteY34" fmla="*/ 5870 h 10000"/>
              <a:gd name="connsiteX35" fmla="*/ 8701 w 10000"/>
              <a:gd name="connsiteY35" fmla="*/ 5548 h 10000"/>
              <a:gd name="connsiteX36" fmla="*/ 8701 w 10000"/>
              <a:gd name="connsiteY36" fmla="*/ 5385 h 10000"/>
              <a:gd name="connsiteX37" fmla="*/ 8863 w 10000"/>
              <a:gd name="connsiteY37" fmla="*/ 5229 h 10000"/>
              <a:gd name="connsiteX38" fmla="*/ 8863 w 10000"/>
              <a:gd name="connsiteY38" fmla="*/ 5068 h 10000"/>
              <a:gd name="connsiteX39" fmla="*/ 8863 w 10000"/>
              <a:gd name="connsiteY39" fmla="*/ 5068 h 10000"/>
              <a:gd name="connsiteX40" fmla="*/ 9026 w 10000"/>
              <a:gd name="connsiteY40" fmla="*/ 5068 h 10000"/>
              <a:gd name="connsiteX41" fmla="*/ 9188 w 10000"/>
              <a:gd name="connsiteY41" fmla="*/ 5068 h 10000"/>
              <a:gd name="connsiteX42" fmla="*/ 9188 w 10000"/>
              <a:gd name="connsiteY42" fmla="*/ 5229 h 10000"/>
              <a:gd name="connsiteX43" fmla="*/ 9351 w 10000"/>
              <a:gd name="connsiteY43" fmla="*/ 5385 h 10000"/>
              <a:gd name="connsiteX44" fmla="*/ 9351 w 10000"/>
              <a:gd name="connsiteY44" fmla="*/ 5710 h 10000"/>
              <a:gd name="connsiteX45" fmla="*/ 9351 w 10000"/>
              <a:gd name="connsiteY45" fmla="*/ 5870 h 10000"/>
              <a:gd name="connsiteX46" fmla="*/ 9351 w 10000"/>
              <a:gd name="connsiteY46" fmla="*/ 6187 h 10000"/>
              <a:gd name="connsiteX47" fmla="*/ 9513 w 10000"/>
              <a:gd name="connsiteY47" fmla="*/ 6825 h 10000"/>
              <a:gd name="connsiteX48" fmla="*/ 9513 w 10000"/>
              <a:gd name="connsiteY48" fmla="*/ 7304 h 10000"/>
              <a:gd name="connsiteX49" fmla="*/ 9675 w 10000"/>
              <a:gd name="connsiteY49" fmla="*/ 7784 h 10000"/>
              <a:gd name="connsiteX50" fmla="*/ 9837 w 10000"/>
              <a:gd name="connsiteY50" fmla="*/ 8104 h 10000"/>
              <a:gd name="connsiteX51" fmla="*/ 10000 w 10000"/>
              <a:gd name="connsiteY51" fmla="*/ 8403 h 10000"/>
              <a:gd name="connsiteX52" fmla="*/ 10000 w 10000"/>
              <a:gd name="connsiteY52" fmla="*/ 8721 h 10000"/>
              <a:gd name="connsiteX53" fmla="*/ 9837 w 10000"/>
              <a:gd name="connsiteY53" fmla="*/ 9044 h 10000"/>
              <a:gd name="connsiteX54" fmla="*/ 9513 w 10000"/>
              <a:gd name="connsiteY54" fmla="*/ 9201 h 10000"/>
              <a:gd name="connsiteX55" fmla="*/ 9188 w 10000"/>
              <a:gd name="connsiteY55" fmla="*/ 9360 h 10000"/>
              <a:gd name="connsiteX56" fmla="*/ 8701 w 10000"/>
              <a:gd name="connsiteY56" fmla="*/ 9523 h 10000"/>
              <a:gd name="connsiteX57" fmla="*/ 8236 w 10000"/>
              <a:gd name="connsiteY57" fmla="*/ 9683 h 10000"/>
              <a:gd name="connsiteX58" fmla="*/ 7749 w 10000"/>
              <a:gd name="connsiteY58" fmla="*/ 9841 h 10000"/>
              <a:gd name="connsiteX59" fmla="*/ 7098 w 10000"/>
              <a:gd name="connsiteY59" fmla="*/ 9841 h 10000"/>
              <a:gd name="connsiteX60" fmla="*/ 6287 w 10000"/>
              <a:gd name="connsiteY60" fmla="*/ 10000 h 10000"/>
              <a:gd name="connsiteX61" fmla="*/ 5475 w 10000"/>
              <a:gd name="connsiteY61" fmla="*/ 10000 h 10000"/>
              <a:gd name="connsiteX62" fmla="*/ 4502 w 10000"/>
              <a:gd name="connsiteY62" fmla="*/ 10000 h 10000"/>
              <a:gd name="connsiteX63" fmla="*/ 3711 w 10000"/>
              <a:gd name="connsiteY63" fmla="*/ 10000 h 10000"/>
              <a:gd name="connsiteX64" fmla="*/ 2899 w 10000"/>
              <a:gd name="connsiteY64" fmla="*/ 9841 h 10000"/>
              <a:gd name="connsiteX65" fmla="*/ 2250 w 10000"/>
              <a:gd name="connsiteY65" fmla="*/ 9841 h 10000"/>
              <a:gd name="connsiteX66" fmla="*/ 1764 w 10000"/>
              <a:gd name="connsiteY66" fmla="*/ 9683 h 10000"/>
              <a:gd name="connsiteX67" fmla="*/ 1278 w 10000"/>
              <a:gd name="connsiteY67" fmla="*/ 9360 h 10000"/>
              <a:gd name="connsiteX68" fmla="*/ 790 w 10000"/>
              <a:gd name="connsiteY68" fmla="*/ 9201 h 10000"/>
              <a:gd name="connsiteX69" fmla="*/ 486 w 10000"/>
              <a:gd name="connsiteY69" fmla="*/ 8883 h 10000"/>
              <a:gd name="connsiteX70" fmla="*/ 323 w 10000"/>
              <a:gd name="connsiteY70" fmla="*/ 8403 h 10000"/>
              <a:gd name="connsiteX71" fmla="*/ 161 w 10000"/>
              <a:gd name="connsiteY71" fmla="*/ 7944 h 10000"/>
              <a:gd name="connsiteX72" fmla="*/ 0 w 10000"/>
              <a:gd name="connsiteY72" fmla="*/ 7304 h 10000"/>
              <a:gd name="connsiteX73" fmla="*/ 0 w 10000"/>
              <a:gd name="connsiteY73" fmla="*/ 6667 h 10000"/>
              <a:gd name="connsiteX74" fmla="*/ 0 w 10000"/>
              <a:gd name="connsiteY74" fmla="*/ 5870 h 10000"/>
              <a:gd name="connsiteX75" fmla="*/ 0 w 10000"/>
              <a:gd name="connsiteY75" fmla="*/ 4912 h 10000"/>
              <a:gd name="connsiteX76" fmla="*/ 0 w 10000"/>
              <a:gd name="connsiteY76" fmla="*/ 3811 h 10000"/>
              <a:gd name="connsiteX77" fmla="*/ 0 w 10000"/>
              <a:gd name="connsiteY77" fmla="*/ 3175 h 10000"/>
              <a:gd name="connsiteX78" fmla="*/ 0 w 10000"/>
              <a:gd name="connsiteY78" fmla="*/ 2532 h 10000"/>
              <a:gd name="connsiteX79" fmla="*/ 0 w 10000"/>
              <a:gd name="connsiteY79" fmla="*/ 1898 h 10000"/>
              <a:gd name="connsiteX80" fmla="*/ 0 w 10000"/>
              <a:gd name="connsiteY80" fmla="*/ 1257 h 10000"/>
              <a:gd name="connsiteX0" fmla="*/ 952 w 10000"/>
              <a:gd name="connsiteY0" fmla="*/ 0 h 10000"/>
              <a:gd name="connsiteX1" fmla="*/ 952 w 10000"/>
              <a:gd name="connsiteY1" fmla="*/ 1414 h 10000"/>
              <a:gd name="connsiteX2" fmla="*/ 952 w 10000"/>
              <a:gd name="connsiteY2" fmla="*/ 2054 h 10000"/>
              <a:gd name="connsiteX3" fmla="*/ 952 w 10000"/>
              <a:gd name="connsiteY3" fmla="*/ 2697 h 10000"/>
              <a:gd name="connsiteX4" fmla="*/ 952 w 10000"/>
              <a:gd name="connsiteY4" fmla="*/ 3334 h 10000"/>
              <a:gd name="connsiteX5" fmla="*/ 952 w 10000"/>
              <a:gd name="connsiteY5" fmla="*/ 3811 h 10000"/>
              <a:gd name="connsiteX6" fmla="*/ 952 w 10000"/>
              <a:gd name="connsiteY6" fmla="*/ 4290 h 10000"/>
              <a:gd name="connsiteX7" fmla="*/ 952 w 10000"/>
              <a:gd name="connsiteY7" fmla="*/ 4587 h 10000"/>
              <a:gd name="connsiteX8" fmla="*/ 790 w 10000"/>
              <a:gd name="connsiteY8" fmla="*/ 5385 h 10000"/>
              <a:gd name="connsiteX9" fmla="*/ 790 w 10000"/>
              <a:gd name="connsiteY9" fmla="*/ 6028 h 10000"/>
              <a:gd name="connsiteX10" fmla="*/ 952 w 10000"/>
              <a:gd name="connsiteY10" fmla="*/ 6505 h 10000"/>
              <a:gd name="connsiteX11" fmla="*/ 952 w 10000"/>
              <a:gd name="connsiteY11" fmla="*/ 6984 h 10000"/>
              <a:gd name="connsiteX12" fmla="*/ 1115 w 10000"/>
              <a:gd name="connsiteY12" fmla="*/ 7464 h 10000"/>
              <a:gd name="connsiteX13" fmla="*/ 1278 w 10000"/>
              <a:gd name="connsiteY13" fmla="*/ 7944 h 10000"/>
              <a:gd name="connsiteX14" fmla="*/ 1440 w 10000"/>
              <a:gd name="connsiteY14" fmla="*/ 8242 h 10000"/>
              <a:gd name="connsiteX15" fmla="*/ 1764 w 10000"/>
              <a:gd name="connsiteY15" fmla="*/ 8403 h 10000"/>
              <a:gd name="connsiteX16" fmla="*/ 2088 w 10000"/>
              <a:gd name="connsiteY16" fmla="*/ 8562 h 10000"/>
              <a:gd name="connsiteX17" fmla="*/ 2575 w 10000"/>
              <a:gd name="connsiteY17" fmla="*/ 8721 h 10000"/>
              <a:gd name="connsiteX18" fmla="*/ 3224 w 10000"/>
              <a:gd name="connsiteY18" fmla="*/ 8883 h 10000"/>
              <a:gd name="connsiteX19" fmla="*/ 3873 w 10000"/>
              <a:gd name="connsiteY19" fmla="*/ 8883 h 10000"/>
              <a:gd name="connsiteX20" fmla="*/ 4502 w 10000"/>
              <a:gd name="connsiteY20" fmla="*/ 8883 h 10000"/>
              <a:gd name="connsiteX21" fmla="*/ 5151 w 10000"/>
              <a:gd name="connsiteY21" fmla="*/ 8883 h 10000"/>
              <a:gd name="connsiteX22" fmla="*/ 5639 w 10000"/>
              <a:gd name="connsiteY22" fmla="*/ 8883 h 10000"/>
              <a:gd name="connsiteX23" fmla="*/ 6125 w 10000"/>
              <a:gd name="connsiteY23" fmla="*/ 8721 h 10000"/>
              <a:gd name="connsiteX24" fmla="*/ 6938 w 10000"/>
              <a:gd name="connsiteY24" fmla="*/ 8562 h 10000"/>
              <a:gd name="connsiteX25" fmla="*/ 7586 w 10000"/>
              <a:gd name="connsiteY25" fmla="*/ 8403 h 10000"/>
              <a:gd name="connsiteX26" fmla="*/ 7749 w 10000"/>
              <a:gd name="connsiteY26" fmla="*/ 8242 h 10000"/>
              <a:gd name="connsiteX27" fmla="*/ 7911 w 10000"/>
              <a:gd name="connsiteY27" fmla="*/ 8104 h 10000"/>
              <a:gd name="connsiteX28" fmla="*/ 8072 w 10000"/>
              <a:gd name="connsiteY28" fmla="*/ 7944 h 10000"/>
              <a:gd name="connsiteX29" fmla="*/ 8236 w 10000"/>
              <a:gd name="connsiteY29" fmla="*/ 7784 h 10000"/>
              <a:gd name="connsiteX30" fmla="*/ 8377 w 10000"/>
              <a:gd name="connsiteY30" fmla="*/ 7143 h 10000"/>
              <a:gd name="connsiteX31" fmla="*/ 8539 w 10000"/>
              <a:gd name="connsiteY31" fmla="*/ 6505 h 10000"/>
              <a:gd name="connsiteX32" fmla="*/ 8701 w 10000"/>
              <a:gd name="connsiteY32" fmla="*/ 6187 h 10000"/>
              <a:gd name="connsiteX33" fmla="*/ 8701 w 10000"/>
              <a:gd name="connsiteY33" fmla="*/ 5870 h 10000"/>
              <a:gd name="connsiteX34" fmla="*/ 8701 w 10000"/>
              <a:gd name="connsiteY34" fmla="*/ 5548 h 10000"/>
              <a:gd name="connsiteX35" fmla="*/ 8701 w 10000"/>
              <a:gd name="connsiteY35" fmla="*/ 5385 h 10000"/>
              <a:gd name="connsiteX36" fmla="*/ 8863 w 10000"/>
              <a:gd name="connsiteY36" fmla="*/ 5229 h 10000"/>
              <a:gd name="connsiteX37" fmla="*/ 8863 w 10000"/>
              <a:gd name="connsiteY37" fmla="*/ 5068 h 10000"/>
              <a:gd name="connsiteX38" fmla="*/ 8863 w 10000"/>
              <a:gd name="connsiteY38" fmla="*/ 5068 h 10000"/>
              <a:gd name="connsiteX39" fmla="*/ 9026 w 10000"/>
              <a:gd name="connsiteY39" fmla="*/ 5068 h 10000"/>
              <a:gd name="connsiteX40" fmla="*/ 9188 w 10000"/>
              <a:gd name="connsiteY40" fmla="*/ 5068 h 10000"/>
              <a:gd name="connsiteX41" fmla="*/ 9188 w 10000"/>
              <a:gd name="connsiteY41" fmla="*/ 5229 h 10000"/>
              <a:gd name="connsiteX42" fmla="*/ 9351 w 10000"/>
              <a:gd name="connsiteY42" fmla="*/ 5385 h 10000"/>
              <a:gd name="connsiteX43" fmla="*/ 9351 w 10000"/>
              <a:gd name="connsiteY43" fmla="*/ 5710 h 10000"/>
              <a:gd name="connsiteX44" fmla="*/ 9351 w 10000"/>
              <a:gd name="connsiteY44" fmla="*/ 5870 h 10000"/>
              <a:gd name="connsiteX45" fmla="*/ 9351 w 10000"/>
              <a:gd name="connsiteY45" fmla="*/ 6187 h 10000"/>
              <a:gd name="connsiteX46" fmla="*/ 9513 w 10000"/>
              <a:gd name="connsiteY46" fmla="*/ 6825 h 10000"/>
              <a:gd name="connsiteX47" fmla="*/ 9513 w 10000"/>
              <a:gd name="connsiteY47" fmla="*/ 7304 h 10000"/>
              <a:gd name="connsiteX48" fmla="*/ 9675 w 10000"/>
              <a:gd name="connsiteY48" fmla="*/ 7784 h 10000"/>
              <a:gd name="connsiteX49" fmla="*/ 9837 w 10000"/>
              <a:gd name="connsiteY49" fmla="*/ 8104 h 10000"/>
              <a:gd name="connsiteX50" fmla="*/ 10000 w 10000"/>
              <a:gd name="connsiteY50" fmla="*/ 8403 h 10000"/>
              <a:gd name="connsiteX51" fmla="*/ 10000 w 10000"/>
              <a:gd name="connsiteY51" fmla="*/ 8721 h 10000"/>
              <a:gd name="connsiteX52" fmla="*/ 9837 w 10000"/>
              <a:gd name="connsiteY52" fmla="*/ 9044 h 10000"/>
              <a:gd name="connsiteX53" fmla="*/ 9513 w 10000"/>
              <a:gd name="connsiteY53" fmla="*/ 9201 h 10000"/>
              <a:gd name="connsiteX54" fmla="*/ 9188 w 10000"/>
              <a:gd name="connsiteY54" fmla="*/ 9360 h 10000"/>
              <a:gd name="connsiteX55" fmla="*/ 8701 w 10000"/>
              <a:gd name="connsiteY55" fmla="*/ 9523 h 10000"/>
              <a:gd name="connsiteX56" fmla="*/ 8236 w 10000"/>
              <a:gd name="connsiteY56" fmla="*/ 9683 h 10000"/>
              <a:gd name="connsiteX57" fmla="*/ 7749 w 10000"/>
              <a:gd name="connsiteY57" fmla="*/ 9841 h 10000"/>
              <a:gd name="connsiteX58" fmla="*/ 7098 w 10000"/>
              <a:gd name="connsiteY58" fmla="*/ 9841 h 10000"/>
              <a:gd name="connsiteX59" fmla="*/ 6287 w 10000"/>
              <a:gd name="connsiteY59" fmla="*/ 10000 h 10000"/>
              <a:gd name="connsiteX60" fmla="*/ 5475 w 10000"/>
              <a:gd name="connsiteY60" fmla="*/ 10000 h 10000"/>
              <a:gd name="connsiteX61" fmla="*/ 4502 w 10000"/>
              <a:gd name="connsiteY61" fmla="*/ 10000 h 10000"/>
              <a:gd name="connsiteX62" fmla="*/ 3711 w 10000"/>
              <a:gd name="connsiteY62" fmla="*/ 10000 h 10000"/>
              <a:gd name="connsiteX63" fmla="*/ 2899 w 10000"/>
              <a:gd name="connsiteY63" fmla="*/ 9841 h 10000"/>
              <a:gd name="connsiteX64" fmla="*/ 2250 w 10000"/>
              <a:gd name="connsiteY64" fmla="*/ 9841 h 10000"/>
              <a:gd name="connsiteX65" fmla="*/ 1764 w 10000"/>
              <a:gd name="connsiteY65" fmla="*/ 9683 h 10000"/>
              <a:gd name="connsiteX66" fmla="*/ 1278 w 10000"/>
              <a:gd name="connsiteY66" fmla="*/ 9360 h 10000"/>
              <a:gd name="connsiteX67" fmla="*/ 790 w 10000"/>
              <a:gd name="connsiteY67" fmla="*/ 9201 h 10000"/>
              <a:gd name="connsiteX68" fmla="*/ 486 w 10000"/>
              <a:gd name="connsiteY68" fmla="*/ 8883 h 10000"/>
              <a:gd name="connsiteX69" fmla="*/ 323 w 10000"/>
              <a:gd name="connsiteY69" fmla="*/ 8403 h 10000"/>
              <a:gd name="connsiteX70" fmla="*/ 161 w 10000"/>
              <a:gd name="connsiteY70" fmla="*/ 7944 h 10000"/>
              <a:gd name="connsiteX71" fmla="*/ 0 w 10000"/>
              <a:gd name="connsiteY71" fmla="*/ 7304 h 10000"/>
              <a:gd name="connsiteX72" fmla="*/ 0 w 10000"/>
              <a:gd name="connsiteY72" fmla="*/ 6667 h 10000"/>
              <a:gd name="connsiteX73" fmla="*/ 0 w 10000"/>
              <a:gd name="connsiteY73" fmla="*/ 5870 h 10000"/>
              <a:gd name="connsiteX74" fmla="*/ 0 w 10000"/>
              <a:gd name="connsiteY74" fmla="*/ 4912 h 10000"/>
              <a:gd name="connsiteX75" fmla="*/ 0 w 10000"/>
              <a:gd name="connsiteY75" fmla="*/ 3811 h 10000"/>
              <a:gd name="connsiteX76" fmla="*/ 0 w 10000"/>
              <a:gd name="connsiteY76" fmla="*/ 3175 h 10000"/>
              <a:gd name="connsiteX77" fmla="*/ 0 w 10000"/>
              <a:gd name="connsiteY77" fmla="*/ 2532 h 10000"/>
              <a:gd name="connsiteX78" fmla="*/ 0 w 10000"/>
              <a:gd name="connsiteY78" fmla="*/ 1898 h 10000"/>
              <a:gd name="connsiteX79" fmla="*/ 0 w 10000"/>
              <a:gd name="connsiteY79" fmla="*/ 1257 h 10000"/>
              <a:gd name="connsiteX0" fmla="*/ 952 w 10000"/>
              <a:gd name="connsiteY0" fmla="*/ 157 h 8743"/>
              <a:gd name="connsiteX1" fmla="*/ 952 w 10000"/>
              <a:gd name="connsiteY1" fmla="*/ 797 h 8743"/>
              <a:gd name="connsiteX2" fmla="*/ 952 w 10000"/>
              <a:gd name="connsiteY2" fmla="*/ 1440 h 8743"/>
              <a:gd name="connsiteX3" fmla="*/ 952 w 10000"/>
              <a:gd name="connsiteY3" fmla="*/ 2077 h 8743"/>
              <a:gd name="connsiteX4" fmla="*/ 952 w 10000"/>
              <a:gd name="connsiteY4" fmla="*/ 2554 h 8743"/>
              <a:gd name="connsiteX5" fmla="*/ 952 w 10000"/>
              <a:gd name="connsiteY5" fmla="*/ 3033 h 8743"/>
              <a:gd name="connsiteX6" fmla="*/ 952 w 10000"/>
              <a:gd name="connsiteY6" fmla="*/ 3330 h 8743"/>
              <a:gd name="connsiteX7" fmla="*/ 790 w 10000"/>
              <a:gd name="connsiteY7" fmla="*/ 4128 h 8743"/>
              <a:gd name="connsiteX8" fmla="*/ 790 w 10000"/>
              <a:gd name="connsiteY8" fmla="*/ 4771 h 8743"/>
              <a:gd name="connsiteX9" fmla="*/ 952 w 10000"/>
              <a:gd name="connsiteY9" fmla="*/ 5248 h 8743"/>
              <a:gd name="connsiteX10" fmla="*/ 952 w 10000"/>
              <a:gd name="connsiteY10" fmla="*/ 5727 h 8743"/>
              <a:gd name="connsiteX11" fmla="*/ 1115 w 10000"/>
              <a:gd name="connsiteY11" fmla="*/ 6207 h 8743"/>
              <a:gd name="connsiteX12" fmla="*/ 1278 w 10000"/>
              <a:gd name="connsiteY12" fmla="*/ 6687 h 8743"/>
              <a:gd name="connsiteX13" fmla="*/ 1440 w 10000"/>
              <a:gd name="connsiteY13" fmla="*/ 6985 h 8743"/>
              <a:gd name="connsiteX14" fmla="*/ 1764 w 10000"/>
              <a:gd name="connsiteY14" fmla="*/ 7146 h 8743"/>
              <a:gd name="connsiteX15" fmla="*/ 2088 w 10000"/>
              <a:gd name="connsiteY15" fmla="*/ 7305 h 8743"/>
              <a:gd name="connsiteX16" fmla="*/ 2575 w 10000"/>
              <a:gd name="connsiteY16" fmla="*/ 7464 h 8743"/>
              <a:gd name="connsiteX17" fmla="*/ 3224 w 10000"/>
              <a:gd name="connsiteY17" fmla="*/ 7626 h 8743"/>
              <a:gd name="connsiteX18" fmla="*/ 3873 w 10000"/>
              <a:gd name="connsiteY18" fmla="*/ 7626 h 8743"/>
              <a:gd name="connsiteX19" fmla="*/ 4502 w 10000"/>
              <a:gd name="connsiteY19" fmla="*/ 7626 h 8743"/>
              <a:gd name="connsiteX20" fmla="*/ 5151 w 10000"/>
              <a:gd name="connsiteY20" fmla="*/ 7626 h 8743"/>
              <a:gd name="connsiteX21" fmla="*/ 5639 w 10000"/>
              <a:gd name="connsiteY21" fmla="*/ 7626 h 8743"/>
              <a:gd name="connsiteX22" fmla="*/ 6125 w 10000"/>
              <a:gd name="connsiteY22" fmla="*/ 7464 h 8743"/>
              <a:gd name="connsiteX23" fmla="*/ 6938 w 10000"/>
              <a:gd name="connsiteY23" fmla="*/ 7305 h 8743"/>
              <a:gd name="connsiteX24" fmla="*/ 7586 w 10000"/>
              <a:gd name="connsiteY24" fmla="*/ 7146 h 8743"/>
              <a:gd name="connsiteX25" fmla="*/ 7749 w 10000"/>
              <a:gd name="connsiteY25" fmla="*/ 6985 h 8743"/>
              <a:gd name="connsiteX26" fmla="*/ 7911 w 10000"/>
              <a:gd name="connsiteY26" fmla="*/ 6847 h 8743"/>
              <a:gd name="connsiteX27" fmla="*/ 8072 w 10000"/>
              <a:gd name="connsiteY27" fmla="*/ 6687 h 8743"/>
              <a:gd name="connsiteX28" fmla="*/ 8236 w 10000"/>
              <a:gd name="connsiteY28" fmla="*/ 6527 h 8743"/>
              <a:gd name="connsiteX29" fmla="*/ 8377 w 10000"/>
              <a:gd name="connsiteY29" fmla="*/ 5886 h 8743"/>
              <a:gd name="connsiteX30" fmla="*/ 8539 w 10000"/>
              <a:gd name="connsiteY30" fmla="*/ 5248 h 8743"/>
              <a:gd name="connsiteX31" fmla="*/ 8701 w 10000"/>
              <a:gd name="connsiteY31" fmla="*/ 4930 h 8743"/>
              <a:gd name="connsiteX32" fmla="*/ 8701 w 10000"/>
              <a:gd name="connsiteY32" fmla="*/ 4613 h 8743"/>
              <a:gd name="connsiteX33" fmla="*/ 8701 w 10000"/>
              <a:gd name="connsiteY33" fmla="*/ 4291 h 8743"/>
              <a:gd name="connsiteX34" fmla="*/ 8701 w 10000"/>
              <a:gd name="connsiteY34" fmla="*/ 4128 h 8743"/>
              <a:gd name="connsiteX35" fmla="*/ 8863 w 10000"/>
              <a:gd name="connsiteY35" fmla="*/ 3972 h 8743"/>
              <a:gd name="connsiteX36" fmla="*/ 8863 w 10000"/>
              <a:gd name="connsiteY36" fmla="*/ 3811 h 8743"/>
              <a:gd name="connsiteX37" fmla="*/ 8863 w 10000"/>
              <a:gd name="connsiteY37" fmla="*/ 3811 h 8743"/>
              <a:gd name="connsiteX38" fmla="*/ 9026 w 10000"/>
              <a:gd name="connsiteY38" fmla="*/ 3811 h 8743"/>
              <a:gd name="connsiteX39" fmla="*/ 9188 w 10000"/>
              <a:gd name="connsiteY39" fmla="*/ 3811 h 8743"/>
              <a:gd name="connsiteX40" fmla="*/ 9188 w 10000"/>
              <a:gd name="connsiteY40" fmla="*/ 3972 h 8743"/>
              <a:gd name="connsiteX41" fmla="*/ 9351 w 10000"/>
              <a:gd name="connsiteY41" fmla="*/ 4128 h 8743"/>
              <a:gd name="connsiteX42" fmla="*/ 9351 w 10000"/>
              <a:gd name="connsiteY42" fmla="*/ 4453 h 8743"/>
              <a:gd name="connsiteX43" fmla="*/ 9351 w 10000"/>
              <a:gd name="connsiteY43" fmla="*/ 4613 h 8743"/>
              <a:gd name="connsiteX44" fmla="*/ 9351 w 10000"/>
              <a:gd name="connsiteY44" fmla="*/ 4930 h 8743"/>
              <a:gd name="connsiteX45" fmla="*/ 9513 w 10000"/>
              <a:gd name="connsiteY45" fmla="*/ 5568 h 8743"/>
              <a:gd name="connsiteX46" fmla="*/ 9513 w 10000"/>
              <a:gd name="connsiteY46" fmla="*/ 6047 h 8743"/>
              <a:gd name="connsiteX47" fmla="*/ 9675 w 10000"/>
              <a:gd name="connsiteY47" fmla="*/ 6527 h 8743"/>
              <a:gd name="connsiteX48" fmla="*/ 9837 w 10000"/>
              <a:gd name="connsiteY48" fmla="*/ 6847 h 8743"/>
              <a:gd name="connsiteX49" fmla="*/ 10000 w 10000"/>
              <a:gd name="connsiteY49" fmla="*/ 7146 h 8743"/>
              <a:gd name="connsiteX50" fmla="*/ 10000 w 10000"/>
              <a:gd name="connsiteY50" fmla="*/ 7464 h 8743"/>
              <a:gd name="connsiteX51" fmla="*/ 9837 w 10000"/>
              <a:gd name="connsiteY51" fmla="*/ 7787 h 8743"/>
              <a:gd name="connsiteX52" fmla="*/ 9513 w 10000"/>
              <a:gd name="connsiteY52" fmla="*/ 7944 h 8743"/>
              <a:gd name="connsiteX53" fmla="*/ 9188 w 10000"/>
              <a:gd name="connsiteY53" fmla="*/ 8103 h 8743"/>
              <a:gd name="connsiteX54" fmla="*/ 8701 w 10000"/>
              <a:gd name="connsiteY54" fmla="*/ 8266 h 8743"/>
              <a:gd name="connsiteX55" fmla="*/ 8236 w 10000"/>
              <a:gd name="connsiteY55" fmla="*/ 8426 h 8743"/>
              <a:gd name="connsiteX56" fmla="*/ 7749 w 10000"/>
              <a:gd name="connsiteY56" fmla="*/ 8584 h 8743"/>
              <a:gd name="connsiteX57" fmla="*/ 7098 w 10000"/>
              <a:gd name="connsiteY57" fmla="*/ 8584 h 8743"/>
              <a:gd name="connsiteX58" fmla="*/ 6287 w 10000"/>
              <a:gd name="connsiteY58" fmla="*/ 8743 h 8743"/>
              <a:gd name="connsiteX59" fmla="*/ 5475 w 10000"/>
              <a:gd name="connsiteY59" fmla="*/ 8743 h 8743"/>
              <a:gd name="connsiteX60" fmla="*/ 4502 w 10000"/>
              <a:gd name="connsiteY60" fmla="*/ 8743 h 8743"/>
              <a:gd name="connsiteX61" fmla="*/ 3711 w 10000"/>
              <a:gd name="connsiteY61" fmla="*/ 8743 h 8743"/>
              <a:gd name="connsiteX62" fmla="*/ 2899 w 10000"/>
              <a:gd name="connsiteY62" fmla="*/ 8584 h 8743"/>
              <a:gd name="connsiteX63" fmla="*/ 2250 w 10000"/>
              <a:gd name="connsiteY63" fmla="*/ 8584 h 8743"/>
              <a:gd name="connsiteX64" fmla="*/ 1764 w 10000"/>
              <a:gd name="connsiteY64" fmla="*/ 8426 h 8743"/>
              <a:gd name="connsiteX65" fmla="*/ 1278 w 10000"/>
              <a:gd name="connsiteY65" fmla="*/ 8103 h 8743"/>
              <a:gd name="connsiteX66" fmla="*/ 790 w 10000"/>
              <a:gd name="connsiteY66" fmla="*/ 7944 h 8743"/>
              <a:gd name="connsiteX67" fmla="*/ 486 w 10000"/>
              <a:gd name="connsiteY67" fmla="*/ 7626 h 8743"/>
              <a:gd name="connsiteX68" fmla="*/ 323 w 10000"/>
              <a:gd name="connsiteY68" fmla="*/ 7146 h 8743"/>
              <a:gd name="connsiteX69" fmla="*/ 161 w 10000"/>
              <a:gd name="connsiteY69" fmla="*/ 6687 h 8743"/>
              <a:gd name="connsiteX70" fmla="*/ 0 w 10000"/>
              <a:gd name="connsiteY70" fmla="*/ 6047 h 8743"/>
              <a:gd name="connsiteX71" fmla="*/ 0 w 10000"/>
              <a:gd name="connsiteY71" fmla="*/ 5410 h 8743"/>
              <a:gd name="connsiteX72" fmla="*/ 0 w 10000"/>
              <a:gd name="connsiteY72" fmla="*/ 4613 h 8743"/>
              <a:gd name="connsiteX73" fmla="*/ 0 w 10000"/>
              <a:gd name="connsiteY73" fmla="*/ 3655 h 8743"/>
              <a:gd name="connsiteX74" fmla="*/ 0 w 10000"/>
              <a:gd name="connsiteY74" fmla="*/ 2554 h 8743"/>
              <a:gd name="connsiteX75" fmla="*/ 0 w 10000"/>
              <a:gd name="connsiteY75" fmla="*/ 1918 h 8743"/>
              <a:gd name="connsiteX76" fmla="*/ 0 w 10000"/>
              <a:gd name="connsiteY76" fmla="*/ 1275 h 8743"/>
              <a:gd name="connsiteX77" fmla="*/ 0 w 10000"/>
              <a:gd name="connsiteY77" fmla="*/ 641 h 8743"/>
              <a:gd name="connsiteX78" fmla="*/ 0 w 10000"/>
              <a:gd name="connsiteY78" fmla="*/ 0 h 8743"/>
              <a:gd name="connsiteX0" fmla="*/ 952 w 10000"/>
              <a:gd name="connsiteY0" fmla="*/ 912 h 10000"/>
              <a:gd name="connsiteX1" fmla="*/ 952 w 10000"/>
              <a:gd name="connsiteY1" fmla="*/ 1647 h 10000"/>
              <a:gd name="connsiteX2" fmla="*/ 952 w 10000"/>
              <a:gd name="connsiteY2" fmla="*/ 2376 h 10000"/>
              <a:gd name="connsiteX3" fmla="*/ 952 w 10000"/>
              <a:gd name="connsiteY3" fmla="*/ 2921 h 10000"/>
              <a:gd name="connsiteX4" fmla="*/ 952 w 10000"/>
              <a:gd name="connsiteY4" fmla="*/ 3469 h 10000"/>
              <a:gd name="connsiteX5" fmla="*/ 952 w 10000"/>
              <a:gd name="connsiteY5" fmla="*/ 3809 h 10000"/>
              <a:gd name="connsiteX6" fmla="*/ 790 w 10000"/>
              <a:gd name="connsiteY6" fmla="*/ 4721 h 10000"/>
              <a:gd name="connsiteX7" fmla="*/ 790 w 10000"/>
              <a:gd name="connsiteY7" fmla="*/ 5457 h 10000"/>
              <a:gd name="connsiteX8" fmla="*/ 952 w 10000"/>
              <a:gd name="connsiteY8" fmla="*/ 6003 h 10000"/>
              <a:gd name="connsiteX9" fmla="*/ 952 w 10000"/>
              <a:gd name="connsiteY9" fmla="*/ 6550 h 10000"/>
              <a:gd name="connsiteX10" fmla="*/ 1115 w 10000"/>
              <a:gd name="connsiteY10" fmla="*/ 7099 h 10000"/>
              <a:gd name="connsiteX11" fmla="*/ 1278 w 10000"/>
              <a:gd name="connsiteY11" fmla="*/ 7648 h 10000"/>
              <a:gd name="connsiteX12" fmla="*/ 1440 w 10000"/>
              <a:gd name="connsiteY12" fmla="*/ 7989 h 10000"/>
              <a:gd name="connsiteX13" fmla="*/ 1764 w 10000"/>
              <a:gd name="connsiteY13" fmla="*/ 8173 h 10000"/>
              <a:gd name="connsiteX14" fmla="*/ 2088 w 10000"/>
              <a:gd name="connsiteY14" fmla="*/ 8355 h 10000"/>
              <a:gd name="connsiteX15" fmla="*/ 2575 w 10000"/>
              <a:gd name="connsiteY15" fmla="*/ 8537 h 10000"/>
              <a:gd name="connsiteX16" fmla="*/ 3224 w 10000"/>
              <a:gd name="connsiteY16" fmla="*/ 8722 h 10000"/>
              <a:gd name="connsiteX17" fmla="*/ 3873 w 10000"/>
              <a:gd name="connsiteY17" fmla="*/ 8722 h 10000"/>
              <a:gd name="connsiteX18" fmla="*/ 4502 w 10000"/>
              <a:gd name="connsiteY18" fmla="*/ 8722 h 10000"/>
              <a:gd name="connsiteX19" fmla="*/ 5151 w 10000"/>
              <a:gd name="connsiteY19" fmla="*/ 8722 h 10000"/>
              <a:gd name="connsiteX20" fmla="*/ 5639 w 10000"/>
              <a:gd name="connsiteY20" fmla="*/ 8722 h 10000"/>
              <a:gd name="connsiteX21" fmla="*/ 6125 w 10000"/>
              <a:gd name="connsiteY21" fmla="*/ 8537 h 10000"/>
              <a:gd name="connsiteX22" fmla="*/ 6938 w 10000"/>
              <a:gd name="connsiteY22" fmla="*/ 8355 h 10000"/>
              <a:gd name="connsiteX23" fmla="*/ 7586 w 10000"/>
              <a:gd name="connsiteY23" fmla="*/ 8173 h 10000"/>
              <a:gd name="connsiteX24" fmla="*/ 7749 w 10000"/>
              <a:gd name="connsiteY24" fmla="*/ 7989 h 10000"/>
              <a:gd name="connsiteX25" fmla="*/ 7911 w 10000"/>
              <a:gd name="connsiteY25" fmla="*/ 7831 h 10000"/>
              <a:gd name="connsiteX26" fmla="*/ 8072 w 10000"/>
              <a:gd name="connsiteY26" fmla="*/ 7648 h 10000"/>
              <a:gd name="connsiteX27" fmla="*/ 8236 w 10000"/>
              <a:gd name="connsiteY27" fmla="*/ 7465 h 10000"/>
              <a:gd name="connsiteX28" fmla="*/ 8377 w 10000"/>
              <a:gd name="connsiteY28" fmla="*/ 6732 h 10000"/>
              <a:gd name="connsiteX29" fmla="*/ 8539 w 10000"/>
              <a:gd name="connsiteY29" fmla="*/ 6003 h 10000"/>
              <a:gd name="connsiteX30" fmla="*/ 8701 w 10000"/>
              <a:gd name="connsiteY30" fmla="*/ 5639 h 10000"/>
              <a:gd name="connsiteX31" fmla="*/ 8701 w 10000"/>
              <a:gd name="connsiteY31" fmla="*/ 5276 h 10000"/>
              <a:gd name="connsiteX32" fmla="*/ 8701 w 10000"/>
              <a:gd name="connsiteY32" fmla="*/ 4908 h 10000"/>
              <a:gd name="connsiteX33" fmla="*/ 8701 w 10000"/>
              <a:gd name="connsiteY33" fmla="*/ 4721 h 10000"/>
              <a:gd name="connsiteX34" fmla="*/ 8863 w 10000"/>
              <a:gd name="connsiteY34" fmla="*/ 4543 h 10000"/>
              <a:gd name="connsiteX35" fmla="*/ 8863 w 10000"/>
              <a:gd name="connsiteY35" fmla="*/ 4359 h 10000"/>
              <a:gd name="connsiteX36" fmla="*/ 8863 w 10000"/>
              <a:gd name="connsiteY36" fmla="*/ 4359 h 10000"/>
              <a:gd name="connsiteX37" fmla="*/ 9026 w 10000"/>
              <a:gd name="connsiteY37" fmla="*/ 4359 h 10000"/>
              <a:gd name="connsiteX38" fmla="*/ 9188 w 10000"/>
              <a:gd name="connsiteY38" fmla="*/ 4359 h 10000"/>
              <a:gd name="connsiteX39" fmla="*/ 9188 w 10000"/>
              <a:gd name="connsiteY39" fmla="*/ 4543 h 10000"/>
              <a:gd name="connsiteX40" fmla="*/ 9351 w 10000"/>
              <a:gd name="connsiteY40" fmla="*/ 4721 h 10000"/>
              <a:gd name="connsiteX41" fmla="*/ 9351 w 10000"/>
              <a:gd name="connsiteY41" fmla="*/ 5093 h 10000"/>
              <a:gd name="connsiteX42" fmla="*/ 9351 w 10000"/>
              <a:gd name="connsiteY42" fmla="*/ 5276 h 10000"/>
              <a:gd name="connsiteX43" fmla="*/ 9351 w 10000"/>
              <a:gd name="connsiteY43" fmla="*/ 5639 h 10000"/>
              <a:gd name="connsiteX44" fmla="*/ 9513 w 10000"/>
              <a:gd name="connsiteY44" fmla="*/ 6369 h 10000"/>
              <a:gd name="connsiteX45" fmla="*/ 9513 w 10000"/>
              <a:gd name="connsiteY45" fmla="*/ 6916 h 10000"/>
              <a:gd name="connsiteX46" fmla="*/ 9675 w 10000"/>
              <a:gd name="connsiteY46" fmla="*/ 7465 h 10000"/>
              <a:gd name="connsiteX47" fmla="*/ 9837 w 10000"/>
              <a:gd name="connsiteY47" fmla="*/ 7831 h 10000"/>
              <a:gd name="connsiteX48" fmla="*/ 10000 w 10000"/>
              <a:gd name="connsiteY48" fmla="*/ 8173 h 10000"/>
              <a:gd name="connsiteX49" fmla="*/ 10000 w 10000"/>
              <a:gd name="connsiteY49" fmla="*/ 8537 h 10000"/>
              <a:gd name="connsiteX50" fmla="*/ 9837 w 10000"/>
              <a:gd name="connsiteY50" fmla="*/ 8907 h 10000"/>
              <a:gd name="connsiteX51" fmla="*/ 9513 w 10000"/>
              <a:gd name="connsiteY51" fmla="*/ 9086 h 10000"/>
              <a:gd name="connsiteX52" fmla="*/ 9188 w 10000"/>
              <a:gd name="connsiteY52" fmla="*/ 9268 h 10000"/>
              <a:gd name="connsiteX53" fmla="*/ 8701 w 10000"/>
              <a:gd name="connsiteY53" fmla="*/ 9454 h 10000"/>
              <a:gd name="connsiteX54" fmla="*/ 8236 w 10000"/>
              <a:gd name="connsiteY54" fmla="*/ 9637 h 10000"/>
              <a:gd name="connsiteX55" fmla="*/ 7749 w 10000"/>
              <a:gd name="connsiteY55" fmla="*/ 9818 h 10000"/>
              <a:gd name="connsiteX56" fmla="*/ 7098 w 10000"/>
              <a:gd name="connsiteY56" fmla="*/ 9818 h 10000"/>
              <a:gd name="connsiteX57" fmla="*/ 6287 w 10000"/>
              <a:gd name="connsiteY57" fmla="*/ 10000 h 10000"/>
              <a:gd name="connsiteX58" fmla="*/ 5475 w 10000"/>
              <a:gd name="connsiteY58" fmla="*/ 10000 h 10000"/>
              <a:gd name="connsiteX59" fmla="*/ 4502 w 10000"/>
              <a:gd name="connsiteY59" fmla="*/ 10000 h 10000"/>
              <a:gd name="connsiteX60" fmla="*/ 3711 w 10000"/>
              <a:gd name="connsiteY60" fmla="*/ 10000 h 10000"/>
              <a:gd name="connsiteX61" fmla="*/ 2899 w 10000"/>
              <a:gd name="connsiteY61" fmla="*/ 9818 h 10000"/>
              <a:gd name="connsiteX62" fmla="*/ 2250 w 10000"/>
              <a:gd name="connsiteY62" fmla="*/ 9818 h 10000"/>
              <a:gd name="connsiteX63" fmla="*/ 1764 w 10000"/>
              <a:gd name="connsiteY63" fmla="*/ 9637 h 10000"/>
              <a:gd name="connsiteX64" fmla="*/ 1278 w 10000"/>
              <a:gd name="connsiteY64" fmla="*/ 9268 h 10000"/>
              <a:gd name="connsiteX65" fmla="*/ 790 w 10000"/>
              <a:gd name="connsiteY65" fmla="*/ 9086 h 10000"/>
              <a:gd name="connsiteX66" fmla="*/ 486 w 10000"/>
              <a:gd name="connsiteY66" fmla="*/ 8722 h 10000"/>
              <a:gd name="connsiteX67" fmla="*/ 323 w 10000"/>
              <a:gd name="connsiteY67" fmla="*/ 8173 h 10000"/>
              <a:gd name="connsiteX68" fmla="*/ 161 w 10000"/>
              <a:gd name="connsiteY68" fmla="*/ 7648 h 10000"/>
              <a:gd name="connsiteX69" fmla="*/ 0 w 10000"/>
              <a:gd name="connsiteY69" fmla="*/ 6916 h 10000"/>
              <a:gd name="connsiteX70" fmla="*/ 0 w 10000"/>
              <a:gd name="connsiteY70" fmla="*/ 6188 h 10000"/>
              <a:gd name="connsiteX71" fmla="*/ 0 w 10000"/>
              <a:gd name="connsiteY71" fmla="*/ 5276 h 10000"/>
              <a:gd name="connsiteX72" fmla="*/ 0 w 10000"/>
              <a:gd name="connsiteY72" fmla="*/ 4180 h 10000"/>
              <a:gd name="connsiteX73" fmla="*/ 0 w 10000"/>
              <a:gd name="connsiteY73" fmla="*/ 2921 h 10000"/>
              <a:gd name="connsiteX74" fmla="*/ 0 w 10000"/>
              <a:gd name="connsiteY74" fmla="*/ 2194 h 10000"/>
              <a:gd name="connsiteX75" fmla="*/ 0 w 10000"/>
              <a:gd name="connsiteY75" fmla="*/ 1458 h 10000"/>
              <a:gd name="connsiteX76" fmla="*/ 0 w 10000"/>
              <a:gd name="connsiteY76" fmla="*/ 733 h 10000"/>
              <a:gd name="connsiteX77" fmla="*/ 0 w 10000"/>
              <a:gd name="connsiteY77" fmla="*/ 0 h 10000"/>
              <a:gd name="connsiteX0" fmla="*/ 952 w 10000"/>
              <a:gd name="connsiteY0" fmla="*/ 179 h 9267"/>
              <a:gd name="connsiteX1" fmla="*/ 952 w 10000"/>
              <a:gd name="connsiteY1" fmla="*/ 914 h 9267"/>
              <a:gd name="connsiteX2" fmla="*/ 952 w 10000"/>
              <a:gd name="connsiteY2" fmla="*/ 1643 h 9267"/>
              <a:gd name="connsiteX3" fmla="*/ 952 w 10000"/>
              <a:gd name="connsiteY3" fmla="*/ 2188 h 9267"/>
              <a:gd name="connsiteX4" fmla="*/ 952 w 10000"/>
              <a:gd name="connsiteY4" fmla="*/ 2736 h 9267"/>
              <a:gd name="connsiteX5" fmla="*/ 952 w 10000"/>
              <a:gd name="connsiteY5" fmla="*/ 3076 h 9267"/>
              <a:gd name="connsiteX6" fmla="*/ 790 w 10000"/>
              <a:gd name="connsiteY6" fmla="*/ 3988 h 9267"/>
              <a:gd name="connsiteX7" fmla="*/ 790 w 10000"/>
              <a:gd name="connsiteY7" fmla="*/ 4724 h 9267"/>
              <a:gd name="connsiteX8" fmla="*/ 952 w 10000"/>
              <a:gd name="connsiteY8" fmla="*/ 5270 h 9267"/>
              <a:gd name="connsiteX9" fmla="*/ 952 w 10000"/>
              <a:gd name="connsiteY9" fmla="*/ 5817 h 9267"/>
              <a:gd name="connsiteX10" fmla="*/ 1115 w 10000"/>
              <a:gd name="connsiteY10" fmla="*/ 6366 h 9267"/>
              <a:gd name="connsiteX11" fmla="*/ 1278 w 10000"/>
              <a:gd name="connsiteY11" fmla="*/ 6915 h 9267"/>
              <a:gd name="connsiteX12" fmla="*/ 1440 w 10000"/>
              <a:gd name="connsiteY12" fmla="*/ 7256 h 9267"/>
              <a:gd name="connsiteX13" fmla="*/ 1764 w 10000"/>
              <a:gd name="connsiteY13" fmla="*/ 7440 h 9267"/>
              <a:gd name="connsiteX14" fmla="*/ 2088 w 10000"/>
              <a:gd name="connsiteY14" fmla="*/ 7622 h 9267"/>
              <a:gd name="connsiteX15" fmla="*/ 2575 w 10000"/>
              <a:gd name="connsiteY15" fmla="*/ 7804 h 9267"/>
              <a:gd name="connsiteX16" fmla="*/ 3224 w 10000"/>
              <a:gd name="connsiteY16" fmla="*/ 7989 h 9267"/>
              <a:gd name="connsiteX17" fmla="*/ 3873 w 10000"/>
              <a:gd name="connsiteY17" fmla="*/ 7989 h 9267"/>
              <a:gd name="connsiteX18" fmla="*/ 4502 w 10000"/>
              <a:gd name="connsiteY18" fmla="*/ 7989 h 9267"/>
              <a:gd name="connsiteX19" fmla="*/ 5151 w 10000"/>
              <a:gd name="connsiteY19" fmla="*/ 7989 h 9267"/>
              <a:gd name="connsiteX20" fmla="*/ 5639 w 10000"/>
              <a:gd name="connsiteY20" fmla="*/ 7989 h 9267"/>
              <a:gd name="connsiteX21" fmla="*/ 6125 w 10000"/>
              <a:gd name="connsiteY21" fmla="*/ 7804 h 9267"/>
              <a:gd name="connsiteX22" fmla="*/ 6938 w 10000"/>
              <a:gd name="connsiteY22" fmla="*/ 7622 h 9267"/>
              <a:gd name="connsiteX23" fmla="*/ 7586 w 10000"/>
              <a:gd name="connsiteY23" fmla="*/ 7440 h 9267"/>
              <a:gd name="connsiteX24" fmla="*/ 7749 w 10000"/>
              <a:gd name="connsiteY24" fmla="*/ 7256 h 9267"/>
              <a:gd name="connsiteX25" fmla="*/ 7911 w 10000"/>
              <a:gd name="connsiteY25" fmla="*/ 7098 h 9267"/>
              <a:gd name="connsiteX26" fmla="*/ 8072 w 10000"/>
              <a:gd name="connsiteY26" fmla="*/ 6915 h 9267"/>
              <a:gd name="connsiteX27" fmla="*/ 8236 w 10000"/>
              <a:gd name="connsiteY27" fmla="*/ 6732 h 9267"/>
              <a:gd name="connsiteX28" fmla="*/ 8377 w 10000"/>
              <a:gd name="connsiteY28" fmla="*/ 5999 h 9267"/>
              <a:gd name="connsiteX29" fmla="*/ 8539 w 10000"/>
              <a:gd name="connsiteY29" fmla="*/ 5270 h 9267"/>
              <a:gd name="connsiteX30" fmla="*/ 8701 w 10000"/>
              <a:gd name="connsiteY30" fmla="*/ 4906 h 9267"/>
              <a:gd name="connsiteX31" fmla="*/ 8701 w 10000"/>
              <a:gd name="connsiteY31" fmla="*/ 4543 h 9267"/>
              <a:gd name="connsiteX32" fmla="*/ 8701 w 10000"/>
              <a:gd name="connsiteY32" fmla="*/ 4175 h 9267"/>
              <a:gd name="connsiteX33" fmla="*/ 8701 w 10000"/>
              <a:gd name="connsiteY33" fmla="*/ 3988 h 9267"/>
              <a:gd name="connsiteX34" fmla="*/ 8863 w 10000"/>
              <a:gd name="connsiteY34" fmla="*/ 3810 h 9267"/>
              <a:gd name="connsiteX35" fmla="*/ 8863 w 10000"/>
              <a:gd name="connsiteY35" fmla="*/ 3626 h 9267"/>
              <a:gd name="connsiteX36" fmla="*/ 8863 w 10000"/>
              <a:gd name="connsiteY36" fmla="*/ 3626 h 9267"/>
              <a:gd name="connsiteX37" fmla="*/ 9026 w 10000"/>
              <a:gd name="connsiteY37" fmla="*/ 3626 h 9267"/>
              <a:gd name="connsiteX38" fmla="*/ 9188 w 10000"/>
              <a:gd name="connsiteY38" fmla="*/ 3626 h 9267"/>
              <a:gd name="connsiteX39" fmla="*/ 9188 w 10000"/>
              <a:gd name="connsiteY39" fmla="*/ 3810 h 9267"/>
              <a:gd name="connsiteX40" fmla="*/ 9351 w 10000"/>
              <a:gd name="connsiteY40" fmla="*/ 3988 h 9267"/>
              <a:gd name="connsiteX41" fmla="*/ 9351 w 10000"/>
              <a:gd name="connsiteY41" fmla="*/ 4360 h 9267"/>
              <a:gd name="connsiteX42" fmla="*/ 9351 w 10000"/>
              <a:gd name="connsiteY42" fmla="*/ 4543 h 9267"/>
              <a:gd name="connsiteX43" fmla="*/ 9351 w 10000"/>
              <a:gd name="connsiteY43" fmla="*/ 4906 h 9267"/>
              <a:gd name="connsiteX44" fmla="*/ 9513 w 10000"/>
              <a:gd name="connsiteY44" fmla="*/ 5636 h 9267"/>
              <a:gd name="connsiteX45" fmla="*/ 9513 w 10000"/>
              <a:gd name="connsiteY45" fmla="*/ 6183 h 9267"/>
              <a:gd name="connsiteX46" fmla="*/ 9675 w 10000"/>
              <a:gd name="connsiteY46" fmla="*/ 6732 h 9267"/>
              <a:gd name="connsiteX47" fmla="*/ 9837 w 10000"/>
              <a:gd name="connsiteY47" fmla="*/ 7098 h 9267"/>
              <a:gd name="connsiteX48" fmla="*/ 10000 w 10000"/>
              <a:gd name="connsiteY48" fmla="*/ 7440 h 9267"/>
              <a:gd name="connsiteX49" fmla="*/ 10000 w 10000"/>
              <a:gd name="connsiteY49" fmla="*/ 7804 h 9267"/>
              <a:gd name="connsiteX50" fmla="*/ 9837 w 10000"/>
              <a:gd name="connsiteY50" fmla="*/ 8174 h 9267"/>
              <a:gd name="connsiteX51" fmla="*/ 9513 w 10000"/>
              <a:gd name="connsiteY51" fmla="*/ 8353 h 9267"/>
              <a:gd name="connsiteX52" fmla="*/ 9188 w 10000"/>
              <a:gd name="connsiteY52" fmla="*/ 8535 h 9267"/>
              <a:gd name="connsiteX53" fmla="*/ 8701 w 10000"/>
              <a:gd name="connsiteY53" fmla="*/ 8721 h 9267"/>
              <a:gd name="connsiteX54" fmla="*/ 8236 w 10000"/>
              <a:gd name="connsiteY54" fmla="*/ 8904 h 9267"/>
              <a:gd name="connsiteX55" fmla="*/ 7749 w 10000"/>
              <a:gd name="connsiteY55" fmla="*/ 9085 h 9267"/>
              <a:gd name="connsiteX56" fmla="*/ 7098 w 10000"/>
              <a:gd name="connsiteY56" fmla="*/ 9085 h 9267"/>
              <a:gd name="connsiteX57" fmla="*/ 6287 w 10000"/>
              <a:gd name="connsiteY57" fmla="*/ 9267 h 9267"/>
              <a:gd name="connsiteX58" fmla="*/ 5475 w 10000"/>
              <a:gd name="connsiteY58" fmla="*/ 9267 h 9267"/>
              <a:gd name="connsiteX59" fmla="*/ 4502 w 10000"/>
              <a:gd name="connsiteY59" fmla="*/ 9267 h 9267"/>
              <a:gd name="connsiteX60" fmla="*/ 3711 w 10000"/>
              <a:gd name="connsiteY60" fmla="*/ 9267 h 9267"/>
              <a:gd name="connsiteX61" fmla="*/ 2899 w 10000"/>
              <a:gd name="connsiteY61" fmla="*/ 9085 h 9267"/>
              <a:gd name="connsiteX62" fmla="*/ 2250 w 10000"/>
              <a:gd name="connsiteY62" fmla="*/ 9085 h 9267"/>
              <a:gd name="connsiteX63" fmla="*/ 1764 w 10000"/>
              <a:gd name="connsiteY63" fmla="*/ 8904 h 9267"/>
              <a:gd name="connsiteX64" fmla="*/ 1278 w 10000"/>
              <a:gd name="connsiteY64" fmla="*/ 8535 h 9267"/>
              <a:gd name="connsiteX65" fmla="*/ 790 w 10000"/>
              <a:gd name="connsiteY65" fmla="*/ 8353 h 9267"/>
              <a:gd name="connsiteX66" fmla="*/ 486 w 10000"/>
              <a:gd name="connsiteY66" fmla="*/ 7989 h 9267"/>
              <a:gd name="connsiteX67" fmla="*/ 323 w 10000"/>
              <a:gd name="connsiteY67" fmla="*/ 7440 h 9267"/>
              <a:gd name="connsiteX68" fmla="*/ 161 w 10000"/>
              <a:gd name="connsiteY68" fmla="*/ 6915 h 9267"/>
              <a:gd name="connsiteX69" fmla="*/ 0 w 10000"/>
              <a:gd name="connsiteY69" fmla="*/ 6183 h 9267"/>
              <a:gd name="connsiteX70" fmla="*/ 0 w 10000"/>
              <a:gd name="connsiteY70" fmla="*/ 5455 h 9267"/>
              <a:gd name="connsiteX71" fmla="*/ 0 w 10000"/>
              <a:gd name="connsiteY71" fmla="*/ 4543 h 9267"/>
              <a:gd name="connsiteX72" fmla="*/ 0 w 10000"/>
              <a:gd name="connsiteY72" fmla="*/ 3447 h 9267"/>
              <a:gd name="connsiteX73" fmla="*/ 0 w 10000"/>
              <a:gd name="connsiteY73" fmla="*/ 2188 h 9267"/>
              <a:gd name="connsiteX74" fmla="*/ 0 w 10000"/>
              <a:gd name="connsiteY74" fmla="*/ 1461 h 9267"/>
              <a:gd name="connsiteX75" fmla="*/ 0 w 10000"/>
              <a:gd name="connsiteY75" fmla="*/ 725 h 9267"/>
              <a:gd name="connsiteX76" fmla="*/ 0 w 10000"/>
              <a:gd name="connsiteY76" fmla="*/ 0 h 9267"/>
              <a:gd name="connsiteX0" fmla="*/ 952 w 10000"/>
              <a:gd name="connsiteY0" fmla="*/ 0 h 9807"/>
              <a:gd name="connsiteX1" fmla="*/ 952 w 10000"/>
              <a:gd name="connsiteY1" fmla="*/ 793 h 9807"/>
              <a:gd name="connsiteX2" fmla="*/ 952 w 10000"/>
              <a:gd name="connsiteY2" fmla="*/ 1580 h 9807"/>
              <a:gd name="connsiteX3" fmla="*/ 952 w 10000"/>
              <a:gd name="connsiteY3" fmla="*/ 2168 h 9807"/>
              <a:gd name="connsiteX4" fmla="*/ 952 w 10000"/>
              <a:gd name="connsiteY4" fmla="*/ 2759 h 9807"/>
              <a:gd name="connsiteX5" fmla="*/ 952 w 10000"/>
              <a:gd name="connsiteY5" fmla="*/ 3126 h 9807"/>
              <a:gd name="connsiteX6" fmla="*/ 790 w 10000"/>
              <a:gd name="connsiteY6" fmla="*/ 4110 h 9807"/>
              <a:gd name="connsiteX7" fmla="*/ 790 w 10000"/>
              <a:gd name="connsiteY7" fmla="*/ 4905 h 9807"/>
              <a:gd name="connsiteX8" fmla="*/ 952 w 10000"/>
              <a:gd name="connsiteY8" fmla="*/ 5494 h 9807"/>
              <a:gd name="connsiteX9" fmla="*/ 952 w 10000"/>
              <a:gd name="connsiteY9" fmla="*/ 6084 h 9807"/>
              <a:gd name="connsiteX10" fmla="*/ 1115 w 10000"/>
              <a:gd name="connsiteY10" fmla="*/ 6677 h 9807"/>
              <a:gd name="connsiteX11" fmla="*/ 1278 w 10000"/>
              <a:gd name="connsiteY11" fmla="*/ 7269 h 9807"/>
              <a:gd name="connsiteX12" fmla="*/ 1440 w 10000"/>
              <a:gd name="connsiteY12" fmla="*/ 7637 h 9807"/>
              <a:gd name="connsiteX13" fmla="*/ 1764 w 10000"/>
              <a:gd name="connsiteY13" fmla="*/ 7835 h 9807"/>
              <a:gd name="connsiteX14" fmla="*/ 2088 w 10000"/>
              <a:gd name="connsiteY14" fmla="*/ 8032 h 9807"/>
              <a:gd name="connsiteX15" fmla="*/ 2575 w 10000"/>
              <a:gd name="connsiteY15" fmla="*/ 8228 h 9807"/>
              <a:gd name="connsiteX16" fmla="*/ 3224 w 10000"/>
              <a:gd name="connsiteY16" fmla="*/ 8428 h 9807"/>
              <a:gd name="connsiteX17" fmla="*/ 3873 w 10000"/>
              <a:gd name="connsiteY17" fmla="*/ 8428 h 9807"/>
              <a:gd name="connsiteX18" fmla="*/ 4502 w 10000"/>
              <a:gd name="connsiteY18" fmla="*/ 8428 h 9807"/>
              <a:gd name="connsiteX19" fmla="*/ 5151 w 10000"/>
              <a:gd name="connsiteY19" fmla="*/ 8428 h 9807"/>
              <a:gd name="connsiteX20" fmla="*/ 5639 w 10000"/>
              <a:gd name="connsiteY20" fmla="*/ 8428 h 9807"/>
              <a:gd name="connsiteX21" fmla="*/ 6125 w 10000"/>
              <a:gd name="connsiteY21" fmla="*/ 8228 h 9807"/>
              <a:gd name="connsiteX22" fmla="*/ 6938 w 10000"/>
              <a:gd name="connsiteY22" fmla="*/ 8032 h 9807"/>
              <a:gd name="connsiteX23" fmla="*/ 7586 w 10000"/>
              <a:gd name="connsiteY23" fmla="*/ 7835 h 9807"/>
              <a:gd name="connsiteX24" fmla="*/ 7749 w 10000"/>
              <a:gd name="connsiteY24" fmla="*/ 7637 h 9807"/>
              <a:gd name="connsiteX25" fmla="*/ 7911 w 10000"/>
              <a:gd name="connsiteY25" fmla="*/ 7466 h 9807"/>
              <a:gd name="connsiteX26" fmla="*/ 8072 w 10000"/>
              <a:gd name="connsiteY26" fmla="*/ 7269 h 9807"/>
              <a:gd name="connsiteX27" fmla="*/ 8236 w 10000"/>
              <a:gd name="connsiteY27" fmla="*/ 7071 h 9807"/>
              <a:gd name="connsiteX28" fmla="*/ 8377 w 10000"/>
              <a:gd name="connsiteY28" fmla="*/ 6281 h 9807"/>
              <a:gd name="connsiteX29" fmla="*/ 8539 w 10000"/>
              <a:gd name="connsiteY29" fmla="*/ 5494 h 9807"/>
              <a:gd name="connsiteX30" fmla="*/ 8701 w 10000"/>
              <a:gd name="connsiteY30" fmla="*/ 5101 h 9807"/>
              <a:gd name="connsiteX31" fmla="*/ 8701 w 10000"/>
              <a:gd name="connsiteY31" fmla="*/ 4709 h 9807"/>
              <a:gd name="connsiteX32" fmla="*/ 8701 w 10000"/>
              <a:gd name="connsiteY32" fmla="*/ 4312 h 9807"/>
              <a:gd name="connsiteX33" fmla="*/ 8701 w 10000"/>
              <a:gd name="connsiteY33" fmla="*/ 4110 h 9807"/>
              <a:gd name="connsiteX34" fmla="*/ 8863 w 10000"/>
              <a:gd name="connsiteY34" fmla="*/ 3918 h 9807"/>
              <a:gd name="connsiteX35" fmla="*/ 8863 w 10000"/>
              <a:gd name="connsiteY35" fmla="*/ 3720 h 9807"/>
              <a:gd name="connsiteX36" fmla="*/ 8863 w 10000"/>
              <a:gd name="connsiteY36" fmla="*/ 3720 h 9807"/>
              <a:gd name="connsiteX37" fmla="*/ 9026 w 10000"/>
              <a:gd name="connsiteY37" fmla="*/ 3720 h 9807"/>
              <a:gd name="connsiteX38" fmla="*/ 9188 w 10000"/>
              <a:gd name="connsiteY38" fmla="*/ 3720 h 9807"/>
              <a:gd name="connsiteX39" fmla="*/ 9188 w 10000"/>
              <a:gd name="connsiteY39" fmla="*/ 3918 h 9807"/>
              <a:gd name="connsiteX40" fmla="*/ 9351 w 10000"/>
              <a:gd name="connsiteY40" fmla="*/ 4110 h 9807"/>
              <a:gd name="connsiteX41" fmla="*/ 9351 w 10000"/>
              <a:gd name="connsiteY41" fmla="*/ 4512 h 9807"/>
              <a:gd name="connsiteX42" fmla="*/ 9351 w 10000"/>
              <a:gd name="connsiteY42" fmla="*/ 4709 h 9807"/>
              <a:gd name="connsiteX43" fmla="*/ 9351 w 10000"/>
              <a:gd name="connsiteY43" fmla="*/ 5101 h 9807"/>
              <a:gd name="connsiteX44" fmla="*/ 9513 w 10000"/>
              <a:gd name="connsiteY44" fmla="*/ 5889 h 9807"/>
              <a:gd name="connsiteX45" fmla="*/ 9513 w 10000"/>
              <a:gd name="connsiteY45" fmla="*/ 6479 h 9807"/>
              <a:gd name="connsiteX46" fmla="*/ 9675 w 10000"/>
              <a:gd name="connsiteY46" fmla="*/ 7071 h 9807"/>
              <a:gd name="connsiteX47" fmla="*/ 9837 w 10000"/>
              <a:gd name="connsiteY47" fmla="*/ 7466 h 9807"/>
              <a:gd name="connsiteX48" fmla="*/ 10000 w 10000"/>
              <a:gd name="connsiteY48" fmla="*/ 7835 h 9807"/>
              <a:gd name="connsiteX49" fmla="*/ 10000 w 10000"/>
              <a:gd name="connsiteY49" fmla="*/ 8228 h 9807"/>
              <a:gd name="connsiteX50" fmla="*/ 9837 w 10000"/>
              <a:gd name="connsiteY50" fmla="*/ 8628 h 9807"/>
              <a:gd name="connsiteX51" fmla="*/ 9513 w 10000"/>
              <a:gd name="connsiteY51" fmla="*/ 8821 h 9807"/>
              <a:gd name="connsiteX52" fmla="*/ 9188 w 10000"/>
              <a:gd name="connsiteY52" fmla="*/ 9017 h 9807"/>
              <a:gd name="connsiteX53" fmla="*/ 8701 w 10000"/>
              <a:gd name="connsiteY53" fmla="*/ 9218 h 9807"/>
              <a:gd name="connsiteX54" fmla="*/ 8236 w 10000"/>
              <a:gd name="connsiteY54" fmla="*/ 9415 h 9807"/>
              <a:gd name="connsiteX55" fmla="*/ 7749 w 10000"/>
              <a:gd name="connsiteY55" fmla="*/ 9611 h 9807"/>
              <a:gd name="connsiteX56" fmla="*/ 7098 w 10000"/>
              <a:gd name="connsiteY56" fmla="*/ 9611 h 9807"/>
              <a:gd name="connsiteX57" fmla="*/ 6287 w 10000"/>
              <a:gd name="connsiteY57" fmla="*/ 9807 h 9807"/>
              <a:gd name="connsiteX58" fmla="*/ 5475 w 10000"/>
              <a:gd name="connsiteY58" fmla="*/ 9807 h 9807"/>
              <a:gd name="connsiteX59" fmla="*/ 4502 w 10000"/>
              <a:gd name="connsiteY59" fmla="*/ 9807 h 9807"/>
              <a:gd name="connsiteX60" fmla="*/ 3711 w 10000"/>
              <a:gd name="connsiteY60" fmla="*/ 9807 h 9807"/>
              <a:gd name="connsiteX61" fmla="*/ 2899 w 10000"/>
              <a:gd name="connsiteY61" fmla="*/ 9611 h 9807"/>
              <a:gd name="connsiteX62" fmla="*/ 2250 w 10000"/>
              <a:gd name="connsiteY62" fmla="*/ 9611 h 9807"/>
              <a:gd name="connsiteX63" fmla="*/ 1764 w 10000"/>
              <a:gd name="connsiteY63" fmla="*/ 9415 h 9807"/>
              <a:gd name="connsiteX64" fmla="*/ 1278 w 10000"/>
              <a:gd name="connsiteY64" fmla="*/ 9017 h 9807"/>
              <a:gd name="connsiteX65" fmla="*/ 790 w 10000"/>
              <a:gd name="connsiteY65" fmla="*/ 8821 h 9807"/>
              <a:gd name="connsiteX66" fmla="*/ 486 w 10000"/>
              <a:gd name="connsiteY66" fmla="*/ 8428 h 9807"/>
              <a:gd name="connsiteX67" fmla="*/ 323 w 10000"/>
              <a:gd name="connsiteY67" fmla="*/ 7835 h 9807"/>
              <a:gd name="connsiteX68" fmla="*/ 161 w 10000"/>
              <a:gd name="connsiteY68" fmla="*/ 7269 h 9807"/>
              <a:gd name="connsiteX69" fmla="*/ 0 w 10000"/>
              <a:gd name="connsiteY69" fmla="*/ 6479 h 9807"/>
              <a:gd name="connsiteX70" fmla="*/ 0 w 10000"/>
              <a:gd name="connsiteY70" fmla="*/ 5693 h 9807"/>
              <a:gd name="connsiteX71" fmla="*/ 0 w 10000"/>
              <a:gd name="connsiteY71" fmla="*/ 4709 h 9807"/>
              <a:gd name="connsiteX72" fmla="*/ 0 w 10000"/>
              <a:gd name="connsiteY72" fmla="*/ 3527 h 9807"/>
              <a:gd name="connsiteX73" fmla="*/ 0 w 10000"/>
              <a:gd name="connsiteY73" fmla="*/ 2168 h 9807"/>
              <a:gd name="connsiteX74" fmla="*/ 0 w 10000"/>
              <a:gd name="connsiteY74" fmla="*/ 1384 h 9807"/>
              <a:gd name="connsiteX75" fmla="*/ 0 w 10000"/>
              <a:gd name="connsiteY75" fmla="*/ 589 h 9807"/>
              <a:gd name="connsiteX0" fmla="*/ 952 w 10000"/>
              <a:gd name="connsiteY0" fmla="*/ 0 h 10000"/>
              <a:gd name="connsiteX1" fmla="*/ 952 w 10000"/>
              <a:gd name="connsiteY1" fmla="*/ 809 h 10000"/>
              <a:gd name="connsiteX2" fmla="*/ 952 w 10000"/>
              <a:gd name="connsiteY2" fmla="*/ 1611 h 10000"/>
              <a:gd name="connsiteX3" fmla="*/ 952 w 10000"/>
              <a:gd name="connsiteY3" fmla="*/ 2211 h 10000"/>
              <a:gd name="connsiteX4" fmla="*/ 952 w 10000"/>
              <a:gd name="connsiteY4" fmla="*/ 2813 h 10000"/>
              <a:gd name="connsiteX5" fmla="*/ 952 w 10000"/>
              <a:gd name="connsiteY5" fmla="*/ 3188 h 10000"/>
              <a:gd name="connsiteX6" fmla="*/ 790 w 10000"/>
              <a:gd name="connsiteY6" fmla="*/ 4191 h 10000"/>
              <a:gd name="connsiteX7" fmla="*/ 790 w 10000"/>
              <a:gd name="connsiteY7" fmla="*/ 5002 h 10000"/>
              <a:gd name="connsiteX8" fmla="*/ 952 w 10000"/>
              <a:gd name="connsiteY8" fmla="*/ 5602 h 10000"/>
              <a:gd name="connsiteX9" fmla="*/ 952 w 10000"/>
              <a:gd name="connsiteY9" fmla="*/ 6204 h 10000"/>
              <a:gd name="connsiteX10" fmla="*/ 1115 w 10000"/>
              <a:gd name="connsiteY10" fmla="*/ 6808 h 10000"/>
              <a:gd name="connsiteX11" fmla="*/ 1278 w 10000"/>
              <a:gd name="connsiteY11" fmla="*/ 7412 h 10000"/>
              <a:gd name="connsiteX12" fmla="*/ 1440 w 10000"/>
              <a:gd name="connsiteY12" fmla="*/ 7787 h 10000"/>
              <a:gd name="connsiteX13" fmla="*/ 1764 w 10000"/>
              <a:gd name="connsiteY13" fmla="*/ 7989 h 10000"/>
              <a:gd name="connsiteX14" fmla="*/ 2088 w 10000"/>
              <a:gd name="connsiteY14" fmla="*/ 8190 h 10000"/>
              <a:gd name="connsiteX15" fmla="*/ 2575 w 10000"/>
              <a:gd name="connsiteY15" fmla="*/ 8390 h 10000"/>
              <a:gd name="connsiteX16" fmla="*/ 3224 w 10000"/>
              <a:gd name="connsiteY16" fmla="*/ 8594 h 10000"/>
              <a:gd name="connsiteX17" fmla="*/ 3873 w 10000"/>
              <a:gd name="connsiteY17" fmla="*/ 8594 h 10000"/>
              <a:gd name="connsiteX18" fmla="*/ 4502 w 10000"/>
              <a:gd name="connsiteY18" fmla="*/ 8594 h 10000"/>
              <a:gd name="connsiteX19" fmla="*/ 5151 w 10000"/>
              <a:gd name="connsiteY19" fmla="*/ 8594 h 10000"/>
              <a:gd name="connsiteX20" fmla="*/ 5639 w 10000"/>
              <a:gd name="connsiteY20" fmla="*/ 8594 h 10000"/>
              <a:gd name="connsiteX21" fmla="*/ 6125 w 10000"/>
              <a:gd name="connsiteY21" fmla="*/ 8390 h 10000"/>
              <a:gd name="connsiteX22" fmla="*/ 6938 w 10000"/>
              <a:gd name="connsiteY22" fmla="*/ 8190 h 10000"/>
              <a:gd name="connsiteX23" fmla="*/ 7586 w 10000"/>
              <a:gd name="connsiteY23" fmla="*/ 7989 h 10000"/>
              <a:gd name="connsiteX24" fmla="*/ 7749 w 10000"/>
              <a:gd name="connsiteY24" fmla="*/ 7787 h 10000"/>
              <a:gd name="connsiteX25" fmla="*/ 7911 w 10000"/>
              <a:gd name="connsiteY25" fmla="*/ 7613 h 10000"/>
              <a:gd name="connsiteX26" fmla="*/ 8072 w 10000"/>
              <a:gd name="connsiteY26" fmla="*/ 7412 h 10000"/>
              <a:gd name="connsiteX27" fmla="*/ 8236 w 10000"/>
              <a:gd name="connsiteY27" fmla="*/ 7210 h 10000"/>
              <a:gd name="connsiteX28" fmla="*/ 8377 w 10000"/>
              <a:gd name="connsiteY28" fmla="*/ 6405 h 10000"/>
              <a:gd name="connsiteX29" fmla="*/ 8539 w 10000"/>
              <a:gd name="connsiteY29" fmla="*/ 5602 h 10000"/>
              <a:gd name="connsiteX30" fmla="*/ 8701 w 10000"/>
              <a:gd name="connsiteY30" fmla="*/ 5201 h 10000"/>
              <a:gd name="connsiteX31" fmla="*/ 8701 w 10000"/>
              <a:gd name="connsiteY31" fmla="*/ 4802 h 10000"/>
              <a:gd name="connsiteX32" fmla="*/ 8701 w 10000"/>
              <a:gd name="connsiteY32" fmla="*/ 4397 h 10000"/>
              <a:gd name="connsiteX33" fmla="*/ 8701 w 10000"/>
              <a:gd name="connsiteY33" fmla="*/ 4191 h 10000"/>
              <a:gd name="connsiteX34" fmla="*/ 8863 w 10000"/>
              <a:gd name="connsiteY34" fmla="*/ 3995 h 10000"/>
              <a:gd name="connsiteX35" fmla="*/ 8863 w 10000"/>
              <a:gd name="connsiteY35" fmla="*/ 3793 h 10000"/>
              <a:gd name="connsiteX36" fmla="*/ 8863 w 10000"/>
              <a:gd name="connsiteY36" fmla="*/ 3793 h 10000"/>
              <a:gd name="connsiteX37" fmla="*/ 9026 w 10000"/>
              <a:gd name="connsiteY37" fmla="*/ 3793 h 10000"/>
              <a:gd name="connsiteX38" fmla="*/ 9188 w 10000"/>
              <a:gd name="connsiteY38" fmla="*/ 3793 h 10000"/>
              <a:gd name="connsiteX39" fmla="*/ 9188 w 10000"/>
              <a:gd name="connsiteY39" fmla="*/ 3995 h 10000"/>
              <a:gd name="connsiteX40" fmla="*/ 9351 w 10000"/>
              <a:gd name="connsiteY40" fmla="*/ 4191 h 10000"/>
              <a:gd name="connsiteX41" fmla="*/ 9351 w 10000"/>
              <a:gd name="connsiteY41" fmla="*/ 4601 h 10000"/>
              <a:gd name="connsiteX42" fmla="*/ 9351 w 10000"/>
              <a:gd name="connsiteY42" fmla="*/ 4802 h 10000"/>
              <a:gd name="connsiteX43" fmla="*/ 9351 w 10000"/>
              <a:gd name="connsiteY43" fmla="*/ 5201 h 10000"/>
              <a:gd name="connsiteX44" fmla="*/ 9513 w 10000"/>
              <a:gd name="connsiteY44" fmla="*/ 6005 h 10000"/>
              <a:gd name="connsiteX45" fmla="*/ 9513 w 10000"/>
              <a:gd name="connsiteY45" fmla="*/ 6607 h 10000"/>
              <a:gd name="connsiteX46" fmla="*/ 9675 w 10000"/>
              <a:gd name="connsiteY46" fmla="*/ 7210 h 10000"/>
              <a:gd name="connsiteX47" fmla="*/ 9837 w 10000"/>
              <a:gd name="connsiteY47" fmla="*/ 7613 h 10000"/>
              <a:gd name="connsiteX48" fmla="*/ 10000 w 10000"/>
              <a:gd name="connsiteY48" fmla="*/ 7989 h 10000"/>
              <a:gd name="connsiteX49" fmla="*/ 10000 w 10000"/>
              <a:gd name="connsiteY49" fmla="*/ 8390 h 10000"/>
              <a:gd name="connsiteX50" fmla="*/ 9837 w 10000"/>
              <a:gd name="connsiteY50" fmla="*/ 8798 h 10000"/>
              <a:gd name="connsiteX51" fmla="*/ 9513 w 10000"/>
              <a:gd name="connsiteY51" fmla="*/ 8995 h 10000"/>
              <a:gd name="connsiteX52" fmla="*/ 9188 w 10000"/>
              <a:gd name="connsiteY52" fmla="*/ 9194 h 10000"/>
              <a:gd name="connsiteX53" fmla="*/ 8701 w 10000"/>
              <a:gd name="connsiteY53" fmla="*/ 9399 h 10000"/>
              <a:gd name="connsiteX54" fmla="*/ 8236 w 10000"/>
              <a:gd name="connsiteY54" fmla="*/ 9600 h 10000"/>
              <a:gd name="connsiteX55" fmla="*/ 7749 w 10000"/>
              <a:gd name="connsiteY55" fmla="*/ 9800 h 10000"/>
              <a:gd name="connsiteX56" fmla="*/ 7098 w 10000"/>
              <a:gd name="connsiteY56" fmla="*/ 9800 h 10000"/>
              <a:gd name="connsiteX57" fmla="*/ 6287 w 10000"/>
              <a:gd name="connsiteY57" fmla="*/ 10000 h 10000"/>
              <a:gd name="connsiteX58" fmla="*/ 5475 w 10000"/>
              <a:gd name="connsiteY58" fmla="*/ 10000 h 10000"/>
              <a:gd name="connsiteX59" fmla="*/ 4502 w 10000"/>
              <a:gd name="connsiteY59" fmla="*/ 10000 h 10000"/>
              <a:gd name="connsiteX60" fmla="*/ 3711 w 10000"/>
              <a:gd name="connsiteY60" fmla="*/ 10000 h 10000"/>
              <a:gd name="connsiteX61" fmla="*/ 2899 w 10000"/>
              <a:gd name="connsiteY61" fmla="*/ 9800 h 10000"/>
              <a:gd name="connsiteX62" fmla="*/ 2250 w 10000"/>
              <a:gd name="connsiteY62" fmla="*/ 9800 h 10000"/>
              <a:gd name="connsiteX63" fmla="*/ 1764 w 10000"/>
              <a:gd name="connsiteY63" fmla="*/ 9600 h 10000"/>
              <a:gd name="connsiteX64" fmla="*/ 1278 w 10000"/>
              <a:gd name="connsiteY64" fmla="*/ 9194 h 10000"/>
              <a:gd name="connsiteX65" fmla="*/ 790 w 10000"/>
              <a:gd name="connsiteY65" fmla="*/ 8995 h 10000"/>
              <a:gd name="connsiteX66" fmla="*/ 486 w 10000"/>
              <a:gd name="connsiteY66" fmla="*/ 8594 h 10000"/>
              <a:gd name="connsiteX67" fmla="*/ 323 w 10000"/>
              <a:gd name="connsiteY67" fmla="*/ 7989 h 10000"/>
              <a:gd name="connsiteX68" fmla="*/ 161 w 10000"/>
              <a:gd name="connsiteY68" fmla="*/ 7412 h 10000"/>
              <a:gd name="connsiteX69" fmla="*/ 0 w 10000"/>
              <a:gd name="connsiteY69" fmla="*/ 6607 h 10000"/>
              <a:gd name="connsiteX70" fmla="*/ 0 w 10000"/>
              <a:gd name="connsiteY70" fmla="*/ 5805 h 10000"/>
              <a:gd name="connsiteX71" fmla="*/ 0 w 10000"/>
              <a:gd name="connsiteY71" fmla="*/ 4802 h 10000"/>
              <a:gd name="connsiteX72" fmla="*/ 0 w 10000"/>
              <a:gd name="connsiteY72" fmla="*/ 3596 h 10000"/>
              <a:gd name="connsiteX73" fmla="*/ 0 w 10000"/>
              <a:gd name="connsiteY73" fmla="*/ 2211 h 10000"/>
              <a:gd name="connsiteX74" fmla="*/ 0 w 10000"/>
              <a:gd name="connsiteY74" fmla="*/ 1411 h 10000"/>
              <a:gd name="connsiteX0" fmla="*/ 952 w 10000"/>
              <a:gd name="connsiteY0" fmla="*/ 0 h 9191"/>
              <a:gd name="connsiteX1" fmla="*/ 952 w 10000"/>
              <a:gd name="connsiteY1" fmla="*/ 802 h 9191"/>
              <a:gd name="connsiteX2" fmla="*/ 952 w 10000"/>
              <a:gd name="connsiteY2" fmla="*/ 1402 h 9191"/>
              <a:gd name="connsiteX3" fmla="*/ 952 w 10000"/>
              <a:gd name="connsiteY3" fmla="*/ 2004 h 9191"/>
              <a:gd name="connsiteX4" fmla="*/ 952 w 10000"/>
              <a:gd name="connsiteY4" fmla="*/ 2379 h 9191"/>
              <a:gd name="connsiteX5" fmla="*/ 790 w 10000"/>
              <a:gd name="connsiteY5" fmla="*/ 3382 h 9191"/>
              <a:gd name="connsiteX6" fmla="*/ 790 w 10000"/>
              <a:gd name="connsiteY6" fmla="*/ 4193 h 9191"/>
              <a:gd name="connsiteX7" fmla="*/ 952 w 10000"/>
              <a:gd name="connsiteY7" fmla="*/ 4793 h 9191"/>
              <a:gd name="connsiteX8" fmla="*/ 952 w 10000"/>
              <a:gd name="connsiteY8" fmla="*/ 5395 h 9191"/>
              <a:gd name="connsiteX9" fmla="*/ 1115 w 10000"/>
              <a:gd name="connsiteY9" fmla="*/ 5999 h 9191"/>
              <a:gd name="connsiteX10" fmla="*/ 1278 w 10000"/>
              <a:gd name="connsiteY10" fmla="*/ 6603 h 9191"/>
              <a:gd name="connsiteX11" fmla="*/ 1440 w 10000"/>
              <a:gd name="connsiteY11" fmla="*/ 6978 h 9191"/>
              <a:gd name="connsiteX12" fmla="*/ 1764 w 10000"/>
              <a:gd name="connsiteY12" fmla="*/ 7180 h 9191"/>
              <a:gd name="connsiteX13" fmla="*/ 2088 w 10000"/>
              <a:gd name="connsiteY13" fmla="*/ 7381 h 9191"/>
              <a:gd name="connsiteX14" fmla="*/ 2575 w 10000"/>
              <a:gd name="connsiteY14" fmla="*/ 7581 h 9191"/>
              <a:gd name="connsiteX15" fmla="*/ 3224 w 10000"/>
              <a:gd name="connsiteY15" fmla="*/ 7785 h 9191"/>
              <a:gd name="connsiteX16" fmla="*/ 3873 w 10000"/>
              <a:gd name="connsiteY16" fmla="*/ 7785 h 9191"/>
              <a:gd name="connsiteX17" fmla="*/ 4502 w 10000"/>
              <a:gd name="connsiteY17" fmla="*/ 7785 h 9191"/>
              <a:gd name="connsiteX18" fmla="*/ 5151 w 10000"/>
              <a:gd name="connsiteY18" fmla="*/ 7785 h 9191"/>
              <a:gd name="connsiteX19" fmla="*/ 5639 w 10000"/>
              <a:gd name="connsiteY19" fmla="*/ 7785 h 9191"/>
              <a:gd name="connsiteX20" fmla="*/ 6125 w 10000"/>
              <a:gd name="connsiteY20" fmla="*/ 7581 h 9191"/>
              <a:gd name="connsiteX21" fmla="*/ 6938 w 10000"/>
              <a:gd name="connsiteY21" fmla="*/ 7381 h 9191"/>
              <a:gd name="connsiteX22" fmla="*/ 7586 w 10000"/>
              <a:gd name="connsiteY22" fmla="*/ 7180 h 9191"/>
              <a:gd name="connsiteX23" fmla="*/ 7749 w 10000"/>
              <a:gd name="connsiteY23" fmla="*/ 6978 h 9191"/>
              <a:gd name="connsiteX24" fmla="*/ 7911 w 10000"/>
              <a:gd name="connsiteY24" fmla="*/ 6804 h 9191"/>
              <a:gd name="connsiteX25" fmla="*/ 8072 w 10000"/>
              <a:gd name="connsiteY25" fmla="*/ 6603 h 9191"/>
              <a:gd name="connsiteX26" fmla="*/ 8236 w 10000"/>
              <a:gd name="connsiteY26" fmla="*/ 6401 h 9191"/>
              <a:gd name="connsiteX27" fmla="*/ 8377 w 10000"/>
              <a:gd name="connsiteY27" fmla="*/ 5596 h 9191"/>
              <a:gd name="connsiteX28" fmla="*/ 8539 w 10000"/>
              <a:gd name="connsiteY28" fmla="*/ 4793 h 9191"/>
              <a:gd name="connsiteX29" fmla="*/ 8701 w 10000"/>
              <a:gd name="connsiteY29" fmla="*/ 4392 h 9191"/>
              <a:gd name="connsiteX30" fmla="*/ 8701 w 10000"/>
              <a:gd name="connsiteY30" fmla="*/ 3993 h 9191"/>
              <a:gd name="connsiteX31" fmla="*/ 8701 w 10000"/>
              <a:gd name="connsiteY31" fmla="*/ 3588 h 9191"/>
              <a:gd name="connsiteX32" fmla="*/ 8701 w 10000"/>
              <a:gd name="connsiteY32" fmla="*/ 3382 h 9191"/>
              <a:gd name="connsiteX33" fmla="*/ 8863 w 10000"/>
              <a:gd name="connsiteY33" fmla="*/ 3186 h 9191"/>
              <a:gd name="connsiteX34" fmla="*/ 8863 w 10000"/>
              <a:gd name="connsiteY34" fmla="*/ 2984 h 9191"/>
              <a:gd name="connsiteX35" fmla="*/ 8863 w 10000"/>
              <a:gd name="connsiteY35" fmla="*/ 2984 h 9191"/>
              <a:gd name="connsiteX36" fmla="*/ 9026 w 10000"/>
              <a:gd name="connsiteY36" fmla="*/ 2984 h 9191"/>
              <a:gd name="connsiteX37" fmla="*/ 9188 w 10000"/>
              <a:gd name="connsiteY37" fmla="*/ 2984 h 9191"/>
              <a:gd name="connsiteX38" fmla="*/ 9188 w 10000"/>
              <a:gd name="connsiteY38" fmla="*/ 3186 h 9191"/>
              <a:gd name="connsiteX39" fmla="*/ 9351 w 10000"/>
              <a:gd name="connsiteY39" fmla="*/ 3382 h 9191"/>
              <a:gd name="connsiteX40" fmla="*/ 9351 w 10000"/>
              <a:gd name="connsiteY40" fmla="*/ 3792 h 9191"/>
              <a:gd name="connsiteX41" fmla="*/ 9351 w 10000"/>
              <a:gd name="connsiteY41" fmla="*/ 3993 h 9191"/>
              <a:gd name="connsiteX42" fmla="*/ 9351 w 10000"/>
              <a:gd name="connsiteY42" fmla="*/ 4392 h 9191"/>
              <a:gd name="connsiteX43" fmla="*/ 9513 w 10000"/>
              <a:gd name="connsiteY43" fmla="*/ 5196 h 9191"/>
              <a:gd name="connsiteX44" fmla="*/ 9513 w 10000"/>
              <a:gd name="connsiteY44" fmla="*/ 5798 h 9191"/>
              <a:gd name="connsiteX45" fmla="*/ 9675 w 10000"/>
              <a:gd name="connsiteY45" fmla="*/ 6401 h 9191"/>
              <a:gd name="connsiteX46" fmla="*/ 9837 w 10000"/>
              <a:gd name="connsiteY46" fmla="*/ 6804 h 9191"/>
              <a:gd name="connsiteX47" fmla="*/ 10000 w 10000"/>
              <a:gd name="connsiteY47" fmla="*/ 7180 h 9191"/>
              <a:gd name="connsiteX48" fmla="*/ 10000 w 10000"/>
              <a:gd name="connsiteY48" fmla="*/ 7581 h 9191"/>
              <a:gd name="connsiteX49" fmla="*/ 9837 w 10000"/>
              <a:gd name="connsiteY49" fmla="*/ 7989 h 9191"/>
              <a:gd name="connsiteX50" fmla="*/ 9513 w 10000"/>
              <a:gd name="connsiteY50" fmla="*/ 8186 h 9191"/>
              <a:gd name="connsiteX51" fmla="*/ 9188 w 10000"/>
              <a:gd name="connsiteY51" fmla="*/ 8385 h 9191"/>
              <a:gd name="connsiteX52" fmla="*/ 8701 w 10000"/>
              <a:gd name="connsiteY52" fmla="*/ 8590 h 9191"/>
              <a:gd name="connsiteX53" fmla="*/ 8236 w 10000"/>
              <a:gd name="connsiteY53" fmla="*/ 8791 h 9191"/>
              <a:gd name="connsiteX54" fmla="*/ 7749 w 10000"/>
              <a:gd name="connsiteY54" fmla="*/ 8991 h 9191"/>
              <a:gd name="connsiteX55" fmla="*/ 7098 w 10000"/>
              <a:gd name="connsiteY55" fmla="*/ 8991 h 9191"/>
              <a:gd name="connsiteX56" fmla="*/ 6287 w 10000"/>
              <a:gd name="connsiteY56" fmla="*/ 9191 h 9191"/>
              <a:gd name="connsiteX57" fmla="*/ 5475 w 10000"/>
              <a:gd name="connsiteY57" fmla="*/ 9191 h 9191"/>
              <a:gd name="connsiteX58" fmla="*/ 4502 w 10000"/>
              <a:gd name="connsiteY58" fmla="*/ 9191 h 9191"/>
              <a:gd name="connsiteX59" fmla="*/ 3711 w 10000"/>
              <a:gd name="connsiteY59" fmla="*/ 9191 h 9191"/>
              <a:gd name="connsiteX60" fmla="*/ 2899 w 10000"/>
              <a:gd name="connsiteY60" fmla="*/ 8991 h 9191"/>
              <a:gd name="connsiteX61" fmla="*/ 2250 w 10000"/>
              <a:gd name="connsiteY61" fmla="*/ 8991 h 9191"/>
              <a:gd name="connsiteX62" fmla="*/ 1764 w 10000"/>
              <a:gd name="connsiteY62" fmla="*/ 8791 h 9191"/>
              <a:gd name="connsiteX63" fmla="*/ 1278 w 10000"/>
              <a:gd name="connsiteY63" fmla="*/ 8385 h 9191"/>
              <a:gd name="connsiteX64" fmla="*/ 790 w 10000"/>
              <a:gd name="connsiteY64" fmla="*/ 8186 h 9191"/>
              <a:gd name="connsiteX65" fmla="*/ 486 w 10000"/>
              <a:gd name="connsiteY65" fmla="*/ 7785 h 9191"/>
              <a:gd name="connsiteX66" fmla="*/ 323 w 10000"/>
              <a:gd name="connsiteY66" fmla="*/ 7180 h 9191"/>
              <a:gd name="connsiteX67" fmla="*/ 161 w 10000"/>
              <a:gd name="connsiteY67" fmla="*/ 6603 h 9191"/>
              <a:gd name="connsiteX68" fmla="*/ 0 w 10000"/>
              <a:gd name="connsiteY68" fmla="*/ 5798 h 9191"/>
              <a:gd name="connsiteX69" fmla="*/ 0 w 10000"/>
              <a:gd name="connsiteY69" fmla="*/ 4996 h 9191"/>
              <a:gd name="connsiteX70" fmla="*/ 0 w 10000"/>
              <a:gd name="connsiteY70" fmla="*/ 3993 h 9191"/>
              <a:gd name="connsiteX71" fmla="*/ 0 w 10000"/>
              <a:gd name="connsiteY71" fmla="*/ 2787 h 9191"/>
              <a:gd name="connsiteX72" fmla="*/ 0 w 10000"/>
              <a:gd name="connsiteY72" fmla="*/ 1402 h 9191"/>
              <a:gd name="connsiteX73" fmla="*/ 0 w 10000"/>
              <a:gd name="connsiteY73" fmla="*/ 602 h 9191"/>
              <a:gd name="connsiteX0" fmla="*/ 952 w 10000"/>
              <a:gd name="connsiteY0" fmla="*/ 218 h 9345"/>
              <a:gd name="connsiteX1" fmla="*/ 952 w 10000"/>
              <a:gd name="connsiteY1" fmla="*/ 870 h 9345"/>
              <a:gd name="connsiteX2" fmla="*/ 952 w 10000"/>
              <a:gd name="connsiteY2" fmla="*/ 1525 h 9345"/>
              <a:gd name="connsiteX3" fmla="*/ 952 w 10000"/>
              <a:gd name="connsiteY3" fmla="*/ 1933 h 9345"/>
              <a:gd name="connsiteX4" fmla="*/ 790 w 10000"/>
              <a:gd name="connsiteY4" fmla="*/ 3025 h 9345"/>
              <a:gd name="connsiteX5" fmla="*/ 790 w 10000"/>
              <a:gd name="connsiteY5" fmla="*/ 3907 h 9345"/>
              <a:gd name="connsiteX6" fmla="*/ 952 w 10000"/>
              <a:gd name="connsiteY6" fmla="*/ 4560 h 9345"/>
              <a:gd name="connsiteX7" fmla="*/ 952 w 10000"/>
              <a:gd name="connsiteY7" fmla="*/ 5215 h 9345"/>
              <a:gd name="connsiteX8" fmla="*/ 1115 w 10000"/>
              <a:gd name="connsiteY8" fmla="*/ 5872 h 9345"/>
              <a:gd name="connsiteX9" fmla="*/ 1278 w 10000"/>
              <a:gd name="connsiteY9" fmla="*/ 6529 h 9345"/>
              <a:gd name="connsiteX10" fmla="*/ 1440 w 10000"/>
              <a:gd name="connsiteY10" fmla="*/ 6937 h 9345"/>
              <a:gd name="connsiteX11" fmla="*/ 1764 w 10000"/>
              <a:gd name="connsiteY11" fmla="*/ 7157 h 9345"/>
              <a:gd name="connsiteX12" fmla="*/ 2088 w 10000"/>
              <a:gd name="connsiteY12" fmla="*/ 7376 h 9345"/>
              <a:gd name="connsiteX13" fmla="*/ 2575 w 10000"/>
              <a:gd name="connsiteY13" fmla="*/ 7593 h 9345"/>
              <a:gd name="connsiteX14" fmla="*/ 3224 w 10000"/>
              <a:gd name="connsiteY14" fmla="*/ 7815 h 9345"/>
              <a:gd name="connsiteX15" fmla="*/ 3873 w 10000"/>
              <a:gd name="connsiteY15" fmla="*/ 7815 h 9345"/>
              <a:gd name="connsiteX16" fmla="*/ 4502 w 10000"/>
              <a:gd name="connsiteY16" fmla="*/ 7815 h 9345"/>
              <a:gd name="connsiteX17" fmla="*/ 5151 w 10000"/>
              <a:gd name="connsiteY17" fmla="*/ 7815 h 9345"/>
              <a:gd name="connsiteX18" fmla="*/ 5639 w 10000"/>
              <a:gd name="connsiteY18" fmla="*/ 7815 h 9345"/>
              <a:gd name="connsiteX19" fmla="*/ 6125 w 10000"/>
              <a:gd name="connsiteY19" fmla="*/ 7593 h 9345"/>
              <a:gd name="connsiteX20" fmla="*/ 6938 w 10000"/>
              <a:gd name="connsiteY20" fmla="*/ 7376 h 9345"/>
              <a:gd name="connsiteX21" fmla="*/ 7586 w 10000"/>
              <a:gd name="connsiteY21" fmla="*/ 7157 h 9345"/>
              <a:gd name="connsiteX22" fmla="*/ 7749 w 10000"/>
              <a:gd name="connsiteY22" fmla="*/ 6937 h 9345"/>
              <a:gd name="connsiteX23" fmla="*/ 7911 w 10000"/>
              <a:gd name="connsiteY23" fmla="*/ 6748 h 9345"/>
              <a:gd name="connsiteX24" fmla="*/ 8072 w 10000"/>
              <a:gd name="connsiteY24" fmla="*/ 6529 h 9345"/>
              <a:gd name="connsiteX25" fmla="*/ 8236 w 10000"/>
              <a:gd name="connsiteY25" fmla="*/ 6309 h 9345"/>
              <a:gd name="connsiteX26" fmla="*/ 8377 w 10000"/>
              <a:gd name="connsiteY26" fmla="*/ 5434 h 9345"/>
              <a:gd name="connsiteX27" fmla="*/ 8539 w 10000"/>
              <a:gd name="connsiteY27" fmla="*/ 4560 h 9345"/>
              <a:gd name="connsiteX28" fmla="*/ 8701 w 10000"/>
              <a:gd name="connsiteY28" fmla="*/ 4124 h 9345"/>
              <a:gd name="connsiteX29" fmla="*/ 8701 w 10000"/>
              <a:gd name="connsiteY29" fmla="*/ 3689 h 9345"/>
              <a:gd name="connsiteX30" fmla="*/ 8701 w 10000"/>
              <a:gd name="connsiteY30" fmla="*/ 3249 h 9345"/>
              <a:gd name="connsiteX31" fmla="*/ 8701 w 10000"/>
              <a:gd name="connsiteY31" fmla="*/ 3025 h 9345"/>
              <a:gd name="connsiteX32" fmla="*/ 8863 w 10000"/>
              <a:gd name="connsiteY32" fmla="*/ 2811 h 9345"/>
              <a:gd name="connsiteX33" fmla="*/ 8863 w 10000"/>
              <a:gd name="connsiteY33" fmla="*/ 2592 h 9345"/>
              <a:gd name="connsiteX34" fmla="*/ 8863 w 10000"/>
              <a:gd name="connsiteY34" fmla="*/ 2592 h 9345"/>
              <a:gd name="connsiteX35" fmla="*/ 9026 w 10000"/>
              <a:gd name="connsiteY35" fmla="*/ 2592 h 9345"/>
              <a:gd name="connsiteX36" fmla="*/ 9188 w 10000"/>
              <a:gd name="connsiteY36" fmla="*/ 2592 h 9345"/>
              <a:gd name="connsiteX37" fmla="*/ 9188 w 10000"/>
              <a:gd name="connsiteY37" fmla="*/ 2811 h 9345"/>
              <a:gd name="connsiteX38" fmla="*/ 9351 w 10000"/>
              <a:gd name="connsiteY38" fmla="*/ 3025 h 9345"/>
              <a:gd name="connsiteX39" fmla="*/ 9351 w 10000"/>
              <a:gd name="connsiteY39" fmla="*/ 3471 h 9345"/>
              <a:gd name="connsiteX40" fmla="*/ 9351 w 10000"/>
              <a:gd name="connsiteY40" fmla="*/ 3689 h 9345"/>
              <a:gd name="connsiteX41" fmla="*/ 9351 w 10000"/>
              <a:gd name="connsiteY41" fmla="*/ 4124 h 9345"/>
              <a:gd name="connsiteX42" fmla="*/ 9513 w 10000"/>
              <a:gd name="connsiteY42" fmla="*/ 4998 h 9345"/>
              <a:gd name="connsiteX43" fmla="*/ 9513 w 10000"/>
              <a:gd name="connsiteY43" fmla="*/ 5653 h 9345"/>
              <a:gd name="connsiteX44" fmla="*/ 9675 w 10000"/>
              <a:gd name="connsiteY44" fmla="*/ 6309 h 9345"/>
              <a:gd name="connsiteX45" fmla="*/ 9837 w 10000"/>
              <a:gd name="connsiteY45" fmla="*/ 6748 h 9345"/>
              <a:gd name="connsiteX46" fmla="*/ 10000 w 10000"/>
              <a:gd name="connsiteY46" fmla="*/ 7157 h 9345"/>
              <a:gd name="connsiteX47" fmla="*/ 10000 w 10000"/>
              <a:gd name="connsiteY47" fmla="*/ 7593 h 9345"/>
              <a:gd name="connsiteX48" fmla="*/ 9837 w 10000"/>
              <a:gd name="connsiteY48" fmla="*/ 8037 h 9345"/>
              <a:gd name="connsiteX49" fmla="*/ 9513 w 10000"/>
              <a:gd name="connsiteY49" fmla="*/ 8252 h 9345"/>
              <a:gd name="connsiteX50" fmla="*/ 9188 w 10000"/>
              <a:gd name="connsiteY50" fmla="*/ 8468 h 9345"/>
              <a:gd name="connsiteX51" fmla="*/ 8701 w 10000"/>
              <a:gd name="connsiteY51" fmla="*/ 8691 h 9345"/>
              <a:gd name="connsiteX52" fmla="*/ 8236 w 10000"/>
              <a:gd name="connsiteY52" fmla="*/ 8910 h 9345"/>
              <a:gd name="connsiteX53" fmla="*/ 7749 w 10000"/>
              <a:gd name="connsiteY53" fmla="*/ 9127 h 9345"/>
              <a:gd name="connsiteX54" fmla="*/ 7098 w 10000"/>
              <a:gd name="connsiteY54" fmla="*/ 9127 h 9345"/>
              <a:gd name="connsiteX55" fmla="*/ 6287 w 10000"/>
              <a:gd name="connsiteY55" fmla="*/ 9345 h 9345"/>
              <a:gd name="connsiteX56" fmla="*/ 5475 w 10000"/>
              <a:gd name="connsiteY56" fmla="*/ 9345 h 9345"/>
              <a:gd name="connsiteX57" fmla="*/ 4502 w 10000"/>
              <a:gd name="connsiteY57" fmla="*/ 9345 h 9345"/>
              <a:gd name="connsiteX58" fmla="*/ 3711 w 10000"/>
              <a:gd name="connsiteY58" fmla="*/ 9345 h 9345"/>
              <a:gd name="connsiteX59" fmla="*/ 2899 w 10000"/>
              <a:gd name="connsiteY59" fmla="*/ 9127 h 9345"/>
              <a:gd name="connsiteX60" fmla="*/ 2250 w 10000"/>
              <a:gd name="connsiteY60" fmla="*/ 9127 h 9345"/>
              <a:gd name="connsiteX61" fmla="*/ 1764 w 10000"/>
              <a:gd name="connsiteY61" fmla="*/ 8910 h 9345"/>
              <a:gd name="connsiteX62" fmla="*/ 1278 w 10000"/>
              <a:gd name="connsiteY62" fmla="*/ 8468 h 9345"/>
              <a:gd name="connsiteX63" fmla="*/ 790 w 10000"/>
              <a:gd name="connsiteY63" fmla="*/ 8252 h 9345"/>
              <a:gd name="connsiteX64" fmla="*/ 486 w 10000"/>
              <a:gd name="connsiteY64" fmla="*/ 7815 h 9345"/>
              <a:gd name="connsiteX65" fmla="*/ 323 w 10000"/>
              <a:gd name="connsiteY65" fmla="*/ 7157 h 9345"/>
              <a:gd name="connsiteX66" fmla="*/ 161 w 10000"/>
              <a:gd name="connsiteY66" fmla="*/ 6529 h 9345"/>
              <a:gd name="connsiteX67" fmla="*/ 0 w 10000"/>
              <a:gd name="connsiteY67" fmla="*/ 5653 h 9345"/>
              <a:gd name="connsiteX68" fmla="*/ 0 w 10000"/>
              <a:gd name="connsiteY68" fmla="*/ 4781 h 9345"/>
              <a:gd name="connsiteX69" fmla="*/ 0 w 10000"/>
              <a:gd name="connsiteY69" fmla="*/ 3689 h 9345"/>
              <a:gd name="connsiteX70" fmla="*/ 0 w 10000"/>
              <a:gd name="connsiteY70" fmla="*/ 2377 h 9345"/>
              <a:gd name="connsiteX71" fmla="*/ 0 w 10000"/>
              <a:gd name="connsiteY71" fmla="*/ 870 h 9345"/>
              <a:gd name="connsiteX72" fmla="*/ 0 w 10000"/>
              <a:gd name="connsiteY72" fmla="*/ 0 h 9345"/>
              <a:gd name="connsiteX0" fmla="*/ 952 w 10000"/>
              <a:gd name="connsiteY0" fmla="*/ 931 h 10000"/>
              <a:gd name="connsiteX1" fmla="*/ 952 w 10000"/>
              <a:gd name="connsiteY1" fmla="*/ 1632 h 10000"/>
              <a:gd name="connsiteX2" fmla="*/ 952 w 10000"/>
              <a:gd name="connsiteY2" fmla="*/ 2068 h 10000"/>
              <a:gd name="connsiteX3" fmla="*/ 790 w 10000"/>
              <a:gd name="connsiteY3" fmla="*/ 3237 h 10000"/>
              <a:gd name="connsiteX4" fmla="*/ 790 w 10000"/>
              <a:gd name="connsiteY4" fmla="*/ 4181 h 10000"/>
              <a:gd name="connsiteX5" fmla="*/ 952 w 10000"/>
              <a:gd name="connsiteY5" fmla="*/ 4880 h 10000"/>
              <a:gd name="connsiteX6" fmla="*/ 952 w 10000"/>
              <a:gd name="connsiteY6" fmla="*/ 5581 h 10000"/>
              <a:gd name="connsiteX7" fmla="*/ 1115 w 10000"/>
              <a:gd name="connsiteY7" fmla="*/ 6284 h 10000"/>
              <a:gd name="connsiteX8" fmla="*/ 1278 w 10000"/>
              <a:gd name="connsiteY8" fmla="*/ 6987 h 10000"/>
              <a:gd name="connsiteX9" fmla="*/ 1440 w 10000"/>
              <a:gd name="connsiteY9" fmla="*/ 7423 h 10000"/>
              <a:gd name="connsiteX10" fmla="*/ 1764 w 10000"/>
              <a:gd name="connsiteY10" fmla="*/ 7659 h 10000"/>
              <a:gd name="connsiteX11" fmla="*/ 2088 w 10000"/>
              <a:gd name="connsiteY11" fmla="*/ 7893 h 10000"/>
              <a:gd name="connsiteX12" fmla="*/ 2575 w 10000"/>
              <a:gd name="connsiteY12" fmla="*/ 8125 h 10000"/>
              <a:gd name="connsiteX13" fmla="*/ 3224 w 10000"/>
              <a:gd name="connsiteY13" fmla="*/ 8363 h 10000"/>
              <a:gd name="connsiteX14" fmla="*/ 3873 w 10000"/>
              <a:gd name="connsiteY14" fmla="*/ 8363 h 10000"/>
              <a:gd name="connsiteX15" fmla="*/ 4502 w 10000"/>
              <a:gd name="connsiteY15" fmla="*/ 8363 h 10000"/>
              <a:gd name="connsiteX16" fmla="*/ 5151 w 10000"/>
              <a:gd name="connsiteY16" fmla="*/ 8363 h 10000"/>
              <a:gd name="connsiteX17" fmla="*/ 5639 w 10000"/>
              <a:gd name="connsiteY17" fmla="*/ 8363 h 10000"/>
              <a:gd name="connsiteX18" fmla="*/ 6125 w 10000"/>
              <a:gd name="connsiteY18" fmla="*/ 8125 h 10000"/>
              <a:gd name="connsiteX19" fmla="*/ 6938 w 10000"/>
              <a:gd name="connsiteY19" fmla="*/ 7893 h 10000"/>
              <a:gd name="connsiteX20" fmla="*/ 7586 w 10000"/>
              <a:gd name="connsiteY20" fmla="*/ 7659 h 10000"/>
              <a:gd name="connsiteX21" fmla="*/ 7749 w 10000"/>
              <a:gd name="connsiteY21" fmla="*/ 7423 h 10000"/>
              <a:gd name="connsiteX22" fmla="*/ 7911 w 10000"/>
              <a:gd name="connsiteY22" fmla="*/ 7221 h 10000"/>
              <a:gd name="connsiteX23" fmla="*/ 8072 w 10000"/>
              <a:gd name="connsiteY23" fmla="*/ 6987 h 10000"/>
              <a:gd name="connsiteX24" fmla="*/ 8236 w 10000"/>
              <a:gd name="connsiteY24" fmla="*/ 6751 h 10000"/>
              <a:gd name="connsiteX25" fmla="*/ 8377 w 10000"/>
              <a:gd name="connsiteY25" fmla="*/ 5815 h 10000"/>
              <a:gd name="connsiteX26" fmla="*/ 8539 w 10000"/>
              <a:gd name="connsiteY26" fmla="*/ 4880 h 10000"/>
              <a:gd name="connsiteX27" fmla="*/ 8701 w 10000"/>
              <a:gd name="connsiteY27" fmla="*/ 4413 h 10000"/>
              <a:gd name="connsiteX28" fmla="*/ 8701 w 10000"/>
              <a:gd name="connsiteY28" fmla="*/ 3948 h 10000"/>
              <a:gd name="connsiteX29" fmla="*/ 8701 w 10000"/>
              <a:gd name="connsiteY29" fmla="*/ 3477 h 10000"/>
              <a:gd name="connsiteX30" fmla="*/ 8701 w 10000"/>
              <a:gd name="connsiteY30" fmla="*/ 3237 h 10000"/>
              <a:gd name="connsiteX31" fmla="*/ 8863 w 10000"/>
              <a:gd name="connsiteY31" fmla="*/ 3008 h 10000"/>
              <a:gd name="connsiteX32" fmla="*/ 8863 w 10000"/>
              <a:gd name="connsiteY32" fmla="*/ 2774 h 10000"/>
              <a:gd name="connsiteX33" fmla="*/ 8863 w 10000"/>
              <a:gd name="connsiteY33" fmla="*/ 2774 h 10000"/>
              <a:gd name="connsiteX34" fmla="*/ 9026 w 10000"/>
              <a:gd name="connsiteY34" fmla="*/ 2774 h 10000"/>
              <a:gd name="connsiteX35" fmla="*/ 9188 w 10000"/>
              <a:gd name="connsiteY35" fmla="*/ 2774 h 10000"/>
              <a:gd name="connsiteX36" fmla="*/ 9188 w 10000"/>
              <a:gd name="connsiteY36" fmla="*/ 3008 h 10000"/>
              <a:gd name="connsiteX37" fmla="*/ 9351 w 10000"/>
              <a:gd name="connsiteY37" fmla="*/ 3237 h 10000"/>
              <a:gd name="connsiteX38" fmla="*/ 9351 w 10000"/>
              <a:gd name="connsiteY38" fmla="*/ 3714 h 10000"/>
              <a:gd name="connsiteX39" fmla="*/ 9351 w 10000"/>
              <a:gd name="connsiteY39" fmla="*/ 3948 h 10000"/>
              <a:gd name="connsiteX40" fmla="*/ 9351 w 10000"/>
              <a:gd name="connsiteY40" fmla="*/ 4413 h 10000"/>
              <a:gd name="connsiteX41" fmla="*/ 9513 w 10000"/>
              <a:gd name="connsiteY41" fmla="*/ 5348 h 10000"/>
              <a:gd name="connsiteX42" fmla="*/ 9513 w 10000"/>
              <a:gd name="connsiteY42" fmla="*/ 6049 h 10000"/>
              <a:gd name="connsiteX43" fmla="*/ 9675 w 10000"/>
              <a:gd name="connsiteY43" fmla="*/ 6751 h 10000"/>
              <a:gd name="connsiteX44" fmla="*/ 9837 w 10000"/>
              <a:gd name="connsiteY44" fmla="*/ 7221 h 10000"/>
              <a:gd name="connsiteX45" fmla="*/ 10000 w 10000"/>
              <a:gd name="connsiteY45" fmla="*/ 7659 h 10000"/>
              <a:gd name="connsiteX46" fmla="*/ 10000 w 10000"/>
              <a:gd name="connsiteY46" fmla="*/ 8125 h 10000"/>
              <a:gd name="connsiteX47" fmla="*/ 9837 w 10000"/>
              <a:gd name="connsiteY47" fmla="*/ 8600 h 10000"/>
              <a:gd name="connsiteX48" fmla="*/ 9513 w 10000"/>
              <a:gd name="connsiteY48" fmla="*/ 8830 h 10000"/>
              <a:gd name="connsiteX49" fmla="*/ 9188 w 10000"/>
              <a:gd name="connsiteY49" fmla="*/ 9062 h 10000"/>
              <a:gd name="connsiteX50" fmla="*/ 8701 w 10000"/>
              <a:gd name="connsiteY50" fmla="*/ 9300 h 10000"/>
              <a:gd name="connsiteX51" fmla="*/ 8236 w 10000"/>
              <a:gd name="connsiteY51" fmla="*/ 9535 h 10000"/>
              <a:gd name="connsiteX52" fmla="*/ 7749 w 10000"/>
              <a:gd name="connsiteY52" fmla="*/ 9767 h 10000"/>
              <a:gd name="connsiteX53" fmla="*/ 7098 w 10000"/>
              <a:gd name="connsiteY53" fmla="*/ 9767 h 10000"/>
              <a:gd name="connsiteX54" fmla="*/ 6287 w 10000"/>
              <a:gd name="connsiteY54" fmla="*/ 10000 h 10000"/>
              <a:gd name="connsiteX55" fmla="*/ 5475 w 10000"/>
              <a:gd name="connsiteY55" fmla="*/ 10000 h 10000"/>
              <a:gd name="connsiteX56" fmla="*/ 4502 w 10000"/>
              <a:gd name="connsiteY56" fmla="*/ 10000 h 10000"/>
              <a:gd name="connsiteX57" fmla="*/ 3711 w 10000"/>
              <a:gd name="connsiteY57" fmla="*/ 10000 h 10000"/>
              <a:gd name="connsiteX58" fmla="*/ 2899 w 10000"/>
              <a:gd name="connsiteY58" fmla="*/ 9767 h 10000"/>
              <a:gd name="connsiteX59" fmla="*/ 2250 w 10000"/>
              <a:gd name="connsiteY59" fmla="*/ 9767 h 10000"/>
              <a:gd name="connsiteX60" fmla="*/ 1764 w 10000"/>
              <a:gd name="connsiteY60" fmla="*/ 9535 h 10000"/>
              <a:gd name="connsiteX61" fmla="*/ 1278 w 10000"/>
              <a:gd name="connsiteY61" fmla="*/ 9062 h 10000"/>
              <a:gd name="connsiteX62" fmla="*/ 790 w 10000"/>
              <a:gd name="connsiteY62" fmla="*/ 8830 h 10000"/>
              <a:gd name="connsiteX63" fmla="*/ 486 w 10000"/>
              <a:gd name="connsiteY63" fmla="*/ 8363 h 10000"/>
              <a:gd name="connsiteX64" fmla="*/ 323 w 10000"/>
              <a:gd name="connsiteY64" fmla="*/ 7659 h 10000"/>
              <a:gd name="connsiteX65" fmla="*/ 161 w 10000"/>
              <a:gd name="connsiteY65" fmla="*/ 6987 h 10000"/>
              <a:gd name="connsiteX66" fmla="*/ 0 w 10000"/>
              <a:gd name="connsiteY66" fmla="*/ 6049 h 10000"/>
              <a:gd name="connsiteX67" fmla="*/ 0 w 10000"/>
              <a:gd name="connsiteY67" fmla="*/ 5116 h 10000"/>
              <a:gd name="connsiteX68" fmla="*/ 0 w 10000"/>
              <a:gd name="connsiteY68" fmla="*/ 3948 h 10000"/>
              <a:gd name="connsiteX69" fmla="*/ 0 w 10000"/>
              <a:gd name="connsiteY69" fmla="*/ 2544 h 10000"/>
              <a:gd name="connsiteX70" fmla="*/ 0 w 10000"/>
              <a:gd name="connsiteY70" fmla="*/ 931 h 10000"/>
              <a:gd name="connsiteX71" fmla="*/ 0 w 10000"/>
              <a:gd name="connsiteY71" fmla="*/ 0 h 10000"/>
              <a:gd name="connsiteX0" fmla="*/ 952 w 10000"/>
              <a:gd name="connsiteY0" fmla="*/ 1632 h 10000"/>
              <a:gd name="connsiteX1" fmla="*/ 952 w 10000"/>
              <a:gd name="connsiteY1" fmla="*/ 2068 h 10000"/>
              <a:gd name="connsiteX2" fmla="*/ 790 w 10000"/>
              <a:gd name="connsiteY2" fmla="*/ 3237 h 10000"/>
              <a:gd name="connsiteX3" fmla="*/ 790 w 10000"/>
              <a:gd name="connsiteY3" fmla="*/ 4181 h 10000"/>
              <a:gd name="connsiteX4" fmla="*/ 952 w 10000"/>
              <a:gd name="connsiteY4" fmla="*/ 4880 h 10000"/>
              <a:gd name="connsiteX5" fmla="*/ 952 w 10000"/>
              <a:gd name="connsiteY5" fmla="*/ 5581 h 10000"/>
              <a:gd name="connsiteX6" fmla="*/ 1115 w 10000"/>
              <a:gd name="connsiteY6" fmla="*/ 6284 h 10000"/>
              <a:gd name="connsiteX7" fmla="*/ 1278 w 10000"/>
              <a:gd name="connsiteY7" fmla="*/ 6987 h 10000"/>
              <a:gd name="connsiteX8" fmla="*/ 1440 w 10000"/>
              <a:gd name="connsiteY8" fmla="*/ 7423 h 10000"/>
              <a:gd name="connsiteX9" fmla="*/ 1764 w 10000"/>
              <a:gd name="connsiteY9" fmla="*/ 7659 h 10000"/>
              <a:gd name="connsiteX10" fmla="*/ 2088 w 10000"/>
              <a:gd name="connsiteY10" fmla="*/ 7893 h 10000"/>
              <a:gd name="connsiteX11" fmla="*/ 2575 w 10000"/>
              <a:gd name="connsiteY11" fmla="*/ 8125 h 10000"/>
              <a:gd name="connsiteX12" fmla="*/ 3224 w 10000"/>
              <a:gd name="connsiteY12" fmla="*/ 8363 h 10000"/>
              <a:gd name="connsiteX13" fmla="*/ 3873 w 10000"/>
              <a:gd name="connsiteY13" fmla="*/ 8363 h 10000"/>
              <a:gd name="connsiteX14" fmla="*/ 4502 w 10000"/>
              <a:gd name="connsiteY14" fmla="*/ 8363 h 10000"/>
              <a:gd name="connsiteX15" fmla="*/ 5151 w 10000"/>
              <a:gd name="connsiteY15" fmla="*/ 8363 h 10000"/>
              <a:gd name="connsiteX16" fmla="*/ 5639 w 10000"/>
              <a:gd name="connsiteY16" fmla="*/ 8363 h 10000"/>
              <a:gd name="connsiteX17" fmla="*/ 6125 w 10000"/>
              <a:gd name="connsiteY17" fmla="*/ 8125 h 10000"/>
              <a:gd name="connsiteX18" fmla="*/ 6938 w 10000"/>
              <a:gd name="connsiteY18" fmla="*/ 7893 h 10000"/>
              <a:gd name="connsiteX19" fmla="*/ 7586 w 10000"/>
              <a:gd name="connsiteY19" fmla="*/ 7659 h 10000"/>
              <a:gd name="connsiteX20" fmla="*/ 7749 w 10000"/>
              <a:gd name="connsiteY20" fmla="*/ 7423 h 10000"/>
              <a:gd name="connsiteX21" fmla="*/ 7911 w 10000"/>
              <a:gd name="connsiteY21" fmla="*/ 7221 h 10000"/>
              <a:gd name="connsiteX22" fmla="*/ 8072 w 10000"/>
              <a:gd name="connsiteY22" fmla="*/ 6987 h 10000"/>
              <a:gd name="connsiteX23" fmla="*/ 8236 w 10000"/>
              <a:gd name="connsiteY23" fmla="*/ 6751 h 10000"/>
              <a:gd name="connsiteX24" fmla="*/ 8377 w 10000"/>
              <a:gd name="connsiteY24" fmla="*/ 5815 h 10000"/>
              <a:gd name="connsiteX25" fmla="*/ 8539 w 10000"/>
              <a:gd name="connsiteY25" fmla="*/ 4880 h 10000"/>
              <a:gd name="connsiteX26" fmla="*/ 8701 w 10000"/>
              <a:gd name="connsiteY26" fmla="*/ 4413 h 10000"/>
              <a:gd name="connsiteX27" fmla="*/ 8701 w 10000"/>
              <a:gd name="connsiteY27" fmla="*/ 3948 h 10000"/>
              <a:gd name="connsiteX28" fmla="*/ 8701 w 10000"/>
              <a:gd name="connsiteY28" fmla="*/ 3477 h 10000"/>
              <a:gd name="connsiteX29" fmla="*/ 8701 w 10000"/>
              <a:gd name="connsiteY29" fmla="*/ 3237 h 10000"/>
              <a:gd name="connsiteX30" fmla="*/ 8863 w 10000"/>
              <a:gd name="connsiteY30" fmla="*/ 3008 h 10000"/>
              <a:gd name="connsiteX31" fmla="*/ 8863 w 10000"/>
              <a:gd name="connsiteY31" fmla="*/ 2774 h 10000"/>
              <a:gd name="connsiteX32" fmla="*/ 8863 w 10000"/>
              <a:gd name="connsiteY32" fmla="*/ 2774 h 10000"/>
              <a:gd name="connsiteX33" fmla="*/ 9026 w 10000"/>
              <a:gd name="connsiteY33" fmla="*/ 2774 h 10000"/>
              <a:gd name="connsiteX34" fmla="*/ 9188 w 10000"/>
              <a:gd name="connsiteY34" fmla="*/ 2774 h 10000"/>
              <a:gd name="connsiteX35" fmla="*/ 9188 w 10000"/>
              <a:gd name="connsiteY35" fmla="*/ 3008 h 10000"/>
              <a:gd name="connsiteX36" fmla="*/ 9351 w 10000"/>
              <a:gd name="connsiteY36" fmla="*/ 3237 h 10000"/>
              <a:gd name="connsiteX37" fmla="*/ 9351 w 10000"/>
              <a:gd name="connsiteY37" fmla="*/ 3714 h 10000"/>
              <a:gd name="connsiteX38" fmla="*/ 9351 w 10000"/>
              <a:gd name="connsiteY38" fmla="*/ 3948 h 10000"/>
              <a:gd name="connsiteX39" fmla="*/ 9351 w 10000"/>
              <a:gd name="connsiteY39" fmla="*/ 4413 h 10000"/>
              <a:gd name="connsiteX40" fmla="*/ 9513 w 10000"/>
              <a:gd name="connsiteY40" fmla="*/ 5348 h 10000"/>
              <a:gd name="connsiteX41" fmla="*/ 9513 w 10000"/>
              <a:gd name="connsiteY41" fmla="*/ 6049 h 10000"/>
              <a:gd name="connsiteX42" fmla="*/ 9675 w 10000"/>
              <a:gd name="connsiteY42" fmla="*/ 6751 h 10000"/>
              <a:gd name="connsiteX43" fmla="*/ 9837 w 10000"/>
              <a:gd name="connsiteY43" fmla="*/ 7221 h 10000"/>
              <a:gd name="connsiteX44" fmla="*/ 10000 w 10000"/>
              <a:gd name="connsiteY44" fmla="*/ 7659 h 10000"/>
              <a:gd name="connsiteX45" fmla="*/ 10000 w 10000"/>
              <a:gd name="connsiteY45" fmla="*/ 8125 h 10000"/>
              <a:gd name="connsiteX46" fmla="*/ 9837 w 10000"/>
              <a:gd name="connsiteY46" fmla="*/ 8600 h 10000"/>
              <a:gd name="connsiteX47" fmla="*/ 9513 w 10000"/>
              <a:gd name="connsiteY47" fmla="*/ 8830 h 10000"/>
              <a:gd name="connsiteX48" fmla="*/ 9188 w 10000"/>
              <a:gd name="connsiteY48" fmla="*/ 9062 h 10000"/>
              <a:gd name="connsiteX49" fmla="*/ 8701 w 10000"/>
              <a:gd name="connsiteY49" fmla="*/ 9300 h 10000"/>
              <a:gd name="connsiteX50" fmla="*/ 8236 w 10000"/>
              <a:gd name="connsiteY50" fmla="*/ 9535 h 10000"/>
              <a:gd name="connsiteX51" fmla="*/ 7749 w 10000"/>
              <a:gd name="connsiteY51" fmla="*/ 9767 h 10000"/>
              <a:gd name="connsiteX52" fmla="*/ 7098 w 10000"/>
              <a:gd name="connsiteY52" fmla="*/ 9767 h 10000"/>
              <a:gd name="connsiteX53" fmla="*/ 6287 w 10000"/>
              <a:gd name="connsiteY53" fmla="*/ 10000 h 10000"/>
              <a:gd name="connsiteX54" fmla="*/ 5475 w 10000"/>
              <a:gd name="connsiteY54" fmla="*/ 10000 h 10000"/>
              <a:gd name="connsiteX55" fmla="*/ 4502 w 10000"/>
              <a:gd name="connsiteY55" fmla="*/ 10000 h 10000"/>
              <a:gd name="connsiteX56" fmla="*/ 3711 w 10000"/>
              <a:gd name="connsiteY56" fmla="*/ 10000 h 10000"/>
              <a:gd name="connsiteX57" fmla="*/ 2899 w 10000"/>
              <a:gd name="connsiteY57" fmla="*/ 9767 h 10000"/>
              <a:gd name="connsiteX58" fmla="*/ 2250 w 10000"/>
              <a:gd name="connsiteY58" fmla="*/ 9767 h 10000"/>
              <a:gd name="connsiteX59" fmla="*/ 1764 w 10000"/>
              <a:gd name="connsiteY59" fmla="*/ 9535 h 10000"/>
              <a:gd name="connsiteX60" fmla="*/ 1278 w 10000"/>
              <a:gd name="connsiteY60" fmla="*/ 9062 h 10000"/>
              <a:gd name="connsiteX61" fmla="*/ 790 w 10000"/>
              <a:gd name="connsiteY61" fmla="*/ 8830 h 10000"/>
              <a:gd name="connsiteX62" fmla="*/ 486 w 10000"/>
              <a:gd name="connsiteY62" fmla="*/ 8363 h 10000"/>
              <a:gd name="connsiteX63" fmla="*/ 323 w 10000"/>
              <a:gd name="connsiteY63" fmla="*/ 7659 h 10000"/>
              <a:gd name="connsiteX64" fmla="*/ 161 w 10000"/>
              <a:gd name="connsiteY64" fmla="*/ 6987 h 10000"/>
              <a:gd name="connsiteX65" fmla="*/ 0 w 10000"/>
              <a:gd name="connsiteY65" fmla="*/ 6049 h 10000"/>
              <a:gd name="connsiteX66" fmla="*/ 0 w 10000"/>
              <a:gd name="connsiteY66" fmla="*/ 5116 h 10000"/>
              <a:gd name="connsiteX67" fmla="*/ 0 w 10000"/>
              <a:gd name="connsiteY67" fmla="*/ 3948 h 10000"/>
              <a:gd name="connsiteX68" fmla="*/ 0 w 10000"/>
              <a:gd name="connsiteY68" fmla="*/ 2544 h 10000"/>
              <a:gd name="connsiteX69" fmla="*/ 0 w 10000"/>
              <a:gd name="connsiteY69" fmla="*/ 931 h 10000"/>
              <a:gd name="connsiteX70" fmla="*/ 0 w 10000"/>
              <a:gd name="connsiteY70" fmla="*/ 0 h 10000"/>
              <a:gd name="connsiteX0" fmla="*/ 952 w 10000"/>
              <a:gd name="connsiteY0" fmla="*/ 701 h 9069"/>
              <a:gd name="connsiteX1" fmla="*/ 952 w 10000"/>
              <a:gd name="connsiteY1" fmla="*/ 1137 h 9069"/>
              <a:gd name="connsiteX2" fmla="*/ 790 w 10000"/>
              <a:gd name="connsiteY2" fmla="*/ 2306 h 9069"/>
              <a:gd name="connsiteX3" fmla="*/ 790 w 10000"/>
              <a:gd name="connsiteY3" fmla="*/ 3250 h 9069"/>
              <a:gd name="connsiteX4" fmla="*/ 952 w 10000"/>
              <a:gd name="connsiteY4" fmla="*/ 3949 h 9069"/>
              <a:gd name="connsiteX5" fmla="*/ 952 w 10000"/>
              <a:gd name="connsiteY5" fmla="*/ 4650 h 9069"/>
              <a:gd name="connsiteX6" fmla="*/ 1115 w 10000"/>
              <a:gd name="connsiteY6" fmla="*/ 5353 h 9069"/>
              <a:gd name="connsiteX7" fmla="*/ 1278 w 10000"/>
              <a:gd name="connsiteY7" fmla="*/ 6056 h 9069"/>
              <a:gd name="connsiteX8" fmla="*/ 1440 w 10000"/>
              <a:gd name="connsiteY8" fmla="*/ 6492 h 9069"/>
              <a:gd name="connsiteX9" fmla="*/ 1764 w 10000"/>
              <a:gd name="connsiteY9" fmla="*/ 6728 h 9069"/>
              <a:gd name="connsiteX10" fmla="*/ 2088 w 10000"/>
              <a:gd name="connsiteY10" fmla="*/ 6962 h 9069"/>
              <a:gd name="connsiteX11" fmla="*/ 2575 w 10000"/>
              <a:gd name="connsiteY11" fmla="*/ 7194 h 9069"/>
              <a:gd name="connsiteX12" fmla="*/ 3224 w 10000"/>
              <a:gd name="connsiteY12" fmla="*/ 7432 h 9069"/>
              <a:gd name="connsiteX13" fmla="*/ 3873 w 10000"/>
              <a:gd name="connsiteY13" fmla="*/ 7432 h 9069"/>
              <a:gd name="connsiteX14" fmla="*/ 4502 w 10000"/>
              <a:gd name="connsiteY14" fmla="*/ 7432 h 9069"/>
              <a:gd name="connsiteX15" fmla="*/ 5151 w 10000"/>
              <a:gd name="connsiteY15" fmla="*/ 7432 h 9069"/>
              <a:gd name="connsiteX16" fmla="*/ 5639 w 10000"/>
              <a:gd name="connsiteY16" fmla="*/ 7432 h 9069"/>
              <a:gd name="connsiteX17" fmla="*/ 6125 w 10000"/>
              <a:gd name="connsiteY17" fmla="*/ 7194 h 9069"/>
              <a:gd name="connsiteX18" fmla="*/ 6938 w 10000"/>
              <a:gd name="connsiteY18" fmla="*/ 6962 h 9069"/>
              <a:gd name="connsiteX19" fmla="*/ 7586 w 10000"/>
              <a:gd name="connsiteY19" fmla="*/ 6728 h 9069"/>
              <a:gd name="connsiteX20" fmla="*/ 7749 w 10000"/>
              <a:gd name="connsiteY20" fmla="*/ 6492 h 9069"/>
              <a:gd name="connsiteX21" fmla="*/ 7911 w 10000"/>
              <a:gd name="connsiteY21" fmla="*/ 6290 h 9069"/>
              <a:gd name="connsiteX22" fmla="*/ 8072 w 10000"/>
              <a:gd name="connsiteY22" fmla="*/ 6056 h 9069"/>
              <a:gd name="connsiteX23" fmla="*/ 8236 w 10000"/>
              <a:gd name="connsiteY23" fmla="*/ 5820 h 9069"/>
              <a:gd name="connsiteX24" fmla="*/ 8377 w 10000"/>
              <a:gd name="connsiteY24" fmla="*/ 4884 h 9069"/>
              <a:gd name="connsiteX25" fmla="*/ 8539 w 10000"/>
              <a:gd name="connsiteY25" fmla="*/ 3949 h 9069"/>
              <a:gd name="connsiteX26" fmla="*/ 8701 w 10000"/>
              <a:gd name="connsiteY26" fmla="*/ 3482 h 9069"/>
              <a:gd name="connsiteX27" fmla="*/ 8701 w 10000"/>
              <a:gd name="connsiteY27" fmla="*/ 3017 h 9069"/>
              <a:gd name="connsiteX28" fmla="*/ 8701 w 10000"/>
              <a:gd name="connsiteY28" fmla="*/ 2546 h 9069"/>
              <a:gd name="connsiteX29" fmla="*/ 8701 w 10000"/>
              <a:gd name="connsiteY29" fmla="*/ 2306 h 9069"/>
              <a:gd name="connsiteX30" fmla="*/ 8863 w 10000"/>
              <a:gd name="connsiteY30" fmla="*/ 2077 h 9069"/>
              <a:gd name="connsiteX31" fmla="*/ 8863 w 10000"/>
              <a:gd name="connsiteY31" fmla="*/ 1843 h 9069"/>
              <a:gd name="connsiteX32" fmla="*/ 8863 w 10000"/>
              <a:gd name="connsiteY32" fmla="*/ 1843 h 9069"/>
              <a:gd name="connsiteX33" fmla="*/ 9026 w 10000"/>
              <a:gd name="connsiteY33" fmla="*/ 1843 h 9069"/>
              <a:gd name="connsiteX34" fmla="*/ 9188 w 10000"/>
              <a:gd name="connsiteY34" fmla="*/ 1843 h 9069"/>
              <a:gd name="connsiteX35" fmla="*/ 9188 w 10000"/>
              <a:gd name="connsiteY35" fmla="*/ 2077 h 9069"/>
              <a:gd name="connsiteX36" fmla="*/ 9351 w 10000"/>
              <a:gd name="connsiteY36" fmla="*/ 2306 h 9069"/>
              <a:gd name="connsiteX37" fmla="*/ 9351 w 10000"/>
              <a:gd name="connsiteY37" fmla="*/ 2783 h 9069"/>
              <a:gd name="connsiteX38" fmla="*/ 9351 w 10000"/>
              <a:gd name="connsiteY38" fmla="*/ 3017 h 9069"/>
              <a:gd name="connsiteX39" fmla="*/ 9351 w 10000"/>
              <a:gd name="connsiteY39" fmla="*/ 3482 h 9069"/>
              <a:gd name="connsiteX40" fmla="*/ 9513 w 10000"/>
              <a:gd name="connsiteY40" fmla="*/ 4417 h 9069"/>
              <a:gd name="connsiteX41" fmla="*/ 9513 w 10000"/>
              <a:gd name="connsiteY41" fmla="*/ 5118 h 9069"/>
              <a:gd name="connsiteX42" fmla="*/ 9675 w 10000"/>
              <a:gd name="connsiteY42" fmla="*/ 5820 h 9069"/>
              <a:gd name="connsiteX43" fmla="*/ 9837 w 10000"/>
              <a:gd name="connsiteY43" fmla="*/ 6290 h 9069"/>
              <a:gd name="connsiteX44" fmla="*/ 10000 w 10000"/>
              <a:gd name="connsiteY44" fmla="*/ 6728 h 9069"/>
              <a:gd name="connsiteX45" fmla="*/ 10000 w 10000"/>
              <a:gd name="connsiteY45" fmla="*/ 7194 h 9069"/>
              <a:gd name="connsiteX46" fmla="*/ 9837 w 10000"/>
              <a:gd name="connsiteY46" fmla="*/ 7669 h 9069"/>
              <a:gd name="connsiteX47" fmla="*/ 9513 w 10000"/>
              <a:gd name="connsiteY47" fmla="*/ 7899 h 9069"/>
              <a:gd name="connsiteX48" fmla="*/ 9188 w 10000"/>
              <a:gd name="connsiteY48" fmla="*/ 8131 h 9069"/>
              <a:gd name="connsiteX49" fmla="*/ 8701 w 10000"/>
              <a:gd name="connsiteY49" fmla="*/ 8369 h 9069"/>
              <a:gd name="connsiteX50" fmla="*/ 8236 w 10000"/>
              <a:gd name="connsiteY50" fmla="*/ 8604 h 9069"/>
              <a:gd name="connsiteX51" fmla="*/ 7749 w 10000"/>
              <a:gd name="connsiteY51" fmla="*/ 8836 h 9069"/>
              <a:gd name="connsiteX52" fmla="*/ 7098 w 10000"/>
              <a:gd name="connsiteY52" fmla="*/ 8836 h 9069"/>
              <a:gd name="connsiteX53" fmla="*/ 6287 w 10000"/>
              <a:gd name="connsiteY53" fmla="*/ 9069 h 9069"/>
              <a:gd name="connsiteX54" fmla="*/ 5475 w 10000"/>
              <a:gd name="connsiteY54" fmla="*/ 9069 h 9069"/>
              <a:gd name="connsiteX55" fmla="*/ 4502 w 10000"/>
              <a:gd name="connsiteY55" fmla="*/ 9069 h 9069"/>
              <a:gd name="connsiteX56" fmla="*/ 3711 w 10000"/>
              <a:gd name="connsiteY56" fmla="*/ 9069 h 9069"/>
              <a:gd name="connsiteX57" fmla="*/ 2899 w 10000"/>
              <a:gd name="connsiteY57" fmla="*/ 8836 h 9069"/>
              <a:gd name="connsiteX58" fmla="*/ 2250 w 10000"/>
              <a:gd name="connsiteY58" fmla="*/ 8836 h 9069"/>
              <a:gd name="connsiteX59" fmla="*/ 1764 w 10000"/>
              <a:gd name="connsiteY59" fmla="*/ 8604 h 9069"/>
              <a:gd name="connsiteX60" fmla="*/ 1278 w 10000"/>
              <a:gd name="connsiteY60" fmla="*/ 8131 h 9069"/>
              <a:gd name="connsiteX61" fmla="*/ 790 w 10000"/>
              <a:gd name="connsiteY61" fmla="*/ 7899 h 9069"/>
              <a:gd name="connsiteX62" fmla="*/ 486 w 10000"/>
              <a:gd name="connsiteY62" fmla="*/ 7432 h 9069"/>
              <a:gd name="connsiteX63" fmla="*/ 323 w 10000"/>
              <a:gd name="connsiteY63" fmla="*/ 6728 h 9069"/>
              <a:gd name="connsiteX64" fmla="*/ 161 w 10000"/>
              <a:gd name="connsiteY64" fmla="*/ 6056 h 9069"/>
              <a:gd name="connsiteX65" fmla="*/ 0 w 10000"/>
              <a:gd name="connsiteY65" fmla="*/ 5118 h 9069"/>
              <a:gd name="connsiteX66" fmla="*/ 0 w 10000"/>
              <a:gd name="connsiteY66" fmla="*/ 4185 h 9069"/>
              <a:gd name="connsiteX67" fmla="*/ 0 w 10000"/>
              <a:gd name="connsiteY67" fmla="*/ 3017 h 9069"/>
              <a:gd name="connsiteX68" fmla="*/ 0 w 10000"/>
              <a:gd name="connsiteY68" fmla="*/ 1613 h 9069"/>
              <a:gd name="connsiteX69" fmla="*/ 0 w 10000"/>
              <a:gd name="connsiteY69" fmla="*/ 0 h 9069"/>
              <a:gd name="connsiteX0" fmla="*/ 952 w 10000"/>
              <a:gd name="connsiteY0" fmla="*/ 0 h 9227"/>
              <a:gd name="connsiteX1" fmla="*/ 952 w 10000"/>
              <a:gd name="connsiteY1" fmla="*/ 481 h 9227"/>
              <a:gd name="connsiteX2" fmla="*/ 790 w 10000"/>
              <a:gd name="connsiteY2" fmla="*/ 1770 h 9227"/>
              <a:gd name="connsiteX3" fmla="*/ 790 w 10000"/>
              <a:gd name="connsiteY3" fmla="*/ 2811 h 9227"/>
              <a:gd name="connsiteX4" fmla="*/ 952 w 10000"/>
              <a:gd name="connsiteY4" fmla="*/ 3581 h 9227"/>
              <a:gd name="connsiteX5" fmla="*/ 952 w 10000"/>
              <a:gd name="connsiteY5" fmla="*/ 4354 h 9227"/>
              <a:gd name="connsiteX6" fmla="*/ 1115 w 10000"/>
              <a:gd name="connsiteY6" fmla="*/ 5130 h 9227"/>
              <a:gd name="connsiteX7" fmla="*/ 1278 w 10000"/>
              <a:gd name="connsiteY7" fmla="*/ 5905 h 9227"/>
              <a:gd name="connsiteX8" fmla="*/ 1440 w 10000"/>
              <a:gd name="connsiteY8" fmla="*/ 6385 h 9227"/>
              <a:gd name="connsiteX9" fmla="*/ 1764 w 10000"/>
              <a:gd name="connsiteY9" fmla="*/ 6646 h 9227"/>
              <a:gd name="connsiteX10" fmla="*/ 2088 w 10000"/>
              <a:gd name="connsiteY10" fmla="*/ 6904 h 9227"/>
              <a:gd name="connsiteX11" fmla="*/ 2575 w 10000"/>
              <a:gd name="connsiteY11" fmla="*/ 7160 h 9227"/>
              <a:gd name="connsiteX12" fmla="*/ 3224 w 10000"/>
              <a:gd name="connsiteY12" fmla="*/ 7422 h 9227"/>
              <a:gd name="connsiteX13" fmla="*/ 3873 w 10000"/>
              <a:gd name="connsiteY13" fmla="*/ 7422 h 9227"/>
              <a:gd name="connsiteX14" fmla="*/ 4502 w 10000"/>
              <a:gd name="connsiteY14" fmla="*/ 7422 h 9227"/>
              <a:gd name="connsiteX15" fmla="*/ 5151 w 10000"/>
              <a:gd name="connsiteY15" fmla="*/ 7422 h 9227"/>
              <a:gd name="connsiteX16" fmla="*/ 5639 w 10000"/>
              <a:gd name="connsiteY16" fmla="*/ 7422 h 9227"/>
              <a:gd name="connsiteX17" fmla="*/ 6125 w 10000"/>
              <a:gd name="connsiteY17" fmla="*/ 7160 h 9227"/>
              <a:gd name="connsiteX18" fmla="*/ 6938 w 10000"/>
              <a:gd name="connsiteY18" fmla="*/ 6904 h 9227"/>
              <a:gd name="connsiteX19" fmla="*/ 7586 w 10000"/>
              <a:gd name="connsiteY19" fmla="*/ 6646 h 9227"/>
              <a:gd name="connsiteX20" fmla="*/ 7749 w 10000"/>
              <a:gd name="connsiteY20" fmla="*/ 6385 h 9227"/>
              <a:gd name="connsiteX21" fmla="*/ 7911 w 10000"/>
              <a:gd name="connsiteY21" fmla="*/ 6163 h 9227"/>
              <a:gd name="connsiteX22" fmla="*/ 8072 w 10000"/>
              <a:gd name="connsiteY22" fmla="*/ 5905 h 9227"/>
              <a:gd name="connsiteX23" fmla="*/ 8236 w 10000"/>
              <a:gd name="connsiteY23" fmla="*/ 5644 h 9227"/>
              <a:gd name="connsiteX24" fmla="*/ 8377 w 10000"/>
              <a:gd name="connsiteY24" fmla="*/ 4612 h 9227"/>
              <a:gd name="connsiteX25" fmla="*/ 8539 w 10000"/>
              <a:gd name="connsiteY25" fmla="*/ 3581 h 9227"/>
              <a:gd name="connsiteX26" fmla="*/ 8701 w 10000"/>
              <a:gd name="connsiteY26" fmla="*/ 3066 h 9227"/>
              <a:gd name="connsiteX27" fmla="*/ 8701 w 10000"/>
              <a:gd name="connsiteY27" fmla="*/ 2554 h 9227"/>
              <a:gd name="connsiteX28" fmla="*/ 8701 w 10000"/>
              <a:gd name="connsiteY28" fmla="*/ 2034 h 9227"/>
              <a:gd name="connsiteX29" fmla="*/ 8701 w 10000"/>
              <a:gd name="connsiteY29" fmla="*/ 1770 h 9227"/>
              <a:gd name="connsiteX30" fmla="*/ 8863 w 10000"/>
              <a:gd name="connsiteY30" fmla="*/ 1517 h 9227"/>
              <a:gd name="connsiteX31" fmla="*/ 8863 w 10000"/>
              <a:gd name="connsiteY31" fmla="*/ 1259 h 9227"/>
              <a:gd name="connsiteX32" fmla="*/ 8863 w 10000"/>
              <a:gd name="connsiteY32" fmla="*/ 1259 h 9227"/>
              <a:gd name="connsiteX33" fmla="*/ 9026 w 10000"/>
              <a:gd name="connsiteY33" fmla="*/ 1259 h 9227"/>
              <a:gd name="connsiteX34" fmla="*/ 9188 w 10000"/>
              <a:gd name="connsiteY34" fmla="*/ 1259 h 9227"/>
              <a:gd name="connsiteX35" fmla="*/ 9188 w 10000"/>
              <a:gd name="connsiteY35" fmla="*/ 1517 h 9227"/>
              <a:gd name="connsiteX36" fmla="*/ 9351 w 10000"/>
              <a:gd name="connsiteY36" fmla="*/ 1770 h 9227"/>
              <a:gd name="connsiteX37" fmla="*/ 9351 w 10000"/>
              <a:gd name="connsiteY37" fmla="*/ 2296 h 9227"/>
              <a:gd name="connsiteX38" fmla="*/ 9351 w 10000"/>
              <a:gd name="connsiteY38" fmla="*/ 2554 h 9227"/>
              <a:gd name="connsiteX39" fmla="*/ 9351 w 10000"/>
              <a:gd name="connsiteY39" fmla="*/ 3066 h 9227"/>
              <a:gd name="connsiteX40" fmla="*/ 9513 w 10000"/>
              <a:gd name="connsiteY40" fmla="*/ 4097 h 9227"/>
              <a:gd name="connsiteX41" fmla="*/ 9513 w 10000"/>
              <a:gd name="connsiteY41" fmla="*/ 4870 h 9227"/>
              <a:gd name="connsiteX42" fmla="*/ 9675 w 10000"/>
              <a:gd name="connsiteY42" fmla="*/ 5644 h 9227"/>
              <a:gd name="connsiteX43" fmla="*/ 9837 w 10000"/>
              <a:gd name="connsiteY43" fmla="*/ 6163 h 9227"/>
              <a:gd name="connsiteX44" fmla="*/ 10000 w 10000"/>
              <a:gd name="connsiteY44" fmla="*/ 6646 h 9227"/>
              <a:gd name="connsiteX45" fmla="*/ 10000 w 10000"/>
              <a:gd name="connsiteY45" fmla="*/ 7160 h 9227"/>
              <a:gd name="connsiteX46" fmla="*/ 9837 w 10000"/>
              <a:gd name="connsiteY46" fmla="*/ 7683 h 9227"/>
              <a:gd name="connsiteX47" fmla="*/ 9513 w 10000"/>
              <a:gd name="connsiteY47" fmla="*/ 7937 h 9227"/>
              <a:gd name="connsiteX48" fmla="*/ 9188 w 10000"/>
              <a:gd name="connsiteY48" fmla="*/ 8193 h 9227"/>
              <a:gd name="connsiteX49" fmla="*/ 8701 w 10000"/>
              <a:gd name="connsiteY49" fmla="*/ 8455 h 9227"/>
              <a:gd name="connsiteX50" fmla="*/ 8236 w 10000"/>
              <a:gd name="connsiteY50" fmla="*/ 8714 h 9227"/>
              <a:gd name="connsiteX51" fmla="*/ 7749 w 10000"/>
              <a:gd name="connsiteY51" fmla="*/ 8970 h 9227"/>
              <a:gd name="connsiteX52" fmla="*/ 7098 w 10000"/>
              <a:gd name="connsiteY52" fmla="*/ 8970 h 9227"/>
              <a:gd name="connsiteX53" fmla="*/ 6287 w 10000"/>
              <a:gd name="connsiteY53" fmla="*/ 9227 h 9227"/>
              <a:gd name="connsiteX54" fmla="*/ 5475 w 10000"/>
              <a:gd name="connsiteY54" fmla="*/ 9227 h 9227"/>
              <a:gd name="connsiteX55" fmla="*/ 4502 w 10000"/>
              <a:gd name="connsiteY55" fmla="*/ 9227 h 9227"/>
              <a:gd name="connsiteX56" fmla="*/ 3711 w 10000"/>
              <a:gd name="connsiteY56" fmla="*/ 9227 h 9227"/>
              <a:gd name="connsiteX57" fmla="*/ 2899 w 10000"/>
              <a:gd name="connsiteY57" fmla="*/ 8970 h 9227"/>
              <a:gd name="connsiteX58" fmla="*/ 2250 w 10000"/>
              <a:gd name="connsiteY58" fmla="*/ 8970 h 9227"/>
              <a:gd name="connsiteX59" fmla="*/ 1764 w 10000"/>
              <a:gd name="connsiteY59" fmla="*/ 8714 h 9227"/>
              <a:gd name="connsiteX60" fmla="*/ 1278 w 10000"/>
              <a:gd name="connsiteY60" fmla="*/ 8193 h 9227"/>
              <a:gd name="connsiteX61" fmla="*/ 790 w 10000"/>
              <a:gd name="connsiteY61" fmla="*/ 7937 h 9227"/>
              <a:gd name="connsiteX62" fmla="*/ 486 w 10000"/>
              <a:gd name="connsiteY62" fmla="*/ 7422 h 9227"/>
              <a:gd name="connsiteX63" fmla="*/ 323 w 10000"/>
              <a:gd name="connsiteY63" fmla="*/ 6646 h 9227"/>
              <a:gd name="connsiteX64" fmla="*/ 161 w 10000"/>
              <a:gd name="connsiteY64" fmla="*/ 5905 h 9227"/>
              <a:gd name="connsiteX65" fmla="*/ 0 w 10000"/>
              <a:gd name="connsiteY65" fmla="*/ 4870 h 9227"/>
              <a:gd name="connsiteX66" fmla="*/ 0 w 10000"/>
              <a:gd name="connsiteY66" fmla="*/ 3842 h 9227"/>
              <a:gd name="connsiteX67" fmla="*/ 0 w 10000"/>
              <a:gd name="connsiteY67" fmla="*/ 2554 h 9227"/>
              <a:gd name="connsiteX68" fmla="*/ 0 w 10000"/>
              <a:gd name="connsiteY68" fmla="*/ 1006 h 9227"/>
              <a:gd name="connsiteX0" fmla="*/ 952 w 10000"/>
              <a:gd name="connsiteY0" fmla="*/ 0 h 10000"/>
              <a:gd name="connsiteX1" fmla="*/ 952 w 10000"/>
              <a:gd name="connsiteY1" fmla="*/ 521 h 10000"/>
              <a:gd name="connsiteX2" fmla="*/ 790 w 10000"/>
              <a:gd name="connsiteY2" fmla="*/ 1918 h 10000"/>
              <a:gd name="connsiteX3" fmla="*/ 790 w 10000"/>
              <a:gd name="connsiteY3" fmla="*/ 3046 h 10000"/>
              <a:gd name="connsiteX4" fmla="*/ 952 w 10000"/>
              <a:gd name="connsiteY4" fmla="*/ 3881 h 10000"/>
              <a:gd name="connsiteX5" fmla="*/ 952 w 10000"/>
              <a:gd name="connsiteY5" fmla="*/ 4719 h 10000"/>
              <a:gd name="connsiteX6" fmla="*/ 1115 w 10000"/>
              <a:gd name="connsiteY6" fmla="*/ 5560 h 10000"/>
              <a:gd name="connsiteX7" fmla="*/ 1278 w 10000"/>
              <a:gd name="connsiteY7" fmla="*/ 6400 h 10000"/>
              <a:gd name="connsiteX8" fmla="*/ 1440 w 10000"/>
              <a:gd name="connsiteY8" fmla="*/ 6920 h 10000"/>
              <a:gd name="connsiteX9" fmla="*/ 1764 w 10000"/>
              <a:gd name="connsiteY9" fmla="*/ 7203 h 10000"/>
              <a:gd name="connsiteX10" fmla="*/ 2088 w 10000"/>
              <a:gd name="connsiteY10" fmla="*/ 7482 h 10000"/>
              <a:gd name="connsiteX11" fmla="*/ 2575 w 10000"/>
              <a:gd name="connsiteY11" fmla="*/ 7760 h 10000"/>
              <a:gd name="connsiteX12" fmla="*/ 3224 w 10000"/>
              <a:gd name="connsiteY12" fmla="*/ 8044 h 10000"/>
              <a:gd name="connsiteX13" fmla="*/ 3873 w 10000"/>
              <a:gd name="connsiteY13" fmla="*/ 8044 h 10000"/>
              <a:gd name="connsiteX14" fmla="*/ 4502 w 10000"/>
              <a:gd name="connsiteY14" fmla="*/ 8044 h 10000"/>
              <a:gd name="connsiteX15" fmla="*/ 5151 w 10000"/>
              <a:gd name="connsiteY15" fmla="*/ 8044 h 10000"/>
              <a:gd name="connsiteX16" fmla="*/ 5639 w 10000"/>
              <a:gd name="connsiteY16" fmla="*/ 8044 h 10000"/>
              <a:gd name="connsiteX17" fmla="*/ 6125 w 10000"/>
              <a:gd name="connsiteY17" fmla="*/ 7760 h 10000"/>
              <a:gd name="connsiteX18" fmla="*/ 6938 w 10000"/>
              <a:gd name="connsiteY18" fmla="*/ 7482 h 10000"/>
              <a:gd name="connsiteX19" fmla="*/ 7586 w 10000"/>
              <a:gd name="connsiteY19" fmla="*/ 7203 h 10000"/>
              <a:gd name="connsiteX20" fmla="*/ 7749 w 10000"/>
              <a:gd name="connsiteY20" fmla="*/ 6920 h 10000"/>
              <a:gd name="connsiteX21" fmla="*/ 7911 w 10000"/>
              <a:gd name="connsiteY21" fmla="*/ 6679 h 10000"/>
              <a:gd name="connsiteX22" fmla="*/ 8072 w 10000"/>
              <a:gd name="connsiteY22" fmla="*/ 6400 h 10000"/>
              <a:gd name="connsiteX23" fmla="*/ 8236 w 10000"/>
              <a:gd name="connsiteY23" fmla="*/ 6117 h 10000"/>
              <a:gd name="connsiteX24" fmla="*/ 8377 w 10000"/>
              <a:gd name="connsiteY24" fmla="*/ 4998 h 10000"/>
              <a:gd name="connsiteX25" fmla="*/ 8539 w 10000"/>
              <a:gd name="connsiteY25" fmla="*/ 3881 h 10000"/>
              <a:gd name="connsiteX26" fmla="*/ 8701 w 10000"/>
              <a:gd name="connsiteY26" fmla="*/ 3323 h 10000"/>
              <a:gd name="connsiteX27" fmla="*/ 8701 w 10000"/>
              <a:gd name="connsiteY27" fmla="*/ 2768 h 10000"/>
              <a:gd name="connsiteX28" fmla="*/ 8701 w 10000"/>
              <a:gd name="connsiteY28" fmla="*/ 2204 h 10000"/>
              <a:gd name="connsiteX29" fmla="*/ 8701 w 10000"/>
              <a:gd name="connsiteY29" fmla="*/ 1918 h 10000"/>
              <a:gd name="connsiteX30" fmla="*/ 8863 w 10000"/>
              <a:gd name="connsiteY30" fmla="*/ 1644 h 10000"/>
              <a:gd name="connsiteX31" fmla="*/ 8863 w 10000"/>
              <a:gd name="connsiteY31" fmla="*/ 1364 h 10000"/>
              <a:gd name="connsiteX32" fmla="*/ 8863 w 10000"/>
              <a:gd name="connsiteY32" fmla="*/ 1364 h 10000"/>
              <a:gd name="connsiteX33" fmla="*/ 9026 w 10000"/>
              <a:gd name="connsiteY33" fmla="*/ 1364 h 10000"/>
              <a:gd name="connsiteX34" fmla="*/ 9188 w 10000"/>
              <a:gd name="connsiteY34" fmla="*/ 1364 h 10000"/>
              <a:gd name="connsiteX35" fmla="*/ 9188 w 10000"/>
              <a:gd name="connsiteY35" fmla="*/ 1644 h 10000"/>
              <a:gd name="connsiteX36" fmla="*/ 9351 w 10000"/>
              <a:gd name="connsiteY36" fmla="*/ 1918 h 10000"/>
              <a:gd name="connsiteX37" fmla="*/ 9351 w 10000"/>
              <a:gd name="connsiteY37" fmla="*/ 2488 h 10000"/>
              <a:gd name="connsiteX38" fmla="*/ 9351 w 10000"/>
              <a:gd name="connsiteY38" fmla="*/ 2768 h 10000"/>
              <a:gd name="connsiteX39" fmla="*/ 9351 w 10000"/>
              <a:gd name="connsiteY39" fmla="*/ 3323 h 10000"/>
              <a:gd name="connsiteX40" fmla="*/ 9513 w 10000"/>
              <a:gd name="connsiteY40" fmla="*/ 4440 h 10000"/>
              <a:gd name="connsiteX41" fmla="*/ 9513 w 10000"/>
              <a:gd name="connsiteY41" fmla="*/ 5278 h 10000"/>
              <a:gd name="connsiteX42" fmla="*/ 9675 w 10000"/>
              <a:gd name="connsiteY42" fmla="*/ 6117 h 10000"/>
              <a:gd name="connsiteX43" fmla="*/ 9837 w 10000"/>
              <a:gd name="connsiteY43" fmla="*/ 6679 h 10000"/>
              <a:gd name="connsiteX44" fmla="*/ 10000 w 10000"/>
              <a:gd name="connsiteY44" fmla="*/ 7203 h 10000"/>
              <a:gd name="connsiteX45" fmla="*/ 10000 w 10000"/>
              <a:gd name="connsiteY45" fmla="*/ 7760 h 10000"/>
              <a:gd name="connsiteX46" fmla="*/ 9837 w 10000"/>
              <a:gd name="connsiteY46" fmla="*/ 8327 h 10000"/>
              <a:gd name="connsiteX47" fmla="*/ 9513 w 10000"/>
              <a:gd name="connsiteY47" fmla="*/ 8602 h 10000"/>
              <a:gd name="connsiteX48" fmla="*/ 9188 w 10000"/>
              <a:gd name="connsiteY48" fmla="*/ 8879 h 10000"/>
              <a:gd name="connsiteX49" fmla="*/ 8701 w 10000"/>
              <a:gd name="connsiteY49" fmla="*/ 9163 h 10000"/>
              <a:gd name="connsiteX50" fmla="*/ 8236 w 10000"/>
              <a:gd name="connsiteY50" fmla="*/ 9444 h 10000"/>
              <a:gd name="connsiteX51" fmla="*/ 7749 w 10000"/>
              <a:gd name="connsiteY51" fmla="*/ 9721 h 10000"/>
              <a:gd name="connsiteX52" fmla="*/ 7098 w 10000"/>
              <a:gd name="connsiteY52" fmla="*/ 9721 h 10000"/>
              <a:gd name="connsiteX53" fmla="*/ 6287 w 10000"/>
              <a:gd name="connsiteY53" fmla="*/ 10000 h 10000"/>
              <a:gd name="connsiteX54" fmla="*/ 5475 w 10000"/>
              <a:gd name="connsiteY54" fmla="*/ 10000 h 10000"/>
              <a:gd name="connsiteX55" fmla="*/ 4502 w 10000"/>
              <a:gd name="connsiteY55" fmla="*/ 10000 h 10000"/>
              <a:gd name="connsiteX56" fmla="*/ 3711 w 10000"/>
              <a:gd name="connsiteY56" fmla="*/ 10000 h 10000"/>
              <a:gd name="connsiteX57" fmla="*/ 2899 w 10000"/>
              <a:gd name="connsiteY57" fmla="*/ 9721 h 10000"/>
              <a:gd name="connsiteX58" fmla="*/ 2250 w 10000"/>
              <a:gd name="connsiteY58" fmla="*/ 9721 h 10000"/>
              <a:gd name="connsiteX59" fmla="*/ 1764 w 10000"/>
              <a:gd name="connsiteY59" fmla="*/ 9444 h 10000"/>
              <a:gd name="connsiteX60" fmla="*/ 1278 w 10000"/>
              <a:gd name="connsiteY60" fmla="*/ 8879 h 10000"/>
              <a:gd name="connsiteX61" fmla="*/ 790 w 10000"/>
              <a:gd name="connsiteY61" fmla="*/ 8602 h 10000"/>
              <a:gd name="connsiteX62" fmla="*/ 486 w 10000"/>
              <a:gd name="connsiteY62" fmla="*/ 8044 h 10000"/>
              <a:gd name="connsiteX63" fmla="*/ 323 w 10000"/>
              <a:gd name="connsiteY63" fmla="*/ 7203 h 10000"/>
              <a:gd name="connsiteX64" fmla="*/ 161 w 10000"/>
              <a:gd name="connsiteY64" fmla="*/ 6400 h 10000"/>
              <a:gd name="connsiteX65" fmla="*/ 0 w 10000"/>
              <a:gd name="connsiteY65" fmla="*/ 5278 h 10000"/>
              <a:gd name="connsiteX66" fmla="*/ 0 w 10000"/>
              <a:gd name="connsiteY66" fmla="*/ 4164 h 10000"/>
              <a:gd name="connsiteX67" fmla="*/ 0 w 10000"/>
              <a:gd name="connsiteY67" fmla="*/ 2768 h 10000"/>
              <a:gd name="connsiteX0" fmla="*/ 952 w 10000"/>
              <a:gd name="connsiteY0" fmla="*/ 0 h 9479"/>
              <a:gd name="connsiteX1" fmla="*/ 790 w 10000"/>
              <a:gd name="connsiteY1" fmla="*/ 1397 h 9479"/>
              <a:gd name="connsiteX2" fmla="*/ 790 w 10000"/>
              <a:gd name="connsiteY2" fmla="*/ 2525 h 9479"/>
              <a:gd name="connsiteX3" fmla="*/ 952 w 10000"/>
              <a:gd name="connsiteY3" fmla="*/ 3360 h 9479"/>
              <a:gd name="connsiteX4" fmla="*/ 952 w 10000"/>
              <a:gd name="connsiteY4" fmla="*/ 4198 h 9479"/>
              <a:gd name="connsiteX5" fmla="*/ 1115 w 10000"/>
              <a:gd name="connsiteY5" fmla="*/ 5039 h 9479"/>
              <a:gd name="connsiteX6" fmla="*/ 1278 w 10000"/>
              <a:gd name="connsiteY6" fmla="*/ 5879 h 9479"/>
              <a:gd name="connsiteX7" fmla="*/ 1440 w 10000"/>
              <a:gd name="connsiteY7" fmla="*/ 6399 h 9479"/>
              <a:gd name="connsiteX8" fmla="*/ 1764 w 10000"/>
              <a:gd name="connsiteY8" fmla="*/ 6682 h 9479"/>
              <a:gd name="connsiteX9" fmla="*/ 2088 w 10000"/>
              <a:gd name="connsiteY9" fmla="*/ 6961 h 9479"/>
              <a:gd name="connsiteX10" fmla="*/ 2575 w 10000"/>
              <a:gd name="connsiteY10" fmla="*/ 7239 h 9479"/>
              <a:gd name="connsiteX11" fmla="*/ 3224 w 10000"/>
              <a:gd name="connsiteY11" fmla="*/ 7523 h 9479"/>
              <a:gd name="connsiteX12" fmla="*/ 3873 w 10000"/>
              <a:gd name="connsiteY12" fmla="*/ 7523 h 9479"/>
              <a:gd name="connsiteX13" fmla="*/ 4502 w 10000"/>
              <a:gd name="connsiteY13" fmla="*/ 7523 h 9479"/>
              <a:gd name="connsiteX14" fmla="*/ 5151 w 10000"/>
              <a:gd name="connsiteY14" fmla="*/ 7523 h 9479"/>
              <a:gd name="connsiteX15" fmla="*/ 5639 w 10000"/>
              <a:gd name="connsiteY15" fmla="*/ 7523 h 9479"/>
              <a:gd name="connsiteX16" fmla="*/ 6125 w 10000"/>
              <a:gd name="connsiteY16" fmla="*/ 7239 h 9479"/>
              <a:gd name="connsiteX17" fmla="*/ 6938 w 10000"/>
              <a:gd name="connsiteY17" fmla="*/ 6961 h 9479"/>
              <a:gd name="connsiteX18" fmla="*/ 7586 w 10000"/>
              <a:gd name="connsiteY18" fmla="*/ 6682 h 9479"/>
              <a:gd name="connsiteX19" fmla="*/ 7749 w 10000"/>
              <a:gd name="connsiteY19" fmla="*/ 6399 h 9479"/>
              <a:gd name="connsiteX20" fmla="*/ 7911 w 10000"/>
              <a:gd name="connsiteY20" fmla="*/ 6158 h 9479"/>
              <a:gd name="connsiteX21" fmla="*/ 8072 w 10000"/>
              <a:gd name="connsiteY21" fmla="*/ 5879 h 9479"/>
              <a:gd name="connsiteX22" fmla="*/ 8236 w 10000"/>
              <a:gd name="connsiteY22" fmla="*/ 5596 h 9479"/>
              <a:gd name="connsiteX23" fmla="*/ 8377 w 10000"/>
              <a:gd name="connsiteY23" fmla="*/ 4477 h 9479"/>
              <a:gd name="connsiteX24" fmla="*/ 8539 w 10000"/>
              <a:gd name="connsiteY24" fmla="*/ 3360 h 9479"/>
              <a:gd name="connsiteX25" fmla="*/ 8701 w 10000"/>
              <a:gd name="connsiteY25" fmla="*/ 2802 h 9479"/>
              <a:gd name="connsiteX26" fmla="*/ 8701 w 10000"/>
              <a:gd name="connsiteY26" fmla="*/ 2247 h 9479"/>
              <a:gd name="connsiteX27" fmla="*/ 8701 w 10000"/>
              <a:gd name="connsiteY27" fmla="*/ 1683 h 9479"/>
              <a:gd name="connsiteX28" fmla="*/ 8701 w 10000"/>
              <a:gd name="connsiteY28" fmla="*/ 1397 h 9479"/>
              <a:gd name="connsiteX29" fmla="*/ 8863 w 10000"/>
              <a:gd name="connsiteY29" fmla="*/ 1123 h 9479"/>
              <a:gd name="connsiteX30" fmla="*/ 8863 w 10000"/>
              <a:gd name="connsiteY30" fmla="*/ 843 h 9479"/>
              <a:gd name="connsiteX31" fmla="*/ 8863 w 10000"/>
              <a:gd name="connsiteY31" fmla="*/ 843 h 9479"/>
              <a:gd name="connsiteX32" fmla="*/ 9026 w 10000"/>
              <a:gd name="connsiteY32" fmla="*/ 843 h 9479"/>
              <a:gd name="connsiteX33" fmla="*/ 9188 w 10000"/>
              <a:gd name="connsiteY33" fmla="*/ 843 h 9479"/>
              <a:gd name="connsiteX34" fmla="*/ 9188 w 10000"/>
              <a:gd name="connsiteY34" fmla="*/ 1123 h 9479"/>
              <a:gd name="connsiteX35" fmla="*/ 9351 w 10000"/>
              <a:gd name="connsiteY35" fmla="*/ 1397 h 9479"/>
              <a:gd name="connsiteX36" fmla="*/ 9351 w 10000"/>
              <a:gd name="connsiteY36" fmla="*/ 1967 h 9479"/>
              <a:gd name="connsiteX37" fmla="*/ 9351 w 10000"/>
              <a:gd name="connsiteY37" fmla="*/ 2247 h 9479"/>
              <a:gd name="connsiteX38" fmla="*/ 9351 w 10000"/>
              <a:gd name="connsiteY38" fmla="*/ 2802 h 9479"/>
              <a:gd name="connsiteX39" fmla="*/ 9513 w 10000"/>
              <a:gd name="connsiteY39" fmla="*/ 3919 h 9479"/>
              <a:gd name="connsiteX40" fmla="*/ 9513 w 10000"/>
              <a:gd name="connsiteY40" fmla="*/ 4757 h 9479"/>
              <a:gd name="connsiteX41" fmla="*/ 9675 w 10000"/>
              <a:gd name="connsiteY41" fmla="*/ 5596 h 9479"/>
              <a:gd name="connsiteX42" fmla="*/ 9837 w 10000"/>
              <a:gd name="connsiteY42" fmla="*/ 6158 h 9479"/>
              <a:gd name="connsiteX43" fmla="*/ 10000 w 10000"/>
              <a:gd name="connsiteY43" fmla="*/ 6682 h 9479"/>
              <a:gd name="connsiteX44" fmla="*/ 10000 w 10000"/>
              <a:gd name="connsiteY44" fmla="*/ 7239 h 9479"/>
              <a:gd name="connsiteX45" fmla="*/ 9837 w 10000"/>
              <a:gd name="connsiteY45" fmla="*/ 7806 h 9479"/>
              <a:gd name="connsiteX46" fmla="*/ 9513 w 10000"/>
              <a:gd name="connsiteY46" fmla="*/ 8081 h 9479"/>
              <a:gd name="connsiteX47" fmla="*/ 9188 w 10000"/>
              <a:gd name="connsiteY47" fmla="*/ 8358 h 9479"/>
              <a:gd name="connsiteX48" fmla="*/ 8701 w 10000"/>
              <a:gd name="connsiteY48" fmla="*/ 8642 h 9479"/>
              <a:gd name="connsiteX49" fmla="*/ 8236 w 10000"/>
              <a:gd name="connsiteY49" fmla="*/ 8923 h 9479"/>
              <a:gd name="connsiteX50" fmla="*/ 7749 w 10000"/>
              <a:gd name="connsiteY50" fmla="*/ 9200 h 9479"/>
              <a:gd name="connsiteX51" fmla="*/ 7098 w 10000"/>
              <a:gd name="connsiteY51" fmla="*/ 9200 h 9479"/>
              <a:gd name="connsiteX52" fmla="*/ 6287 w 10000"/>
              <a:gd name="connsiteY52" fmla="*/ 9479 h 9479"/>
              <a:gd name="connsiteX53" fmla="*/ 5475 w 10000"/>
              <a:gd name="connsiteY53" fmla="*/ 9479 h 9479"/>
              <a:gd name="connsiteX54" fmla="*/ 4502 w 10000"/>
              <a:gd name="connsiteY54" fmla="*/ 9479 h 9479"/>
              <a:gd name="connsiteX55" fmla="*/ 3711 w 10000"/>
              <a:gd name="connsiteY55" fmla="*/ 9479 h 9479"/>
              <a:gd name="connsiteX56" fmla="*/ 2899 w 10000"/>
              <a:gd name="connsiteY56" fmla="*/ 9200 h 9479"/>
              <a:gd name="connsiteX57" fmla="*/ 2250 w 10000"/>
              <a:gd name="connsiteY57" fmla="*/ 9200 h 9479"/>
              <a:gd name="connsiteX58" fmla="*/ 1764 w 10000"/>
              <a:gd name="connsiteY58" fmla="*/ 8923 h 9479"/>
              <a:gd name="connsiteX59" fmla="*/ 1278 w 10000"/>
              <a:gd name="connsiteY59" fmla="*/ 8358 h 9479"/>
              <a:gd name="connsiteX60" fmla="*/ 790 w 10000"/>
              <a:gd name="connsiteY60" fmla="*/ 8081 h 9479"/>
              <a:gd name="connsiteX61" fmla="*/ 486 w 10000"/>
              <a:gd name="connsiteY61" fmla="*/ 7523 h 9479"/>
              <a:gd name="connsiteX62" fmla="*/ 323 w 10000"/>
              <a:gd name="connsiteY62" fmla="*/ 6682 h 9479"/>
              <a:gd name="connsiteX63" fmla="*/ 161 w 10000"/>
              <a:gd name="connsiteY63" fmla="*/ 5879 h 9479"/>
              <a:gd name="connsiteX64" fmla="*/ 0 w 10000"/>
              <a:gd name="connsiteY64" fmla="*/ 4757 h 9479"/>
              <a:gd name="connsiteX65" fmla="*/ 0 w 10000"/>
              <a:gd name="connsiteY65" fmla="*/ 3643 h 9479"/>
              <a:gd name="connsiteX66" fmla="*/ 0 w 10000"/>
              <a:gd name="connsiteY66" fmla="*/ 2247 h 9479"/>
              <a:gd name="connsiteX0" fmla="*/ 790 w 10000"/>
              <a:gd name="connsiteY0" fmla="*/ 585 h 9111"/>
              <a:gd name="connsiteX1" fmla="*/ 790 w 10000"/>
              <a:gd name="connsiteY1" fmla="*/ 1775 h 9111"/>
              <a:gd name="connsiteX2" fmla="*/ 952 w 10000"/>
              <a:gd name="connsiteY2" fmla="*/ 2656 h 9111"/>
              <a:gd name="connsiteX3" fmla="*/ 952 w 10000"/>
              <a:gd name="connsiteY3" fmla="*/ 3540 h 9111"/>
              <a:gd name="connsiteX4" fmla="*/ 1115 w 10000"/>
              <a:gd name="connsiteY4" fmla="*/ 4427 h 9111"/>
              <a:gd name="connsiteX5" fmla="*/ 1278 w 10000"/>
              <a:gd name="connsiteY5" fmla="*/ 5313 h 9111"/>
              <a:gd name="connsiteX6" fmla="*/ 1440 w 10000"/>
              <a:gd name="connsiteY6" fmla="*/ 5862 h 9111"/>
              <a:gd name="connsiteX7" fmla="*/ 1764 w 10000"/>
              <a:gd name="connsiteY7" fmla="*/ 6160 h 9111"/>
              <a:gd name="connsiteX8" fmla="*/ 2088 w 10000"/>
              <a:gd name="connsiteY8" fmla="*/ 6455 h 9111"/>
              <a:gd name="connsiteX9" fmla="*/ 2575 w 10000"/>
              <a:gd name="connsiteY9" fmla="*/ 6748 h 9111"/>
              <a:gd name="connsiteX10" fmla="*/ 3224 w 10000"/>
              <a:gd name="connsiteY10" fmla="*/ 7047 h 9111"/>
              <a:gd name="connsiteX11" fmla="*/ 3873 w 10000"/>
              <a:gd name="connsiteY11" fmla="*/ 7047 h 9111"/>
              <a:gd name="connsiteX12" fmla="*/ 4502 w 10000"/>
              <a:gd name="connsiteY12" fmla="*/ 7047 h 9111"/>
              <a:gd name="connsiteX13" fmla="*/ 5151 w 10000"/>
              <a:gd name="connsiteY13" fmla="*/ 7047 h 9111"/>
              <a:gd name="connsiteX14" fmla="*/ 5639 w 10000"/>
              <a:gd name="connsiteY14" fmla="*/ 7047 h 9111"/>
              <a:gd name="connsiteX15" fmla="*/ 6125 w 10000"/>
              <a:gd name="connsiteY15" fmla="*/ 6748 h 9111"/>
              <a:gd name="connsiteX16" fmla="*/ 6938 w 10000"/>
              <a:gd name="connsiteY16" fmla="*/ 6455 h 9111"/>
              <a:gd name="connsiteX17" fmla="*/ 7586 w 10000"/>
              <a:gd name="connsiteY17" fmla="*/ 6160 h 9111"/>
              <a:gd name="connsiteX18" fmla="*/ 7749 w 10000"/>
              <a:gd name="connsiteY18" fmla="*/ 5862 h 9111"/>
              <a:gd name="connsiteX19" fmla="*/ 7911 w 10000"/>
              <a:gd name="connsiteY19" fmla="*/ 5607 h 9111"/>
              <a:gd name="connsiteX20" fmla="*/ 8072 w 10000"/>
              <a:gd name="connsiteY20" fmla="*/ 5313 h 9111"/>
              <a:gd name="connsiteX21" fmla="*/ 8236 w 10000"/>
              <a:gd name="connsiteY21" fmla="*/ 5015 h 9111"/>
              <a:gd name="connsiteX22" fmla="*/ 8377 w 10000"/>
              <a:gd name="connsiteY22" fmla="*/ 3834 h 9111"/>
              <a:gd name="connsiteX23" fmla="*/ 8539 w 10000"/>
              <a:gd name="connsiteY23" fmla="*/ 2656 h 9111"/>
              <a:gd name="connsiteX24" fmla="*/ 8701 w 10000"/>
              <a:gd name="connsiteY24" fmla="*/ 2067 h 9111"/>
              <a:gd name="connsiteX25" fmla="*/ 8701 w 10000"/>
              <a:gd name="connsiteY25" fmla="*/ 1482 h 9111"/>
              <a:gd name="connsiteX26" fmla="*/ 8701 w 10000"/>
              <a:gd name="connsiteY26" fmla="*/ 887 h 9111"/>
              <a:gd name="connsiteX27" fmla="*/ 8701 w 10000"/>
              <a:gd name="connsiteY27" fmla="*/ 585 h 9111"/>
              <a:gd name="connsiteX28" fmla="*/ 8863 w 10000"/>
              <a:gd name="connsiteY28" fmla="*/ 296 h 9111"/>
              <a:gd name="connsiteX29" fmla="*/ 8863 w 10000"/>
              <a:gd name="connsiteY29" fmla="*/ 0 h 9111"/>
              <a:gd name="connsiteX30" fmla="*/ 8863 w 10000"/>
              <a:gd name="connsiteY30" fmla="*/ 0 h 9111"/>
              <a:gd name="connsiteX31" fmla="*/ 9026 w 10000"/>
              <a:gd name="connsiteY31" fmla="*/ 0 h 9111"/>
              <a:gd name="connsiteX32" fmla="*/ 9188 w 10000"/>
              <a:gd name="connsiteY32" fmla="*/ 0 h 9111"/>
              <a:gd name="connsiteX33" fmla="*/ 9188 w 10000"/>
              <a:gd name="connsiteY33" fmla="*/ 296 h 9111"/>
              <a:gd name="connsiteX34" fmla="*/ 9351 w 10000"/>
              <a:gd name="connsiteY34" fmla="*/ 585 h 9111"/>
              <a:gd name="connsiteX35" fmla="*/ 9351 w 10000"/>
              <a:gd name="connsiteY35" fmla="*/ 1186 h 9111"/>
              <a:gd name="connsiteX36" fmla="*/ 9351 w 10000"/>
              <a:gd name="connsiteY36" fmla="*/ 1482 h 9111"/>
              <a:gd name="connsiteX37" fmla="*/ 9351 w 10000"/>
              <a:gd name="connsiteY37" fmla="*/ 2067 h 9111"/>
              <a:gd name="connsiteX38" fmla="*/ 9513 w 10000"/>
              <a:gd name="connsiteY38" fmla="*/ 3245 h 9111"/>
              <a:gd name="connsiteX39" fmla="*/ 9513 w 10000"/>
              <a:gd name="connsiteY39" fmla="*/ 4129 h 9111"/>
              <a:gd name="connsiteX40" fmla="*/ 9675 w 10000"/>
              <a:gd name="connsiteY40" fmla="*/ 5015 h 9111"/>
              <a:gd name="connsiteX41" fmla="*/ 9837 w 10000"/>
              <a:gd name="connsiteY41" fmla="*/ 5607 h 9111"/>
              <a:gd name="connsiteX42" fmla="*/ 10000 w 10000"/>
              <a:gd name="connsiteY42" fmla="*/ 6160 h 9111"/>
              <a:gd name="connsiteX43" fmla="*/ 10000 w 10000"/>
              <a:gd name="connsiteY43" fmla="*/ 6748 h 9111"/>
              <a:gd name="connsiteX44" fmla="*/ 9837 w 10000"/>
              <a:gd name="connsiteY44" fmla="*/ 7346 h 9111"/>
              <a:gd name="connsiteX45" fmla="*/ 9513 w 10000"/>
              <a:gd name="connsiteY45" fmla="*/ 7636 h 9111"/>
              <a:gd name="connsiteX46" fmla="*/ 9188 w 10000"/>
              <a:gd name="connsiteY46" fmla="*/ 7928 h 9111"/>
              <a:gd name="connsiteX47" fmla="*/ 8701 w 10000"/>
              <a:gd name="connsiteY47" fmla="*/ 8228 h 9111"/>
              <a:gd name="connsiteX48" fmla="*/ 8236 w 10000"/>
              <a:gd name="connsiteY48" fmla="*/ 8524 h 9111"/>
              <a:gd name="connsiteX49" fmla="*/ 7749 w 10000"/>
              <a:gd name="connsiteY49" fmla="*/ 8817 h 9111"/>
              <a:gd name="connsiteX50" fmla="*/ 7098 w 10000"/>
              <a:gd name="connsiteY50" fmla="*/ 8817 h 9111"/>
              <a:gd name="connsiteX51" fmla="*/ 6287 w 10000"/>
              <a:gd name="connsiteY51" fmla="*/ 9111 h 9111"/>
              <a:gd name="connsiteX52" fmla="*/ 5475 w 10000"/>
              <a:gd name="connsiteY52" fmla="*/ 9111 h 9111"/>
              <a:gd name="connsiteX53" fmla="*/ 4502 w 10000"/>
              <a:gd name="connsiteY53" fmla="*/ 9111 h 9111"/>
              <a:gd name="connsiteX54" fmla="*/ 3711 w 10000"/>
              <a:gd name="connsiteY54" fmla="*/ 9111 h 9111"/>
              <a:gd name="connsiteX55" fmla="*/ 2899 w 10000"/>
              <a:gd name="connsiteY55" fmla="*/ 8817 h 9111"/>
              <a:gd name="connsiteX56" fmla="*/ 2250 w 10000"/>
              <a:gd name="connsiteY56" fmla="*/ 8817 h 9111"/>
              <a:gd name="connsiteX57" fmla="*/ 1764 w 10000"/>
              <a:gd name="connsiteY57" fmla="*/ 8524 h 9111"/>
              <a:gd name="connsiteX58" fmla="*/ 1278 w 10000"/>
              <a:gd name="connsiteY58" fmla="*/ 7928 h 9111"/>
              <a:gd name="connsiteX59" fmla="*/ 790 w 10000"/>
              <a:gd name="connsiteY59" fmla="*/ 7636 h 9111"/>
              <a:gd name="connsiteX60" fmla="*/ 486 w 10000"/>
              <a:gd name="connsiteY60" fmla="*/ 7047 h 9111"/>
              <a:gd name="connsiteX61" fmla="*/ 323 w 10000"/>
              <a:gd name="connsiteY61" fmla="*/ 6160 h 9111"/>
              <a:gd name="connsiteX62" fmla="*/ 161 w 10000"/>
              <a:gd name="connsiteY62" fmla="*/ 5313 h 9111"/>
              <a:gd name="connsiteX63" fmla="*/ 0 w 10000"/>
              <a:gd name="connsiteY63" fmla="*/ 4129 h 9111"/>
              <a:gd name="connsiteX64" fmla="*/ 0 w 10000"/>
              <a:gd name="connsiteY64" fmla="*/ 2954 h 9111"/>
              <a:gd name="connsiteX65" fmla="*/ 0 w 10000"/>
              <a:gd name="connsiteY65" fmla="*/ 1482 h 9111"/>
              <a:gd name="connsiteX0" fmla="*/ 790 w 10000"/>
              <a:gd name="connsiteY0" fmla="*/ 1948 h 10000"/>
              <a:gd name="connsiteX1" fmla="*/ 952 w 10000"/>
              <a:gd name="connsiteY1" fmla="*/ 2915 h 10000"/>
              <a:gd name="connsiteX2" fmla="*/ 952 w 10000"/>
              <a:gd name="connsiteY2" fmla="*/ 3885 h 10000"/>
              <a:gd name="connsiteX3" fmla="*/ 1115 w 10000"/>
              <a:gd name="connsiteY3" fmla="*/ 4859 h 10000"/>
              <a:gd name="connsiteX4" fmla="*/ 1278 w 10000"/>
              <a:gd name="connsiteY4" fmla="*/ 5831 h 10000"/>
              <a:gd name="connsiteX5" fmla="*/ 1440 w 10000"/>
              <a:gd name="connsiteY5" fmla="*/ 6434 h 10000"/>
              <a:gd name="connsiteX6" fmla="*/ 1764 w 10000"/>
              <a:gd name="connsiteY6" fmla="*/ 6761 h 10000"/>
              <a:gd name="connsiteX7" fmla="*/ 2088 w 10000"/>
              <a:gd name="connsiteY7" fmla="*/ 7085 h 10000"/>
              <a:gd name="connsiteX8" fmla="*/ 2575 w 10000"/>
              <a:gd name="connsiteY8" fmla="*/ 7406 h 10000"/>
              <a:gd name="connsiteX9" fmla="*/ 3224 w 10000"/>
              <a:gd name="connsiteY9" fmla="*/ 7735 h 10000"/>
              <a:gd name="connsiteX10" fmla="*/ 3873 w 10000"/>
              <a:gd name="connsiteY10" fmla="*/ 7735 h 10000"/>
              <a:gd name="connsiteX11" fmla="*/ 4502 w 10000"/>
              <a:gd name="connsiteY11" fmla="*/ 7735 h 10000"/>
              <a:gd name="connsiteX12" fmla="*/ 5151 w 10000"/>
              <a:gd name="connsiteY12" fmla="*/ 7735 h 10000"/>
              <a:gd name="connsiteX13" fmla="*/ 5639 w 10000"/>
              <a:gd name="connsiteY13" fmla="*/ 7735 h 10000"/>
              <a:gd name="connsiteX14" fmla="*/ 6125 w 10000"/>
              <a:gd name="connsiteY14" fmla="*/ 7406 h 10000"/>
              <a:gd name="connsiteX15" fmla="*/ 6938 w 10000"/>
              <a:gd name="connsiteY15" fmla="*/ 7085 h 10000"/>
              <a:gd name="connsiteX16" fmla="*/ 7586 w 10000"/>
              <a:gd name="connsiteY16" fmla="*/ 6761 h 10000"/>
              <a:gd name="connsiteX17" fmla="*/ 7749 w 10000"/>
              <a:gd name="connsiteY17" fmla="*/ 6434 h 10000"/>
              <a:gd name="connsiteX18" fmla="*/ 7911 w 10000"/>
              <a:gd name="connsiteY18" fmla="*/ 6154 h 10000"/>
              <a:gd name="connsiteX19" fmla="*/ 8072 w 10000"/>
              <a:gd name="connsiteY19" fmla="*/ 5831 h 10000"/>
              <a:gd name="connsiteX20" fmla="*/ 8236 w 10000"/>
              <a:gd name="connsiteY20" fmla="*/ 5504 h 10000"/>
              <a:gd name="connsiteX21" fmla="*/ 8377 w 10000"/>
              <a:gd name="connsiteY21" fmla="*/ 4208 h 10000"/>
              <a:gd name="connsiteX22" fmla="*/ 8539 w 10000"/>
              <a:gd name="connsiteY22" fmla="*/ 2915 h 10000"/>
              <a:gd name="connsiteX23" fmla="*/ 8701 w 10000"/>
              <a:gd name="connsiteY23" fmla="*/ 2269 h 10000"/>
              <a:gd name="connsiteX24" fmla="*/ 8701 w 10000"/>
              <a:gd name="connsiteY24" fmla="*/ 1627 h 10000"/>
              <a:gd name="connsiteX25" fmla="*/ 8701 w 10000"/>
              <a:gd name="connsiteY25" fmla="*/ 974 h 10000"/>
              <a:gd name="connsiteX26" fmla="*/ 8701 w 10000"/>
              <a:gd name="connsiteY26" fmla="*/ 642 h 10000"/>
              <a:gd name="connsiteX27" fmla="*/ 8863 w 10000"/>
              <a:gd name="connsiteY27" fmla="*/ 325 h 10000"/>
              <a:gd name="connsiteX28" fmla="*/ 8863 w 10000"/>
              <a:gd name="connsiteY28" fmla="*/ 0 h 10000"/>
              <a:gd name="connsiteX29" fmla="*/ 8863 w 10000"/>
              <a:gd name="connsiteY29" fmla="*/ 0 h 10000"/>
              <a:gd name="connsiteX30" fmla="*/ 9026 w 10000"/>
              <a:gd name="connsiteY30" fmla="*/ 0 h 10000"/>
              <a:gd name="connsiteX31" fmla="*/ 9188 w 10000"/>
              <a:gd name="connsiteY31" fmla="*/ 0 h 10000"/>
              <a:gd name="connsiteX32" fmla="*/ 9188 w 10000"/>
              <a:gd name="connsiteY32" fmla="*/ 325 h 10000"/>
              <a:gd name="connsiteX33" fmla="*/ 9351 w 10000"/>
              <a:gd name="connsiteY33" fmla="*/ 642 h 10000"/>
              <a:gd name="connsiteX34" fmla="*/ 9351 w 10000"/>
              <a:gd name="connsiteY34" fmla="*/ 1302 h 10000"/>
              <a:gd name="connsiteX35" fmla="*/ 9351 w 10000"/>
              <a:gd name="connsiteY35" fmla="*/ 1627 h 10000"/>
              <a:gd name="connsiteX36" fmla="*/ 9351 w 10000"/>
              <a:gd name="connsiteY36" fmla="*/ 2269 h 10000"/>
              <a:gd name="connsiteX37" fmla="*/ 9513 w 10000"/>
              <a:gd name="connsiteY37" fmla="*/ 3562 h 10000"/>
              <a:gd name="connsiteX38" fmla="*/ 9513 w 10000"/>
              <a:gd name="connsiteY38" fmla="*/ 4532 h 10000"/>
              <a:gd name="connsiteX39" fmla="*/ 9675 w 10000"/>
              <a:gd name="connsiteY39" fmla="*/ 5504 h 10000"/>
              <a:gd name="connsiteX40" fmla="*/ 9837 w 10000"/>
              <a:gd name="connsiteY40" fmla="*/ 6154 h 10000"/>
              <a:gd name="connsiteX41" fmla="*/ 10000 w 10000"/>
              <a:gd name="connsiteY41" fmla="*/ 6761 h 10000"/>
              <a:gd name="connsiteX42" fmla="*/ 10000 w 10000"/>
              <a:gd name="connsiteY42" fmla="*/ 7406 h 10000"/>
              <a:gd name="connsiteX43" fmla="*/ 9837 w 10000"/>
              <a:gd name="connsiteY43" fmla="*/ 8063 h 10000"/>
              <a:gd name="connsiteX44" fmla="*/ 9513 w 10000"/>
              <a:gd name="connsiteY44" fmla="*/ 8381 h 10000"/>
              <a:gd name="connsiteX45" fmla="*/ 9188 w 10000"/>
              <a:gd name="connsiteY45" fmla="*/ 8702 h 10000"/>
              <a:gd name="connsiteX46" fmla="*/ 8701 w 10000"/>
              <a:gd name="connsiteY46" fmla="*/ 9031 h 10000"/>
              <a:gd name="connsiteX47" fmla="*/ 8236 w 10000"/>
              <a:gd name="connsiteY47" fmla="*/ 9356 h 10000"/>
              <a:gd name="connsiteX48" fmla="*/ 7749 w 10000"/>
              <a:gd name="connsiteY48" fmla="*/ 9677 h 10000"/>
              <a:gd name="connsiteX49" fmla="*/ 7098 w 10000"/>
              <a:gd name="connsiteY49" fmla="*/ 9677 h 10000"/>
              <a:gd name="connsiteX50" fmla="*/ 6287 w 10000"/>
              <a:gd name="connsiteY50" fmla="*/ 10000 h 10000"/>
              <a:gd name="connsiteX51" fmla="*/ 5475 w 10000"/>
              <a:gd name="connsiteY51" fmla="*/ 10000 h 10000"/>
              <a:gd name="connsiteX52" fmla="*/ 4502 w 10000"/>
              <a:gd name="connsiteY52" fmla="*/ 10000 h 10000"/>
              <a:gd name="connsiteX53" fmla="*/ 3711 w 10000"/>
              <a:gd name="connsiteY53" fmla="*/ 10000 h 10000"/>
              <a:gd name="connsiteX54" fmla="*/ 2899 w 10000"/>
              <a:gd name="connsiteY54" fmla="*/ 9677 h 10000"/>
              <a:gd name="connsiteX55" fmla="*/ 2250 w 10000"/>
              <a:gd name="connsiteY55" fmla="*/ 9677 h 10000"/>
              <a:gd name="connsiteX56" fmla="*/ 1764 w 10000"/>
              <a:gd name="connsiteY56" fmla="*/ 9356 h 10000"/>
              <a:gd name="connsiteX57" fmla="*/ 1278 w 10000"/>
              <a:gd name="connsiteY57" fmla="*/ 8702 h 10000"/>
              <a:gd name="connsiteX58" fmla="*/ 790 w 10000"/>
              <a:gd name="connsiteY58" fmla="*/ 8381 h 10000"/>
              <a:gd name="connsiteX59" fmla="*/ 486 w 10000"/>
              <a:gd name="connsiteY59" fmla="*/ 7735 h 10000"/>
              <a:gd name="connsiteX60" fmla="*/ 323 w 10000"/>
              <a:gd name="connsiteY60" fmla="*/ 6761 h 10000"/>
              <a:gd name="connsiteX61" fmla="*/ 161 w 10000"/>
              <a:gd name="connsiteY61" fmla="*/ 5831 h 10000"/>
              <a:gd name="connsiteX62" fmla="*/ 0 w 10000"/>
              <a:gd name="connsiteY62" fmla="*/ 4532 h 10000"/>
              <a:gd name="connsiteX63" fmla="*/ 0 w 10000"/>
              <a:gd name="connsiteY63" fmla="*/ 3242 h 10000"/>
              <a:gd name="connsiteX64" fmla="*/ 0 w 10000"/>
              <a:gd name="connsiteY64" fmla="*/ 1627 h 10000"/>
              <a:gd name="connsiteX0" fmla="*/ 790 w 10000"/>
              <a:gd name="connsiteY0" fmla="*/ 1948 h 10000"/>
              <a:gd name="connsiteX1" fmla="*/ 952 w 10000"/>
              <a:gd name="connsiteY1" fmla="*/ 2915 h 10000"/>
              <a:gd name="connsiteX2" fmla="*/ 952 w 10000"/>
              <a:gd name="connsiteY2" fmla="*/ 3885 h 10000"/>
              <a:gd name="connsiteX3" fmla="*/ 1115 w 10000"/>
              <a:gd name="connsiteY3" fmla="*/ 4859 h 10000"/>
              <a:gd name="connsiteX4" fmla="*/ 1278 w 10000"/>
              <a:gd name="connsiteY4" fmla="*/ 5831 h 10000"/>
              <a:gd name="connsiteX5" fmla="*/ 1440 w 10000"/>
              <a:gd name="connsiteY5" fmla="*/ 6434 h 10000"/>
              <a:gd name="connsiteX6" fmla="*/ 1764 w 10000"/>
              <a:gd name="connsiteY6" fmla="*/ 6761 h 10000"/>
              <a:gd name="connsiteX7" fmla="*/ 2088 w 10000"/>
              <a:gd name="connsiteY7" fmla="*/ 7085 h 10000"/>
              <a:gd name="connsiteX8" fmla="*/ 2575 w 10000"/>
              <a:gd name="connsiteY8" fmla="*/ 7406 h 10000"/>
              <a:gd name="connsiteX9" fmla="*/ 3224 w 10000"/>
              <a:gd name="connsiteY9" fmla="*/ 7735 h 10000"/>
              <a:gd name="connsiteX10" fmla="*/ 3873 w 10000"/>
              <a:gd name="connsiteY10" fmla="*/ 7735 h 10000"/>
              <a:gd name="connsiteX11" fmla="*/ 4502 w 10000"/>
              <a:gd name="connsiteY11" fmla="*/ 7735 h 10000"/>
              <a:gd name="connsiteX12" fmla="*/ 5151 w 10000"/>
              <a:gd name="connsiteY12" fmla="*/ 7735 h 10000"/>
              <a:gd name="connsiteX13" fmla="*/ 5639 w 10000"/>
              <a:gd name="connsiteY13" fmla="*/ 7735 h 10000"/>
              <a:gd name="connsiteX14" fmla="*/ 6125 w 10000"/>
              <a:gd name="connsiteY14" fmla="*/ 7406 h 10000"/>
              <a:gd name="connsiteX15" fmla="*/ 6938 w 10000"/>
              <a:gd name="connsiteY15" fmla="*/ 7085 h 10000"/>
              <a:gd name="connsiteX16" fmla="*/ 7586 w 10000"/>
              <a:gd name="connsiteY16" fmla="*/ 6761 h 10000"/>
              <a:gd name="connsiteX17" fmla="*/ 7749 w 10000"/>
              <a:gd name="connsiteY17" fmla="*/ 6434 h 10000"/>
              <a:gd name="connsiteX18" fmla="*/ 7911 w 10000"/>
              <a:gd name="connsiteY18" fmla="*/ 6154 h 10000"/>
              <a:gd name="connsiteX19" fmla="*/ 8072 w 10000"/>
              <a:gd name="connsiteY19" fmla="*/ 5831 h 10000"/>
              <a:gd name="connsiteX20" fmla="*/ 8236 w 10000"/>
              <a:gd name="connsiteY20" fmla="*/ 5504 h 10000"/>
              <a:gd name="connsiteX21" fmla="*/ 8377 w 10000"/>
              <a:gd name="connsiteY21" fmla="*/ 4208 h 10000"/>
              <a:gd name="connsiteX22" fmla="*/ 8539 w 10000"/>
              <a:gd name="connsiteY22" fmla="*/ 2915 h 10000"/>
              <a:gd name="connsiteX23" fmla="*/ 8701 w 10000"/>
              <a:gd name="connsiteY23" fmla="*/ 2269 h 10000"/>
              <a:gd name="connsiteX24" fmla="*/ 8701 w 10000"/>
              <a:gd name="connsiteY24" fmla="*/ 1627 h 10000"/>
              <a:gd name="connsiteX25" fmla="*/ 8701 w 10000"/>
              <a:gd name="connsiteY25" fmla="*/ 974 h 10000"/>
              <a:gd name="connsiteX26" fmla="*/ 8701 w 10000"/>
              <a:gd name="connsiteY26" fmla="*/ 642 h 10000"/>
              <a:gd name="connsiteX27" fmla="*/ 8863 w 10000"/>
              <a:gd name="connsiteY27" fmla="*/ 325 h 10000"/>
              <a:gd name="connsiteX28" fmla="*/ 8863 w 10000"/>
              <a:gd name="connsiteY28" fmla="*/ 0 h 10000"/>
              <a:gd name="connsiteX29" fmla="*/ 8863 w 10000"/>
              <a:gd name="connsiteY29" fmla="*/ 0 h 10000"/>
              <a:gd name="connsiteX30" fmla="*/ 9026 w 10000"/>
              <a:gd name="connsiteY30" fmla="*/ 0 h 10000"/>
              <a:gd name="connsiteX31" fmla="*/ 9188 w 10000"/>
              <a:gd name="connsiteY31" fmla="*/ 0 h 10000"/>
              <a:gd name="connsiteX32" fmla="*/ 9188 w 10000"/>
              <a:gd name="connsiteY32" fmla="*/ 325 h 10000"/>
              <a:gd name="connsiteX33" fmla="*/ 9351 w 10000"/>
              <a:gd name="connsiteY33" fmla="*/ 642 h 10000"/>
              <a:gd name="connsiteX34" fmla="*/ 9351 w 10000"/>
              <a:gd name="connsiteY34" fmla="*/ 1302 h 10000"/>
              <a:gd name="connsiteX35" fmla="*/ 9351 w 10000"/>
              <a:gd name="connsiteY35" fmla="*/ 1627 h 10000"/>
              <a:gd name="connsiteX36" fmla="*/ 9351 w 10000"/>
              <a:gd name="connsiteY36" fmla="*/ 2269 h 10000"/>
              <a:gd name="connsiteX37" fmla="*/ 9513 w 10000"/>
              <a:gd name="connsiteY37" fmla="*/ 3562 h 10000"/>
              <a:gd name="connsiteX38" fmla="*/ 9513 w 10000"/>
              <a:gd name="connsiteY38" fmla="*/ 4532 h 10000"/>
              <a:gd name="connsiteX39" fmla="*/ 9675 w 10000"/>
              <a:gd name="connsiteY39" fmla="*/ 5504 h 10000"/>
              <a:gd name="connsiteX40" fmla="*/ 9837 w 10000"/>
              <a:gd name="connsiteY40" fmla="*/ 6154 h 10000"/>
              <a:gd name="connsiteX41" fmla="*/ 10000 w 10000"/>
              <a:gd name="connsiteY41" fmla="*/ 6761 h 10000"/>
              <a:gd name="connsiteX42" fmla="*/ 10000 w 10000"/>
              <a:gd name="connsiteY42" fmla="*/ 7406 h 10000"/>
              <a:gd name="connsiteX43" fmla="*/ 9837 w 10000"/>
              <a:gd name="connsiteY43" fmla="*/ 8063 h 10000"/>
              <a:gd name="connsiteX44" fmla="*/ 9513 w 10000"/>
              <a:gd name="connsiteY44" fmla="*/ 8381 h 10000"/>
              <a:gd name="connsiteX45" fmla="*/ 9188 w 10000"/>
              <a:gd name="connsiteY45" fmla="*/ 8702 h 10000"/>
              <a:gd name="connsiteX46" fmla="*/ 8701 w 10000"/>
              <a:gd name="connsiteY46" fmla="*/ 9031 h 10000"/>
              <a:gd name="connsiteX47" fmla="*/ 8236 w 10000"/>
              <a:gd name="connsiteY47" fmla="*/ 9356 h 10000"/>
              <a:gd name="connsiteX48" fmla="*/ 7749 w 10000"/>
              <a:gd name="connsiteY48" fmla="*/ 9677 h 10000"/>
              <a:gd name="connsiteX49" fmla="*/ 7098 w 10000"/>
              <a:gd name="connsiteY49" fmla="*/ 9677 h 10000"/>
              <a:gd name="connsiteX50" fmla="*/ 6287 w 10000"/>
              <a:gd name="connsiteY50" fmla="*/ 10000 h 10000"/>
              <a:gd name="connsiteX51" fmla="*/ 5475 w 10000"/>
              <a:gd name="connsiteY51" fmla="*/ 10000 h 10000"/>
              <a:gd name="connsiteX52" fmla="*/ 4502 w 10000"/>
              <a:gd name="connsiteY52" fmla="*/ 10000 h 10000"/>
              <a:gd name="connsiteX53" fmla="*/ 3711 w 10000"/>
              <a:gd name="connsiteY53" fmla="*/ 10000 h 10000"/>
              <a:gd name="connsiteX54" fmla="*/ 2899 w 10000"/>
              <a:gd name="connsiteY54" fmla="*/ 9677 h 10000"/>
              <a:gd name="connsiteX55" fmla="*/ 2250 w 10000"/>
              <a:gd name="connsiteY55" fmla="*/ 9677 h 10000"/>
              <a:gd name="connsiteX56" fmla="*/ 1764 w 10000"/>
              <a:gd name="connsiteY56" fmla="*/ 9356 h 10000"/>
              <a:gd name="connsiteX57" fmla="*/ 1278 w 10000"/>
              <a:gd name="connsiteY57" fmla="*/ 8702 h 10000"/>
              <a:gd name="connsiteX58" fmla="*/ 790 w 10000"/>
              <a:gd name="connsiteY58" fmla="*/ 8381 h 10000"/>
              <a:gd name="connsiteX59" fmla="*/ 486 w 10000"/>
              <a:gd name="connsiteY59" fmla="*/ 7735 h 10000"/>
              <a:gd name="connsiteX60" fmla="*/ 323 w 10000"/>
              <a:gd name="connsiteY60" fmla="*/ 6761 h 10000"/>
              <a:gd name="connsiteX61" fmla="*/ 161 w 10000"/>
              <a:gd name="connsiteY61" fmla="*/ 5831 h 10000"/>
              <a:gd name="connsiteX62" fmla="*/ 0 w 10000"/>
              <a:gd name="connsiteY62" fmla="*/ 4532 h 10000"/>
              <a:gd name="connsiteX63" fmla="*/ 0 w 10000"/>
              <a:gd name="connsiteY63" fmla="*/ 3242 h 10000"/>
              <a:gd name="connsiteX0" fmla="*/ 790 w 10000"/>
              <a:gd name="connsiteY0" fmla="*/ 1948 h 10000"/>
              <a:gd name="connsiteX1" fmla="*/ 952 w 10000"/>
              <a:gd name="connsiteY1" fmla="*/ 2915 h 10000"/>
              <a:gd name="connsiteX2" fmla="*/ 952 w 10000"/>
              <a:gd name="connsiteY2" fmla="*/ 3885 h 10000"/>
              <a:gd name="connsiteX3" fmla="*/ 1115 w 10000"/>
              <a:gd name="connsiteY3" fmla="*/ 4859 h 10000"/>
              <a:gd name="connsiteX4" fmla="*/ 1278 w 10000"/>
              <a:gd name="connsiteY4" fmla="*/ 5831 h 10000"/>
              <a:gd name="connsiteX5" fmla="*/ 1440 w 10000"/>
              <a:gd name="connsiteY5" fmla="*/ 6434 h 10000"/>
              <a:gd name="connsiteX6" fmla="*/ 1764 w 10000"/>
              <a:gd name="connsiteY6" fmla="*/ 6761 h 10000"/>
              <a:gd name="connsiteX7" fmla="*/ 2088 w 10000"/>
              <a:gd name="connsiteY7" fmla="*/ 7085 h 10000"/>
              <a:gd name="connsiteX8" fmla="*/ 2575 w 10000"/>
              <a:gd name="connsiteY8" fmla="*/ 7406 h 10000"/>
              <a:gd name="connsiteX9" fmla="*/ 3224 w 10000"/>
              <a:gd name="connsiteY9" fmla="*/ 7735 h 10000"/>
              <a:gd name="connsiteX10" fmla="*/ 3873 w 10000"/>
              <a:gd name="connsiteY10" fmla="*/ 7735 h 10000"/>
              <a:gd name="connsiteX11" fmla="*/ 4502 w 10000"/>
              <a:gd name="connsiteY11" fmla="*/ 7735 h 10000"/>
              <a:gd name="connsiteX12" fmla="*/ 5151 w 10000"/>
              <a:gd name="connsiteY12" fmla="*/ 7735 h 10000"/>
              <a:gd name="connsiteX13" fmla="*/ 5639 w 10000"/>
              <a:gd name="connsiteY13" fmla="*/ 7735 h 10000"/>
              <a:gd name="connsiteX14" fmla="*/ 6125 w 10000"/>
              <a:gd name="connsiteY14" fmla="*/ 7406 h 10000"/>
              <a:gd name="connsiteX15" fmla="*/ 6938 w 10000"/>
              <a:gd name="connsiteY15" fmla="*/ 7085 h 10000"/>
              <a:gd name="connsiteX16" fmla="*/ 7586 w 10000"/>
              <a:gd name="connsiteY16" fmla="*/ 6761 h 10000"/>
              <a:gd name="connsiteX17" fmla="*/ 7749 w 10000"/>
              <a:gd name="connsiteY17" fmla="*/ 6434 h 10000"/>
              <a:gd name="connsiteX18" fmla="*/ 7911 w 10000"/>
              <a:gd name="connsiteY18" fmla="*/ 6154 h 10000"/>
              <a:gd name="connsiteX19" fmla="*/ 8072 w 10000"/>
              <a:gd name="connsiteY19" fmla="*/ 5831 h 10000"/>
              <a:gd name="connsiteX20" fmla="*/ 8236 w 10000"/>
              <a:gd name="connsiteY20" fmla="*/ 5504 h 10000"/>
              <a:gd name="connsiteX21" fmla="*/ 8377 w 10000"/>
              <a:gd name="connsiteY21" fmla="*/ 4208 h 10000"/>
              <a:gd name="connsiteX22" fmla="*/ 8539 w 10000"/>
              <a:gd name="connsiteY22" fmla="*/ 2915 h 10000"/>
              <a:gd name="connsiteX23" fmla="*/ 8701 w 10000"/>
              <a:gd name="connsiteY23" fmla="*/ 2269 h 10000"/>
              <a:gd name="connsiteX24" fmla="*/ 8701 w 10000"/>
              <a:gd name="connsiteY24" fmla="*/ 1627 h 10000"/>
              <a:gd name="connsiteX25" fmla="*/ 8701 w 10000"/>
              <a:gd name="connsiteY25" fmla="*/ 974 h 10000"/>
              <a:gd name="connsiteX26" fmla="*/ 8701 w 10000"/>
              <a:gd name="connsiteY26" fmla="*/ 642 h 10000"/>
              <a:gd name="connsiteX27" fmla="*/ 8863 w 10000"/>
              <a:gd name="connsiteY27" fmla="*/ 325 h 10000"/>
              <a:gd name="connsiteX28" fmla="*/ 8863 w 10000"/>
              <a:gd name="connsiteY28" fmla="*/ 0 h 10000"/>
              <a:gd name="connsiteX29" fmla="*/ 8863 w 10000"/>
              <a:gd name="connsiteY29" fmla="*/ 0 h 10000"/>
              <a:gd name="connsiteX30" fmla="*/ 9026 w 10000"/>
              <a:gd name="connsiteY30" fmla="*/ 0 h 10000"/>
              <a:gd name="connsiteX31" fmla="*/ 9188 w 10000"/>
              <a:gd name="connsiteY31" fmla="*/ 0 h 10000"/>
              <a:gd name="connsiteX32" fmla="*/ 9188 w 10000"/>
              <a:gd name="connsiteY32" fmla="*/ 325 h 10000"/>
              <a:gd name="connsiteX33" fmla="*/ 9351 w 10000"/>
              <a:gd name="connsiteY33" fmla="*/ 642 h 10000"/>
              <a:gd name="connsiteX34" fmla="*/ 9351 w 10000"/>
              <a:gd name="connsiteY34" fmla="*/ 1302 h 10000"/>
              <a:gd name="connsiteX35" fmla="*/ 9351 w 10000"/>
              <a:gd name="connsiteY35" fmla="*/ 1627 h 10000"/>
              <a:gd name="connsiteX36" fmla="*/ 9351 w 10000"/>
              <a:gd name="connsiteY36" fmla="*/ 2269 h 10000"/>
              <a:gd name="connsiteX37" fmla="*/ 9513 w 10000"/>
              <a:gd name="connsiteY37" fmla="*/ 3562 h 10000"/>
              <a:gd name="connsiteX38" fmla="*/ 9513 w 10000"/>
              <a:gd name="connsiteY38" fmla="*/ 4532 h 10000"/>
              <a:gd name="connsiteX39" fmla="*/ 9675 w 10000"/>
              <a:gd name="connsiteY39" fmla="*/ 5504 h 10000"/>
              <a:gd name="connsiteX40" fmla="*/ 9837 w 10000"/>
              <a:gd name="connsiteY40" fmla="*/ 6154 h 10000"/>
              <a:gd name="connsiteX41" fmla="*/ 10000 w 10000"/>
              <a:gd name="connsiteY41" fmla="*/ 6761 h 10000"/>
              <a:gd name="connsiteX42" fmla="*/ 10000 w 10000"/>
              <a:gd name="connsiteY42" fmla="*/ 7406 h 10000"/>
              <a:gd name="connsiteX43" fmla="*/ 9837 w 10000"/>
              <a:gd name="connsiteY43" fmla="*/ 8063 h 10000"/>
              <a:gd name="connsiteX44" fmla="*/ 9513 w 10000"/>
              <a:gd name="connsiteY44" fmla="*/ 8381 h 10000"/>
              <a:gd name="connsiteX45" fmla="*/ 9188 w 10000"/>
              <a:gd name="connsiteY45" fmla="*/ 8702 h 10000"/>
              <a:gd name="connsiteX46" fmla="*/ 8701 w 10000"/>
              <a:gd name="connsiteY46" fmla="*/ 9031 h 10000"/>
              <a:gd name="connsiteX47" fmla="*/ 8236 w 10000"/>
              <a:gd name="connsiteY47" fmla="*/ 9356 h 10000"/>
              <a:gd name="connsiteX48" fmla="*/ 7749 w 10000"/>
              <a:gd name="connsiteY48" fmla="*/ 9677 h 10000"/>
              <a:gd name="connsiteX49" fmla="*/ 7098 w 10000"/>
              <a:gd name="connsiteY49" fmla="*/ 9677 h 10000"/>
              <a:gd name="connsiteX50" fmla="*/ 6287 w 10000"/>
              <a:gd name="connsiteY50" fmla="*/ 10000 h 10000"/>
              <a:gd name="connsiteX51" fmla="*/ 5475 w 10000"/>
              <a:gd name="connsiteY51" fmla="*/ 10000 h 10000"/>
              <a:gd name="connsiteX52" fmla="*/ 4502 w 10000"/>
              <a:gd name="connsiteY52" fmla="*/ 10000 h 10000"/>
              <a:gd name="connsiteX53" fmla="*/ 3711 w 10000"/>
              <a:gd name="connsiteY53" fmla="*/ 10000 h 10000"/>
              <a:gd name="connsiteX54" fmla="*/ 2899 w 10000"/>
              <a:gd name="connsiteY54" fmla="*/ 9677 h 10000"/>
              <a:gd name="connsiteX55" fmla="*/ 2250 w 10000"/>
              <a:gd name="connsiteY55" fmla="*/ 9677 h 10000"/>
              <a:gd name="connsiteX56" fmla="*/ 1764 w 10000"/>
              <a:gd name="connsiteY56" fmla="*/ 9356 h 10000"/>
              <a:gd name="connsiteX57" fmla="*/ 1278 w 10000"/>
              <a:gd name="connsiteY57" fmla="*/ 8702 h 10000"/>
              <a:gd name="connsiteX58" fmla="*/ 790 w 10000"/>
              <a:gd name="connsiteY58" fmla="*/ 8381 h 10000"/>
              <a:gd name="connsiteX59" fmla="*/ 486 w 10000"/>
              <a:gd name="connsiteY59" fmla="*/ 7735 h 10000"/>
              <a:gd name="connsiteX60" fmla="*/ 323 w 10000"/>
              <a:gd name="connsiteY60" fmla="*/ 6761 h 10000"/>
              <a:gd name="connsiteX61" fmla="*/ 161 w 10000"/>
              <a:gd name="connsiteY61" fmla="*/ 5831 h 10000"/>
              <a:gd name="connsiteX62" fmla="*/ 0 w 10000"/>
              <a:gd name="connsiteY62" fmla="*/ 4532 h 10000"/>
              <a:gd name="connsiteX0" fmla="*/ 629 w 9839"/>
              <a:gd name="connsiteY0" fmla="*/ 1948 h 10000"/>
              <a:gd name="connsiteX1" fmla="*/ 791 w 9839"/>
              <a:gd name="connsiteY1" fmla="*/ 2915 h 10000"/>
              <a:gd name="connsiteX2" fmla="*/ 791 w 9839"/>
              <a:gd name="connsiteY2" fmla="*/ 3885 h 10000"/>
              <a:gd name="connsiteX3" fmla="*/ 954 w 9839"/>
              <a:gd name="connsiteY3" fmla="*/ 4859 h 10000"/>
              <a:gd name="connsiteX4" fmla="*/ 1117 w 9839"/>
              <a:gd name="connsiteY4" fmla="*/ 5831 h 10000"/>
              <a:gd name="connsiteX5" fmla="*/ 1279 w 9839"/>
              <a:gd name="connsiteY5" fmla="*/ 6434 h 10000"/>
              <a:gd name="connsiteX6" fmla="*/ 1603 w 9839"/>
              <a:gd name="connsiteY6" fmla="*/ 6761 h 10000"/>
              <a:gd name="connsiteX7" fmla="*/ 1927 w 9839"/>
              <a:gd name="connsiteY7" fmla="*/ 7085 h 10000"/>
              <a:gd name="connsiteX8" fmla="*/ 2414 w 9839"/>
              <a:gd name="connsiteY8" fmla="*/ 7406 h 10000"/>
              <a:gd name="connsiteX9" fmla="*/ 3063 w 9839"/>
              <a:gd name="connsiteY9" fmla="*/ 7735 h 10000"/>
              <a:gd name="connsiteX10" fmla="*/ 3712 w 9839"/>
              <a:gd name="connsiteY10" fmla="*/ 7735 h 10000"/>
              <a:gd name="connsiteX11" fmla="*/ 4341 w 9839"/>
              <a:gd name="connsiteY11" fmla="*/ 7735 h 10000"/>
              <a:gd name="connsiteX12" fmla="*/ 4990 w 9839"/>
              <a:gd name="connsiteY12" fmla="*/ 7735 h 10000"/>
              <a:gd name="connsiteX13" fmla="*/ 5478 w 9839"/>
              <a:gd name="connsiteY13" fmla="*/ 7735 h 10000"/>
              <a:gd name="connsiteX14" fmla="*/ 5964 w 9839"/>
              <a:gd name="connsiteY14" fmla="*/ 7406 h 10000"/>
              <a:gd name="connsiteX15" fmla="*/ 6777 w 9839"/>
              <a:gd name="connsiteY15" fmla="*/ 7085 h 10000"/>
              <a:gd name="connsiteX16" fmla="*/ 7425 w 9839"/>
              <a:gd name="connsiteY16" fmla="*/ 6761 h 10000"/>
              <a:gd name="connsiteX17" fmla="*/ 7588 w 9839"/>
              <a:gd name="connsiteY17" fmla="*/ 6434 h 10000"/>
              <a:gd name="connsiteX18" fmla="*/ 7750 w 9839"/>
              <a:gd name="connsiteY18" fmla="*/ 6154 h 10000"/>
              <a:gd name="connsiteX19" fmla="*/ 7911 w 9839"/>
              <a:gd name="connsiteY19" fmla="*/ 5831 h 10000"/>
              <a:gd name="connsiteX20" fmla="*/ 8075 w 9839"/>
              <a:gd name="connsiteY20" fmla="*/ 5504 h 10000"/>
              <a:gd name="connsiteX21" fmla="*/ 8216 w 9839"/>
              <a:gd name="connsiteY21" fmla="*/ 4208 h 10000"/>
              <a:gd name="connsiteX22" fmla="*/ 8378 w 9839"/>
              <a:gd name="connsiteY22" fmla="*/ 2915 h 10000"/>
              <a:gd name="connsiteX23" fmla="*/ 8540 w 9839"/>
              <a:gd name="connsiteY23" fmla="*/ 2269 h 10000"/>
              <a:gd name="connsiteX24" fmla="*/ 8540 w 9839"/>
              <a:gd name="connsiteY24" fmla="*/ 1627 h 10000"/>
              <a:gd name="connsiteX25" fmla="*/ 8540 w 9839"/>
              <a:gd name="connsiteY25" fmla="*/ 974 h 10000"/>
              <a:gd name="connsiteX26" fmla="*/ 8540 w 9839"/>
              <a:gd name="connsiteY26" fmla="*/ 642 h 10000"/>
              <a:gd name="connsiteX27" fmla="*/ 8702 w 9839"/>
              <a:gd name="connsiteY27" fmla="*/ 325 h 10000"/>
              <a:gd name="connsiteX28" fmla="*/ 8702 w 9839"/>
              <a:gd name="connsiteY28" fmla="*/ 0 h 10000"/>
              <a:gd name="connsiteX29" fmla="*/ 8702 w 9839"/>
              <a:gd name="connsiteY29" fmla="*/ 0 h 10000"/>
              <a:gd name="connsiteX30" fmla="*/ 8865 w 9839"/>
              <a:gd name="connsiteY30" fmla="*/ 0 h 10000"/>
              <a:gd name="connsiteX31" fmla="*/ 9027 w 9839"/>
              <a:gd name="connsiteY31" fmla="*/ 0 h 10000"/>
              <a:gd name="connsiteX32" fmla="*/ 9027 w 9839"/>
              <a:gd name="connsiteY32" fmla="*/ 325 h 10000"/>
              <a:gd name="connsiteX33" fmla="*/ 9190 w 9839"/>
              <a:gd name="connsiteY33" fmla="*/ 642 h 10000"/>
              <a:gd name="connsiteX34" fmla="*/ 9190 w 9839"/>
              <a:gd name="connsiteY34" fmla="*/ 1302 h 10000"/>
              <a:gd name="connsiteX35" fmla="*/ 9190 w 9839"/>
              <a:gd name="connsiteY35" fmla="*/ 1627 h 10000"/>
              <a:gd name="connsiteX36" fmla="*/ 9190 w 9839"/>
              <a:gd name="connsiteY36" fmla="*/ 2269 h 10000"/>
              <a:gd name="connsiteX37" fmla="*/ 9352 w 9839"/>
              <a:gd name="connsiteY37" fmla="*/ 3562 h 10000"/>
              <a:gd name="connsiteX38" fmla="*/ 9352 w 9839"/>
              <a:gd name="connsiteY38" fmla="*/ 4532 h 10000"/>
              <a:gd name="connsiteX39" fmla="*/ 9514 w 9839"/>
              <a:gd name="connsiteY39" fmla="*/ 5504 h 10000"/>
              <a:gd name="connsiteX40" fmla="*/ 9676 w 9839"/>
              <a:gd name="connsiteY40" fmla="*/ 6154 h 10000"/>
              <a:gd name="connsiteX41" fmla="*/ 9839 w 9839"/>
              <a:gd name="connsiteY41" fmla="*/ 6761 h 10000"/>
              <a:gd name="connsiteX42" fmla="*/ 9839 w 9839"/>
              <a:gd name="connsiteY42" fmla="*/ 7406 h 10000"/>
              <a:gd name="connsiteX43" fmla="*/ 9676 w 9839"/>
              <a:gd name="connsiteY43" fmla="*/ 8063 h 10000"/>
              <a:gd name="connsiteX44" fmla="*/ 9352 w 9839"/>
              <a:gd name="connsiteY44" fmla="*/ 8381 h 10000"/>
              <a:gd name="connsiteX45" fmla="*/ 9027 w 9839"/>
              <a:gd name="connsiteY45" fmla="*/ 8702 h 10000"/>
              <a:gd name="connsiteX46" fmla="*/ 8540 w 9839"/>
              <a:gd name="connsiteY46" fmla="*/ 9031 h 10000"/>
              <a:gd name="connsiteX47" fmla="*/ 8075 w 9839"/>
              <a:gd name="connsiteY47" fmla="*/ 9356 h 10000"/>
              <a:gd name="connsiteX48" fmla="*/ 7588 w 9839"/>
              <a:gd name="connsiteY48" fmla="*/ 9677 h 10000"/>
              <a:gd name="connsiteX49" fmla="*/ 6937 w 9839"/>
              <a:gd name="connsiteY49" fmla="*/ 9677 h 10000"/>
              <a:gd name="connsiteX50" fmla="*/ 6126 w 9839"/>
              <a:gd name="connsiteY50" fmla="*/ 10000 h 10000"/>
              <a:gd name="connsiteX51" fmla="*/ 5314 w 9839"/>
              <a:gd name="connsiteY51" fmla="*/ 10000 h 10000"/>
              <a:gd name="connsiteX52" fmla="*/ 4341 w 9839"/>
              <a:gd name="connsiteY52" fmla="*/ 10000 h 10000"/>
              <a:gd name="connsiteX53" fmla="*/ 3550 w 9839"/>
              <a:gd name="connsiteY53" fmla="*/ 10000 h 10000"/>
              <a:gd name="connsiteX54" fmla="*/ 2738 w 9839"/>
              <a:gd name="connsiteY54" fmla="*/ 9677 h 10000"/>
              <a:gd name="connsiteX55" fmla="*/ 2089 w 9839"/>
              <a:gd name="connsiteY55" fmla="*/ 9677 h 10000"/>
              <a:gd name="connsiteX56" fmla="*/ 1603 w 9839"/>
              <a:gd name="connsiteY56" fmla="*/ 9356 h 10000"/>
              <a:gd name="connsiteX57" fmla="*/ 1117 w 9839"/>
              <a:gd name="connsiteY57" fmla="*/ 8702 h 10000"/>
              <a:gd name="connsiteX58" fmla="*/ 629 w 9839"/>
              <a:gd name="connsiteY58" fmla="*/ 8381 h 10000"/>
              <a:gd name="connsiteX59" fmla="*/ 325 w 9839"/>
              <a:gd name="connsiteY59" fmla="*/ 7735 h 10000"/>
              <a:gd name="connsiteX60" fmla="*/ 162 w 9839"/>
              <a:gd name="connsiteY60" fmla="*/ 6761 h 10000"/>
              <a:gd name="connsiteX61" fmla="*/ 0 w 9839"/>
              <a:gd name="connsiteY61" fmla="*/ 5831 h 10000"/>
              <a:gd name="connsiteX0" fmla="*/ 804 w 10000"/>
              <a:gd name="connsiteY0" fmla="*/ 2915 h 10000"/>
              <a:gd name="connsiteX1" fmla="*/ 804 w 10000"/>
              <a:gd name="connsiteY1" fmla="*/ 3885 h 10000"/>
              <a:gd name="connsiteX2" fmla="*/ 970 w 10000"/>
              <a:gd name="connsiteY2" fmla="*/ 4859 h 10000"/>
              <a:gd name="connsiteX3" fmla="*/ 1135 w 10000"/>
              <a:gd name="connsiteY3" fmla="*/ 5831 h 10000"/>
              <a:gd name="connsiteX4" fmla="*/ 1300 w 10000"/>
              <a:gd name="connsiteY4" fmla="*/ 6434 h 10000"/>
              <a:gd name="connsiteX5" fmla="*/ 1629 w 10000"/>
              <a:gd name="connsiteY5" fmla="*/ 6761 h 10000"/>
              <a:gd name="connsiteX6" fmla="*/ 1959 w 10000"/>
              <a:gd name="connsiteY6" fmla="*/ 7085 h 10000"/>
              <a:gd name="connsiteX7" fmla="*/ 2454 w 10000"/>
              <a:gd name="connsiteY7" fmla="*/ 7406 h 10000"/>
              <a:gd name="connsiteX8" fmla="*/ 3113 w 10000"/>
              <a:gd name="connsiteY8" fmla="*/ 7735 h 10000"/>
              <a:gd name="connsiteX9" fmla="*/ 3773 w 10000"/>
              <a:gd name="connsiteY9" fmla="*/ 7735 h 10000"/>
              <a:gd name="connsiteX10" fmla="*/ 4412 w 10000"/>
              <a:gd name="connsiteY10" fmla="*/ 7735 h 10000"/>
              <a:gd name="connsiteX11" fmla="*/ 5072 w 10000"/>
              <a:gd name="connsiteY11" fmla="*/ 7735 h 10000"/>
              <a:gd name="connsiteX12" fmla="*/ 5568 w 10000"/>
              <a:gd name="connsiteY12" fmla="*/ 7735 h 10000"/>
              <a:gd name="connsiteX13" fmla="*/ 6062 w 10000"/>
              <a:gd name="connsiteY13" fmla="*/ 7406 h 10000"/>
              <a:gd name="connsiteX14" fmla="*/ 6888 w 10000"/>
              <a:gd name="connsiteY14" fmla="*/ 7085 h 10000"/>
              <a:gd name="connsiteX15" fmla="*/ 7546 w 10000"/>
              <a:gd name="connsiteY15" fmla="*/ 6761 h 10000"/>
              <a:gd name="connsiteX16" fmla="*/ 7712 w 10000"/>
              <a:gd name="connsiteY16" fmla="*/ 6434 h 10000"/>
              <a:gd name="connsiteX17" fmla="*/ 7877 w 10000"/>
              <a:gd name="connsiteY17" fmla="*/ 6154 h 10000"/>
              <a:gd name="connsiteX18" fmla="*/ 8040 w 10000"/>
              <a:gd name="connsiteY18" fmla="*/ 5831 h 10000"/>
              <a:gd name="connsiteX19" fmla="*/ 8207 w 10000"/>
              <a:gd name="connsiteY19" fmla="*/ 5504 h 10000"/>
              <a:gd name="connsiteX20" fmla="*/ 8350 w 10000"/>
              <a:gd name="connsiteY20" fmla="*/ 4208 h 10000"/>
              <a:gd name="connsiteX21" fmla="*/ 8515 w 10000"/>
              <a:gd name="connsiteY21" fmla="*/ 2915 h 10000"/>
              <a:gd name="connsiteX22" fmla="*/ 8680 w 10000"/>
              <a:gd name="connsiteY22" fmla="*/ 2269 h 10000"/>
              <a:gd name="connsiteX23" fmla="*/ 8680 w 10000"/>
              <a:gd name="connsiteY23" fmla="*/ 1627 h 10000"/>
              <a:gd name="connsiteX24" fmla="*/ 8680 w 10000"/>
              <a:gd name="connsiteY24" fmla="*/ 974 h 10000"/>
              <a:gd name="connsiteX25" fmla="*/ 8680 w 10000"/>
              <a:gd name="connsiteY25" fmla="*/ 642 h 10000"/>
              <a:gd name="connsiteX26" fmla="*/ 8844 w 10000"/>
              <a:gd name="connsiteY26" fmla="*/ 325 h 10000"/>
              <a:gd name="connsiteX27" fmla="*/ 8844 w 10000"/>
              <a:gd name="connsiteY27" fmla="*/ 0 h 10000"/>
              <a:gd name="connsiteX28" fmla="*/ 8844 w 10000"/>
              <a:gd name="connsiteY28" fmla="*/ 0 h 10000"/>
              <a:gd name="connsiteX29" fmla="*/ 9010 w 10000"/>
              <a:gd name="connsiteY29" fmla="*/ 0 h 10000"/>
              <a:gd name="connsiteX30" fmla="*/ 9175 w 10000"/>
              <a:gd name="connsiteY30" fmla="*/ 0 h 10000"/>
              <a:gd name="connsiteX31" fmla="*/ 9175 w 10000"/>
              <a:gd name="connsiteY31" fmla="*/ 325 h 10000"/>
              <a:gd name="connsiteX32" fmla="*/ 9340 w 10000"/>
              <a:gd name="connsiteY32" fmla="*/ 642 h 10000"/>
              <a:gd name="connsiteX33" fmla="*/ 9340 w 10000"/>
              <a:gd name="connsiteY33" fmla="*/ 1302 h 10000"/>
              <a:gd name="connsiteX34" fmla="*/ 9340 w 10000"/>
              <a:gd name="connsiteY34" fmla="*/ 1627 h 10000"/>
              <a:gd name="connsiteX35" fmla="*/ 9340 w 10000"/>
              <a:gd name="connsiteY35" fmla="*/ 2269 h 10000"/>
              <a:gd name="connsiteX36" fmla="*/ 9505 w 10000"/>
              <a:gd name="connsiteY36" fmla="*/ 3562 h 10000"/>
              <a:gd name="connsiteX37" fmla="*/ 9505 w 10000"/>
              <a:gd name="connsiteY37" fmla="*/ 4532 h 10000"/>
              <a:gd name="connsiteX38" fmla="*/ 9670 w 10000"/>
              <a:gd name="connsiteY38" fmla="*/ 5504 h 10000"/>
              <a:gd name="connsiteX39" fmla="*/ 9834 w 10000"/>
              <a:gd name="connsiteY39" fmla="*/ 6154 h 10000"/>
              <a:gd name="connsiteX40" fmla="*/ 10000 w 10000"/>
              <a:gd name="connsiteY40" fmla="*/ 6761 h 10000"/>
              <a:gd name="connsiteX41" fmla="*/ 10000 w 10000"/>
              <a:gd name="connsiteY41" fmla="*/ 7406 h 10000"/>
              <a:gd name="connsiteX42" fmla="*/ 9834 w 10000"/>
              <a:gd name="connsiteY42" fmla="*/ 8063 h 10000"/>
              <a:gd name="connsiteX43" fmla="*/ 9505 w 10000"/>
              <a:gd name="connsiteY43" fmla="*/ 8381 h 10000"/>
              <a:gd name="connsiteX44" fmla="*/ 9175 w 10000"/>
              <a:gd name="connsiteY44" fmla="*/ 8702 h 10000"/>
              <a:gd name="connsiteX45" fmla="*/ 8680 w 10000"/>
              <a:gd name="connsiteY45" fmla="*/ 9031 h 10000"/>
              <a:gd name="connsiteX46" fmla="*/ 8207 w 10000"/>
              <a:gd name="connsiteY46" fmla="*/ 9356 h 10000"/>
              <a:gd name="connsiteX47" fmla="*/ 7712 w 10000"/>
              <a:gd name="connsiteY47" fmla="*/ 9677 h 10000"/>
              <a:gd name="connsiteX48" fmla="*/ 7051 w 10000"/>
              <a:gd name="connsiteY48" fmla="*/ 9677 h 10000"/>
              <a:gd name="connsiteX49" fmla="*/ 6226 w 10000"/>
              <a:gd name="connsiteY49" fmla="*/ 10000 h 10000"/>
              <a:gd name="connsiteX50" fmla="*/ 5401 w 10000"/>
              <a:gd name="connsiteY50" fmla="*/ 10000 h 10000"/>
              <a:gd name="connsiteX51" fmla="*/ 4412 w 10000"/>
              <a:gd name="connsiteY51" fmla="*/ 10000 h 10000"/>
              <a:gd name="connsiteX52" fmla="*/ 3608 w 10000"/>
              <a:gd name="connsiteY52" fmla="*/ 10000 h 10000"/>
              <a:gd name="connsiteX53" fmla="*/ 2783 w 10000"/>
              <a:gd name="connsiteY53" fmla="*/ 9677 h 10000"/>
              <a:gd name="connsiteX54" fmla="*/ 2123 w 10000"/>
              <a:gd name="connsiteY54" fmla="*/ 9677 h 10000"/>
              <a:gd name="connsiteX55" fmla="*/ 1629 w 10000"/>
              <a:gd name="connsiteY55" fmla="*/ 9356 h 10000"/>
              <a:gd name="connsiteX56" fmla="*/ 1135 w 10000"/>
              <a:gd name="connsiteY56" fmla="*/ 8702 h 10000"/>
              <a:gd name="connsiteX57" fmla="*/ 639 w 10000"/>
              <a:gd name="connsiteY57" fmla="*/ 8381 h 10000"/>
              <a:gd name="connsiteX58" fmla="*/ 330 w 10000"/>
              <a:gd name="connsiteY58" fmla="*/ 7735 h 10000"/>
              <a:gd name="connsiteX59" fmla="*/ 165 w 10000"/>
              <a:gd name="connsiteY59" fmla="*/ 6761 h 10000"/>
              <a:gd name="connsiteX60" fmla="*/ 0 w 10000"/>
              <a:gd name="connsiteY60" fmla="*/ 5831 h 10000"/>
              <a:gd name="connsiteX0" fmla="*/ 804 w 10000"/>
              <a:gd name="connsiteY0" fmla="*/ 3885 h 10000"/>
              <a:gd name="connsiteX1" fmla="*/ 970 w 10000"/>
              <a:gd name="connsiteY1" fmla="*/ 4859 h 10000"/>
              <a:gd name="connsiteX2" fmla="*/ 1135 w 10000"/>
              <a:gd name="connsiteY2" fmla="*/ 5831 h 10000"/>
              <a:gd name="connsiteX3" fmla="*/ 1300 w 10000"/>
              <a:gd name="connsiteY3" fmla="*/ 6434 h 10000"/>
              <a:gd name="connsiteX4" fmla="*/ 1629 w 10000"/>
              <a:gd name="connsiteY4" fmla="*/ 6761 h 10000"/>
              <a:gd name="connsiteX5" fmla="*/ 1959 w 10000"/>
              <a:gd name="connsiteY5" fmla="*/ 7085 h 10000"/>
              <a:gd name="connsiteX6" fmla="*/ 2454 w 10000"/>
              <a:gd name="connsiteY6" fmla="*/ 7406 h 10000"/>
              <a:gd name="connsiteX7" fmla="*/ 3113 w 10000"/>
              <a:gd name="connsiteY7" fmla="*/ 7735 h 10000"/>
              <a:gd name="connsiteX8" fmla="*/ 3773 w 10000"/>
              <a:gd name="connsiteY8" fmla="*/ 7735 h 10000"/>
              <a:gd name="connsiteX9" fmla="*/ 4412 w 10000"/>
              <a:gd name="connsiteY9" fmla="*/ 7735 h 10000"/>
              <a:gd name="connsiteX10" fmla="*/ 5072 w 10000"/>
              <a:gd name="connsiteY10" fmla="*/ 7735 h 10000"/>
              <a:gd name="connsiteX11" fmla="*/ 5568 w 10000"/>
              <a:gd name="connsiteY11" fmla="*/ 7735 h 10000"/>
              <a:gd name="connsiteX12" fmla="*/ 6062 w 10000"/>
              <a:gd name="connsiteY12" fmla="*/ 7406 h 10000"/>
              <a:gd name="connsiteX13" fmla="*/ 6888 w 10000"/>
              <a:gd name="connsiteY13" fmla="*/ 7085 h 10000"/>
              <a:gd name="connsiteX14" fmla="*/ 7546 w 10000"/>
              <a:gd name="connsiteY14" fmla="*/ 6761 h 10000"/>
              <a:gd name="connsiteX15" fmla="*/ 7712 w 10000"/>
              <a:gd name="connsiteY15" fmla="*/ 6434 h 10000"/>
              <a:gd name="connsiteX16" fmla="*/ 7877 w 10000"/>
              <a:gd name="connsiteY16" fmla="*/ 6154 h 10000"/>
              <a:gd name="connsiteX17" fmla="*/ 8040 w 10000"/>
              <a:gd name="connsiteY17" fmla="*/ 5831 h 10000"/>
              <a:gd name="connsiteX18" fmla="*/ 8207 w 10000"/>
              <a:gd name="connsiteY18" fmla="*/ 5504 h 10000"/>
              <a:gd name="connsiteX19" fmla="*/ 8350 w 10000"/>
              <a:gd name="connsiteY19" fmla="*/ 4208 h 10000"/>
              <a:gd name="connsiteX20" fmla="*/ 8515 w 10000"/>
              <a:gd name="connsiteY20" fmla="*/ 2915 h 10000"/>
              <a:gd name="connsiteX21" fmla="*/ 8680 w 10000"/>
              <a:gd name="connsiteY21" fmla="*/ 2269 h 10000"/>
              <a:gd name="connsiteX22" fmla="*/ 8680 w 10000"/>
              <a:gd name="connsiteY22" fmla="*/ 1627 h 10000"/>
              <a:gd name="connsiteX23" fmla="*/ 8680 w 10000"/>
              <a:gd name="connsiteY23" fmla="*/ 974 h 10000"/>
              <a:gd name="connsiteX24" fmla="*/ 8680 w 10000"/>
              <a:gd name="connsiteY24" fmla="*/ 642 h 10000"/>
              <a:gd name="connsiteX25" fmla="*/ 8844 w 10000"/>
              <a:gd name="connsiteY25" fmla="*/ 325 h 10000"/>
              <a:gd name="connsiteX26" fmla="*/ 8844 w 10000"/>
              <a:gd name="connsiteY26" fmla="*/ 0 h 10000"/>
              <a:gd name="connsiteX27" fmla="*/ 8844 w 10000"/>
              <a:gd name="connsiteY27" fmla="*/ 0 h 10000"/>
              <a:gd name="connsiteX28" fmla="*/ 9010 w 10000"/>
              <a:gd name="connsiteY28" fmla="*/ 0 h 10000"/>
              <a:gd name="connsiteX29" fmla="*/ 9175 w 10000"/>
              <a:gd name="connsiteY29" fmla="*/ 0 h 10000"/>
              <a:gd name="connsiteX30" fmla="*/ 9175 w 10000"/>
              <a:gd name="connsiteY30" fmla="*/ 325 h 10000"/>
              <a:gd name="connsiteX31" fmla="*/ 9340 w 10000"/>
              <a:gd name="connsiteY31" fmla="*/ 642 h 10000"/>
              <a:gd name="connsiteX32" fmla="*/ 9340 w 10000"/>
              <a:gd name="connsiteY32" fmla="*/ 1302 h 10000"/>
              <a:gd name="connsiteX33" fmla="*/ 9340 w 10000"/>
              <a:gd name="connsiteY33" fmla="*/ 1627 h 10000"/>
              <a:gd name="connsiteX34" fmla="*/ 9340 w 10000"/>
              <a:gd name="connsiteY34" fmla="*/ 2269 h 10000"/>
              <a:gd name="connsiteX35" fmla="*/ 9505 w 10000"/>
              <a:gd name="connsiteY35" fmla="*/ 3562 h 10000"/>
              <a:gd name="connsiteX36" fmla="*/ 9505 w 10000"/>
              <a:gd name="connsiteY36" fmla="*/ 4532 h 10000"/>
              <a:gd name="connsiteX37" fmla="*/ 9670 w 10000"/>
              <a:gd name="connsiteY37" fmla="*/ 5504 h 10000"/>
              <a:gd name="connsiteX38" fmla="*/ 9834 w 10000"/>
              <a:gd name="connsiteY38" fmla="*/ 6154 h 10000"/>
              <a:gd name="connsiteX39" fmla="*/ 10000 w 10000"/>
              <a:gd name="connsiteY39" fmla="*/ 6761 h 10000"/>
              <a:gd name="connsiteX40" fmla="*/ 10000 w 10000"/>
              <a:gd name="connsiteY40" fmla="*/ 7406 h 10000"/>
              <a:gd name="connsiteX41" fmla="*/ 9834 w 10000"/>
              <a:gd name="connsiteY41" fmla="*/ 8063 h 10000"/>
              <a:gd name="connsiteX42" fmla="*/ 9505 w 10000"/>
              <a:gd name="connsiteY42" fmla="*/ 8381 h 10000"/>
              <a:gd name="connsiteX43" fmla="*/ 9175 w 10000"/>
              <a:gd name="connsiteY43" fmla="*/ 8702 h 10000"/>
              <a:gd name="connsiteX44" fmla="*/ 8680 w 10000"/>
              <a:gd name="connsiteY44" fmla="*/ 9031 h 10000"/>
              <a:gd name="connsiteX45" fmla="*/ 8207 w 10000"/>
              <a:gd name="connsiteY45" fmla="*/ 9356 h 10000"/>
              <a:gd name="connsiteX46" fmla="*/ 7712 w 10000"/>
              <a:gd name="connsiteY46" fmla="*/ 9677 h 10000"/>
              <a:gd name="connsiteX47" fmla="*/ 7051 w 10000"/>
              <a:gd name="connsiteY47" fmla="*/ 9677 h 10000"/>
              <a:gd name="connsiteX48" fmla="*/ 6226 w 10000"/>
              <a:gd name="connsiteY48" fmla="*/ 10000 h 10000"/>
              <a:gd name="connsiteX49" fmla="*/ 5401 w 10000"/>
              <a:gd name="connsiteY49" fmla="*/ 10000 h 10000"/>
              <a:gd name="connsiteX50" fmla="*/ 4412 w 10000"/>
              <a:gd name="connsiteY50" fmla="*/ 10000 h 10000"/>
              <a:gd name="connsiteX51" fmla="*/ 3608 w 10000"/>
              <a:gd name="connsiteY51" fmla="*/ 10000 h 10000"/>
              <a:gd name="connsiteX52" fmla="*/ 2783 w 10000"/>
              <a:gd name="connsiteY52" fmla="*/ 9677 h 10000"/>
              <a:gd name="connsiteX53" fmla="*/ 2123 w 10000"/>
              <a:gd name="connsiteY53" fmla="*/ 9677 h 10000"/>
              <a:gd name="connsiteX54" fmla="*/ 1629 w 10000"/>
              <a:gd name="connsiteY54" fmla="*/ 9356 h 10000"/>
              <a:gd name="connsiteX55" fmla="*/ 1135 w 10000"/>
              <a:gd name="connsiteY55" fmla="*/ 8702 h 10000"/>
              <a:gd name="connsiteX56" fmla="*/ 639 w 10000"/>
              <a:gd name="connsiteY56" fmla="*/ 8381 h 10000"/>
              <a:gd name="connsiteX57" fmla="*/ 330 w 10000"/>
              <a:gd name="connsiteY57" fmla="*/ 7735 h 10000"/>
              <a:gd name="connsiteX58" fmla="*/ 165 w 10000"/>
              <a:gd name="connsiteY58" fmla="*/ 6761 h 10000"/>
              <a:gd name="connsiteX59" fmla="*/ 0 w 10000"/>
              <a:gd name="connsiteY59" fmla="*/ 5831 h 10000"/>
              <a:gd name="connsiteX0" fmla="*/ 639 w 9835"/>
              <a:gd name="connsiteY0" fmla="*/ 3885 h 10000"/>
              <a:gd name="connsiteX1" fmla="*/ 805 w 9835"/>
              <a:gd name="connsiteY1" fmla="*/ 4859 h 10000"/>
              <a:gd name="connsiteX2" fmla="*/ 970 w 9835"/>
              <a:gd name="connsiteY2" fmla="*/ 5831 h 10000"/>
              <a:gd name="connsiteX3" fmla="*/ 1135 w 9835"/>
              <a:gd name="connsiteY3" fmla="*/ 6434 h 10000"/>
              <a:gd name="connsiteX4" fmla="*/ 1464 w 9835"/>
              <a:gd name="connsiteY4" fmla="*/ 6761 h 10000"/>
              <a:gd name="connsiteX5" fmla="*/ 1794 w 9835"/>
              <a:gd name="connsiteY5" fmla="*/ 7085 h 10000"/>
              <a:gd name="connsiteX6" fmla="*/ 2289 w 9835"/>
              <a:gd name="connsiteY6" fmla="*/ 7406 h 10000"/>
              <a:gd name="connsiteX7" fmla="*/ 2948 w 9835"/>
              <a:gd name="connsiteY7" fmla="*/ 7735 h 10000"/>
              <a:gd name="connsiteX8" fmla="*/ 3608 w 9835"/>
              <a:gd name="connsiteY8" fmla="*/ 7735 h 10000"/>
              <a:gd name="connsiteX9" fmla="*/ 4247 w 9835"/>
              <a:gd name="connsiteY9" fmla="*/ 7735 h 10000"/>
              <a:gd name="connsiteX10" fmla="*/ 4907 w 9835"/>
              <a:gd name="connsiteY10" fmla="*/ 7735 h 10000"/>
              <a:gd name="connsiteX11" fmla="*/ 5403 w 9835"/>
              <a:gd name="connsiteY11" fmla="*/ 7735 h 10000"/>
              <a:gd name="connsiteX12" fmla="*/ 5897 w 9835"/>
              <a:gd name="connsiteY12" fmla="*/ 7406 h 10000"/>
              <a:gd name="connsiteX13" fmla="*/ 6723 w 9835"/>
              <a:gd name="connsiteY13" fmla="*/ 7085 h 10000"/>
              <a:gd name="connsiteX14" fmla="*/ 7381 w 9835"/>
              <a:gd name="connsiteY14" fmla="*/ 6761 h 10000"/>
              <a:gd name="connsiteX15" fmla="*/ 7547 w 9835"/>
              <a:gd name="connsiteY15" fmla="*/ 6434 h 10000"/>
              <a:gd name="connsiteX16" fmla="*/ 7712 w 9835"/>
              <a:gd name="connsiteY16" fmla="*/ 6154 h 10000"/>
              <a:gd name="connsiteX17" fmla="*/ 7875 w 9835"/>
              <a:gd name="connsiteY17" fmla="*/ 5831 h 10000"/>
              <a:gd name="connsiteX18" fmla="*/ 8042 w 9835"/>
              <a:gd name="connsiteY18" fmla="*/ 5504 h 10000"/>
              <a:gd name="connsiteX19" fmla="*/ 8185 w 9835"/>
              <a:gd name="connsiteY19" fmla="*/ 4208 h 10000"/>
              <a:gd name="connsiteX20" fmla="*/ 8350 w 9835"/>
              <a:gd name="connsiteY20" fmla="*/ 2915 h 10000"/>
              <a:gd name="connsiteX21" fmla="*/ 8515 w 9835"/>
              <a:gd name="connsiteY21" fmla="*/ 2269 h 10000"/>
              <a:gd name="connsiteX22" fmla="*/ 8515 w 9835"/>
              <a:gd name="connsiteY22" fmla="*/ 1627 h 10000"/>
              <a:gd name="connsiteX23" fmla="*/ 8515 w 9835"/>
              <a:gd name="connsiteY23" fmla="*/ 974 h 10000"/>
              <a:gd name="connsiteX24" fmla="*/ 8515 w 9835"/>
              <a:gd name="connsiteY24" fmla="*/ 642 h 10000"/>
              <a:gd name="connsiteX25" fmla="*/ 8679 w 9835"/>
              <a:gd name="connsiteY25" fmla="*/ 325 h 10000"/>
              <a:gd name="connsiteX26" fmla="*/ 8679 w 9835"/>
              <a:gd name="connsiteY26" fmla="*/ 0 h 10000"/>
              <a:gd name="connsiteX27" fmla="*/ 8679 w 9835"/>
              <a:gd name="connsiteY27" fmla="*/ 0 h 10000"/>
              <a:gd name="connsiteX28" fmla="*/ 8845 w 9835"/>
              <a:gd name="connsiteY28" fmla="*/ 0 h 10000"/>
              <a:gd name="connsiteX29" fmla="*/ 9010 w 9835"/>
              <a:gd name="connsiteY29" fmla="*/ 0 h 10000"/>
              <a:gd name="connsiteX30" fmla="*/ 9010 w 9835"/>
              <a:gd name="connsiteY30" fmla="*/ 325 h 10000"/>
              <a:gd name="connsiteX31" fmla="*/ 9175 w 9835"/>
              <a:gd name="connsiteY31" fmla="*/ 642 h 10000"/>
              <a:gd name="connsiteX32" fmla="*/ 9175 w 9835"/>
              <a:gd name="connsiteY32" fmla="*/ 1302 h 10000"/>
              <a:gd name="connsiteX33" fmla="*/ 9175 w 9835"/>
              <a:gd name="connsiteY33" fmla="*/ 1627 h 10000"/>
              <a:gd name="connsiteX34" fmla="*/ 9175 w 9835"/>
              <a:gd name="connsiteY34" fmla="*/ 2269 h 10000"/>
              <a:gd name="connsiteX35" fmla="*/ 9340 w 9835"/>
              <a:gd name="connsiteY35" fmla="*/ 3562 h 10000"/>
              <a:gd name="connsiteX36" fmla="*/ 9340 w 9835"/>
              <a:gd name="connsiteY36" fmla="*/ 4532 h 10000"/>
              <a:gd name="connsiteX37" fmla="*/ 9505 w 9835"/>
              <a:gd name="connsiteY37" fmla="*/ 5504 h 10000"/>
              <a:gd name="connsiteX38" fmla="*/ 9669 w 9835"/>
              <a:gd name="connsiteY38" fmla="*/ 6154 h 10000"/>
              <a:gd name="connsiteX39" fmla="*/ 9835 w 9835"/>
              <a:gd name="connsiteY39" fmla="*/ 6761 h 10000"/>
              <a:gd name="connsiteX40" fmla="*/ 9835 w 9835"/>
              <a:gd name="connsiteY40" fmla="*/ 7406 h 10000"/>
              <a:gd name="connsiteX41" fmla="*/ 9669 w 9835"/>
              <a:gd name="connsiteY41" fmla="*/ 8063 h 10000"/>
              <a:gd name="connsiteX42" fmla="*/ 9340 w 9835"/>
              <a:gd name="connsiteY42" fmla="*/ 8381 h 10000"/>
              <a:gd name="connsiteX43" fmla="*/ 9010 w 9835"/>
              <a:gd name="connsiteY43" fmla="*/ 8702 h 10000"/>
              <a:gd name="connsiteX44" fmla="*/ 8515 w 9835"/>
              <a:gd name="connsiteY44" fmla="*/ 9031 h 10000"/>
              <a:gd name="connsiteX45" fmla="*/ 8042 w 9835"/>
              <a:gd name="connsiteY45" fmla="*/ 9356 h 10000"/>
              <a:gd name="connsiteX46" fmla="*/ 7547 w 9835"/>
              <a:gd name="connsiteY46" fmla="*/ 9677 h 10000"/>
              <a:gd name="connsiteX47" fmla="*/ 6886 w 9835"/>
              <a:gd name="connsiteY47" fmla="*/ 9677 h 10000"/>
              <a:gd name="connsiteX48" fmla="*/ 6061 w 9835"/>
              <a:gd name="connsiteY48" fmla="*/ 10000 h 10000"/>
              <a:gd name="connsiteX49" fmla="*/ 5236 w 9835"/>
              <a:gd name="connsiteY49" fmla="*/ 10000 h 10000"/>
              <a:gd name="connsiteX50" fmla="*/ 4247 w 9835"/>
              <a:gd name="connsiteY50" fmla="*/ 10000 h 10000"/>
              <a:gd name="connsiteX51" fmla="*/ 3443 w 9835"/>
              <a:gd name="connsiteY51" fmla="*/ 10000 h 10000"/>
              <a:gd name="connsiteX52" fmla="*/ 2618 w 9835"/>
              <a:gd name="connsiteY52" fmla="*/ 9677 h 10000"/>
              <a:gd name="connsiteX53" fmla="*/ 1958 w 9835"/>
              <a:gd name="connsiteY53" fmla="*/ 9677 h 10000"/>
              <a:gd name="connsiteX54" fmla="*/ 1464 w 9835"/>
              <a:gd name="connsiteY54" fmla="*/ 9356 h 10000"/>
              <a:gd name="connsiteX55" fmla="*/ 970 w 9835"/>
              <a:gd name="connsiteY55" fmla="*/ 8702 h 10000"/>
              <a:gd name="connsiteX56" fmla="*/ 474 w 9835"/>
              <a:gd name="connsiteY56" fmla="*/ 8381 h 10000"/>
              <a:gd name="connsiteX57" fmla="*/ 165 w 9835"/>
              <a:gd name="connsiteY57" fmla="*/ 7735 h 10000"/>
              <a:gd name="connsiteX58" fmla="*/ 0 w 9835"/>
              <a:gd name="connsiteY58" fmla="*/ 6761 h 10000"/>
              <a:gd name="connsiteX0" fmla="*/ 819 w 10000"/>
              <a:gd name="connsiteY0" fmla="*/ 4859 h 10000"/>
              <a:gd name="connsiteX1" fmla="*/ 986 w 10000"/>
              <a:gd name="connsiteY1" fmla="*/ 5831 h 10000"/>
              <a:gd name="connsiteX2" fmla="*/ 1154 w 10000"/>
              <a:gd name="connsiteY2" fmla="*/ 6434 h 10000"/>
              <a:gd name="connsiteX3" fmla="*/ 1489 w 10000"/>
              <a:gd name="connsiteY3" fmla="*/ 6761 h 10000"/>
              <a:gd name="connsiteX4" fmla="*/ 1824 w 10000"/>
              <a:gd name="connsiteY4" fmla="*/ 7085 h 10000"/>
              <a:gd name="connsiteX5" fmla="*/ 2327 w 10000"/>
              <a:gd name="connsiteY5" fmla="*/ 7406 h 10000"/>
              <a:gd name="connsiteX6" fmla="*/ 2997 w 10000"/>
              <a:gd name="connsiteY6" fmla="*/ 7735 h 10000"/>
              <a:gd name="connsiteX7" fmla="*/ 3669 w 10000"/>
              <a:gd name="connsiteY7" fmla="*/ 7735 h 10000"/>
              <a:gd name="connsiteX8" fmla="*/ 4318 w 10000"/>
              <a:gd name="connsiteY8" fmla="*/ 7735 h 10000"/>
              <a:gd name="connsiteX9" fmla="*/ 4989 w 10000"/>
              <a:gd name="connsiteY9" fmla="*/ 7735 h 10000"/>
              <a:gd name="connsiteX10" fmla="*/ 5494 w 10000"/>
              <a:gd name="connsiteY10" fmla="*/ 7735 h 10000"/>
              <a:gd name="connsiteX11" fmla="*/ 5996 w 10000"/>
              <a:gd name="connsiteY11" fmla="*/ 7406 h 10000"/>
              <a:gd name="connsiteX12" fmla="*/ 6836 w 10000"/>
              <a:gd name="connsiteY12" fmla="*/ 7085 h 10000"/>
              <a:gd name="connsiteX13" fmla="*/ 7505 w 10000"/>
              <a:gd name="connsiteY13" fmla="*/ 6761 h 10000"/>
              <a:gd name="connsiteX14" fmla="*/ 7674 w 10000"/>
              <a:gd name="connsiteY14" fmla="*/ 6434 h 10000"/>
              <a:gd name="connsiteX15" fmla="*/ 7841 w 10000"/>
              <a:gd name="connsiteY15" fmla="*/ 6154 h 10000"/>
              <a:gd name="connsiteX16" fmla="*/ 8007 w 10000"/>
              <a:gd name="connsiteY16" fmla="*/ 5831 h 10000"/>
              <a:gd name="connsiteX17" fmla="*/ 8177 w 10000"/>
              <a:gd name="connsiteY17" fmla="*/ 5504 h 10000"/>
              <a:gd name="connsiteX18" fmla="*/ 8322 w 10000"/>
              <a:gd name="connsiteY18" fmla="*/ 4208 h 10000"/>
              <a:gd name="connsiteX19" fmla="*/ 8490 w 10000"/>
              <a:gd name="connsiteY19" fmla="*/ 2915 h 10000"/>
              <a:gd name="connsiteX20" fmla="*/ 8658 w 10000"/>
              <a:gd name="connsiteY20" fmla="*/ 2269 h 10000"/>
              <a:gd name="connsiteX21" fmla="*/ 8658 w 10000"/>
              <a:gd name="connsiteY21" fmla="*/ 1627 h 10000"/>
              <a:gd name="connsiteX22" fmla="*/ 8658 w 10000"/>
              <a:gd name="connsiteY22" fmla="*/ 974 h 10000"/>
              <a:gd name="connsiteX23" fmla="*/ 8658 w 10000"/>
              <a:gd name="connsiteY23" fmla="*/ 642 h 10000"/>
              <a:gd name="connsiteX24" fmla="*/ 8825 w 10000"/>
              <a:gd name="connsiteY24" fmla="*/ 325 h 10000"/>
              <a:gd name="connsiteX25" fmla="*/ 8825 w 10000"/>
              <a:gd name="connsiteY25" fmla="*/ 0 h 10000"/>
              <a:gd name="connsiteX26" fmla="*/ 8825 w 10000"/>
              <a:gd name="connsiteY26" fmla="*/ 0 h 10000"/>
              <a:gd name="connsiteX27" fmla="*/ 8993 w 10000"/>
              <a:gd name="connsiteY27" fmla="*/ 0 h 10000"/>
              <a:gd name="connsiteX28" fmla="*/ 9161 w 10000"/>
              <a:gd name="connsiteY28" fmla="*/ 0 h 10000"/>
              <a:gd name="connsiteX29" fmla="*/ 9161 w 10000"/>
              <a:gd name="connsiteY29" fmla="*/ 325 h 10000"/>
              <a:gd name="connsiteX30" fmla="*/ 9329 w 10000"/>
              <a:gd name="connsiteY30" fmla="*/ 642 h 10000"/>
              <a:gd name="connsiteX31" fmla="*/ 9329 w 10000"/>
              <a:gd name="connsiteY31" fmla="*/ 1302 h 10000"/>
              <a:gd name="connsiteX32" fmla="*/ 9329 w 10000"/>
              <a:gd name="connsiteY32" fmla="*/ 1627 h 10000"/>
              <a:gd name="connsiteX33" fmla="*/ 9329 w 10000"/>
              <a:gd name="connsiteY33" fmla="*/ 2269 h 10000"/>
              <a:gd name="connsiteX34" fmla="*/ 9497 w 10000"/>
              <a:gd name="connsiteY34" fmla="*/ 3562 h 10000"/>
              <a:gd name="connsiteX35" fmla="*/ 9497 w 10000"/>
              <a:gd name="connsiteY35" fmla="*/ 4532 h 10000"/>
              <a:gd name="connsiteX36" fmla="*/ 9664 w 10000"/>
              <a:gd name="connsiteY36" fmla="*/ 5504 h 10000"/>
              <a:gd name="connsiteX37" fmla="*/ 9831 w 10000"/>
              <a:gd name="connsiteY37" fmla="*/ 6154 h 10000"/>
              <a:gd name="connsiteX38" fmla="*/ 10000 w 10000"/>
              <a:gd name="connsiteY38" fmla="*/ 6761 h 10000"/>
              <a:gd name="connsiteX39" fmla="*/ 10000 w 10000"/>
              <a:gd name="connsiteY39" fmla="*/ 7406 h 10000"/>
              <a:gd name="connsiteX40" fmla="*/ 9831 w 10000"/>
              <a:gd name="connsiteY40" fmla="*/ 8063 h 10000"/>
              <a:gd name="connsiteX41" fmla="*/ 9497 w 10000"/>
              <a:gd name="connsiteY41" fmla="*/ 8381 h 10000"/>
              <a:gd name="connsiteX42" fmla="*/ 9161 w 10000"/>
              <a:gd name="connsiteY42" fmla="*/ 8702 h 10000"/>
              <a:gd name="connsiteX43" fmla="*/ 8658 w 10000"/>
              <a:gd name="connsiteY43" fmla="*/ 9031 h 10000"/>
              <a:gd name="connsiteX44" fmla="*/ 8177 w 10000"/>
              <a:gd name="connsiteY44" fmla="*/ 9356 h 10000"/>
              <a:gd name="connsiteX45" fmla="*/ 7674 w 10000"/>
              <a:gd name="connsiteY45" fmla="*/ 9677 h 10000"/>
              <a:gd name="connsiteX46" fmla="*/ 7002 w 10000"/>
              <a:gd name="connsiteY46" fmla="*/ 9677 h 10000"/>
              <a:gd name="connsiteX47" fmla="*/ 6163 w 10000"/>
              <a:gd name="connsiteY47" fmla="*/ 10000 h 10000"/>
              <a:gd name="connsiteX48" fmla="*/ 5324 w 10000"/>
              <a:gd name="connsiteY48" fmla="*/ 10000 h 10000"/>
              <a:gd name="connsiteX49" fmla="*/ 4318 w 10000"/>
              <a:gd name="connsiteY49" fmla="*/ 10000 h 10000"/>
              <a:gd name="connsiteX50" fmla="*/ 3501 w 10000"/>
              <a:gd name="connsiteY50" fmla="*/ 10000 h 10000"/>
              <a:gd name="connsiteX51" fmla="*/ 2662 w 10000"/>
              <a:gd name="connsiteY51" fmla="*/ 9677 h 10000"/>
              <a:gd name="connsiteX52" fmla="*/ 1991 w 10000"/>
              <a:gd name="connsiteY52" fmla="*/ 9677 h 10000"/>
              <a:gd name="connsiteX53" fmla="*/ 1489 w 10000"/>
              <a:gd name="connsiteY53" fmla="*/ 9356 h 10000"/>
              <a:gd name="connsiteX54" fmla="*/ 986 w 10000"/>
              <a:gd name="connsiteY54" fmla="*/ 8702 h 10000"/>
              <a:gd name="connsiteX55" fmla="*/ 482 w 10000"/>
              <a:gd name="connsiteY55" fmla="*/ 8381 h 10000"/>
              <a:gd name="connsiteX56" fmla="*/ 168 w 10000"/>
              <a:gd name="connsiteY56" fmla="*/ 7735 h 10000"/>
              <a:gd name="connsiteX57" fmla="*/ 0 w 10000"/>
              <a:gd name="connsiteY57" fmla="*/ 6761 h 10000"/>
              <a:gd name="connsiteX0" fmla="*/ 986 w 10000"/>
              <a:gd name="connsiteY0" fmla="*/ 5831 h 10000"/>
              <a:gd name="connsiteX1" fmla="*/ 1154 w 10000"/>
              <a:gd name="connsiteY1" fmla="*/ 6434 h 10000"/>
              <a:gd name="connsiteX2" fmla="*/ 1489 w 10000"/>
              <a:gd name="connsiteY2" fmla="*/ 6761 h 10000"/>
              <a:gd name="connsiteX3" fmla="*/ 1824 w 10000"/>
              <a:gd name="connsiteY3" fmla="*/ 7085 h 10000"/>
              <a:gd name="connsiteX4" fmla="*/ 2327 w 10000"/>
              <a:gd name="connsiteY4" fmla="*/ 7406 h 10000"/>
              <a:gd name="connsiteX5" fmla="*/ 2997 w 10000"/>
              <a:gd name="connsiteY5" fmla="*/ 7735 h 10000"/>
              <a:gd name="connsiteX6" fmla="*/ 3669 w 10000"/>
              <a:gd name="connsiteY6" fmla="*/ 7735 h 10000"/>
              <a:gd name="connsiteX7" fmla="*/ 4318 w 10000"/>
              <a:gd name="connsiteY7" fmla="*/ 7735 h 10000"/>
              <a:gd name="connsiteX8" fmla="*/ 4989 w 10000"/>
              <a:gd name="connsiteY8" fmla="*/ 7735 h 10000"/>
              <a:gd name="connsiteX9" fmla="*/ 5494 w 10000"/>
              <a:gd name="connsiteY9" fmla="*/ 7735 h 10000"/>
              <a:gd name="connsiteX10" fmla="*/ 5996 w 10000"/>
              <a:gd name="connsiteY10" fmla="*/ 7406 h 10000"/>
              <a:gd name="connsiteX11" fmla="*/ 6836 w 10000"/>
              <a:gd name="connsiteY11" fmla="*/ 7085 h 10000"/>
              <a:gd name="connsiteX12" fmla="*/ 7505 w 10000"/>
              <a:gd name="connsiteY12" fmla="*/ 6761 h 10000"/>
              <a:gd name="connsiteX13" fmla="*/ 7674 w 10000"/>
              <a:gd name="connsiteY13" fmla="*/ 6434 h 10000"/>
              <a:gd name="connsiteX14" fmla="*/ 7841 w 10000"/>
              <a:gd name="connsiteY14" fmla="*/ 6154 h 10000"/>
              <a:gd name="connsiteX15" fmla="*/ 8007 w 10000"/>
              <a:gd name="connsiteY15" fmla="*/ 5831 h 10000"/>
              <a:gd name="connsiteX16" fmla="*/ 8177 w 10000"/>
              <a:gd name="connsiteY16" fmla="*/ 5504 h 10000"/>
              <a:gd name="connsiteX17" fmla="*/ 8322 w 10000"/>
              <a:gd name="connsiteY17" fmla="*/ 4208 h 10000"/>
              <a:gd name="connsiteX18" fmla="*/ 8490 w 10000"/>
              <a:gd name="connsiteY18" fmla="*/ 2915 h 10000"/>
              <a:gd name="connsiteX19" fmla="*/ 8658 w 10000"/>
              <a:gd name="connsiteY19" fmla="*/ 2269 h 10000"/>
              <a:gd name="connsiteX20" fmla="*/ 8658 w 10000"/>
              <a:gd name="connsiteY20" fmla="*/ 1627 h 10000"/>
              <a:gd name="connsiteX21" fmla="*/ 8658 w 10000"/>
              <a:gd name="connsiteY21" fmla="*/ 974 h 10000"/>
              <a:gd name="connsiteX22" fmla="*/ 8658 w 10000"/>
              <a:gd name="connsiteY22" fmla="*/ 642 h 10000"/>
              <a:gd name="connsiteX23" fmla="*/ 8825 w 10000"/>
              <a:gd name="connsiteY23" fmla="*/ 325 h 10000"/>
              <a:gd name="connsiteX24" fmla="*/ 8825 w 10000"/>
              <a:gd name="connsiteY24" fmla="*/ 0 h 10000"/>
              <a:gd name="connsiteX25" fmla="*/ 8825 w 10000"/>
              <a:gd name="connsiteY25" fmla="*/ 0 h 10000"/>
              <a:gd name="connsiteX26" fmla="*/ 8993 w 10000"/>
              <a:gd name="connsiteY26" fmla="*/ 0 h 10000"/>
              <a:gd name="connsiteX27" fmla="*/ 9161 w 10000"/>
              <a:gd name="connsiteY27" fmla="*/ 0 h 10000"/>
              <a:gd name="connsiteX28" fmla="*/ 9161 w 10000"/>
              <a:gd name="connsiteY28" fmla="*/ 325 h 10000"/>
              <a:gd name="connsiteX29" fmla="*/ 9329 w 10000"/>
              <a:gd name="connsiteY29" fmla="*/ 642 h 10000"/>
              <a:gd name="connsiteX30" fmla="*/ 9329 w 10000"/>
              <a:gd name="connsiteY30" fmla="*/ 1302 h 10000"/>
              <a:gd name="connsiteX31" fmla="*/ 9329 w 10000"/>
              <a:gd name="connsiteY31" fmla="*/ 1627 h 10000"/>
              <a:gd name="connsiteX32" fmla="*/ 9329 w 10000"/>
              <a:gd name="connsiteY32" fmla="*/ 2269 h 10000"/>
              <a:gd name="connsiteX33" fmla="*/ 9497 w 10000"/>
              <a:gd name="connsiteY33" fmla="*/ 3562 h 10000"/>
              <a:gd name="connsiteX34" fmla="*/ 9497 w 10000"/>
              <a:gd name="connsiteY34" fmla="*/ 4532 h 10000"/>
              <a:gd name="connsiteX35" fmla="*/ 9664 w 10000"/>
              <a:gd name="connsiteY35" fmla="*/ 5504 h 10000"/>
              <a:gd name="connsiteX36" fmla="*/ 9831 w 10000"/>
              <a:gd name="connsiteY36" fmla="*/ 6154 h 10000"/>
              <a:gd name="connsiteX37" fmla="*/ 10000 w 10000"/>
              <a:gd name="connsiteY37" fmla="*/ 6761 h 10000"/>
              <a:gd name="connsiteX38" fmla="*/ 10000 w 10000"/>
              <a:gd name="connsiteY38" fmla="*/ 7406 h 10000"/>
              <a:gd name="connsiteX39" fmla="*/ 9831 w 10000"/>
              <a:gd name="connsiteY39" fmla="*/ 8063 h 10000"/>
              <a:gd name="connsiteX40" fmla="*/ 9497 w 10000"/>
              <a:gd name="connsiteY40" fmla="*/ 8381 h 10000"/>
              <a:gd name="connsiteX41" fmla="*/ 9161 w 10000"/>
              <a:gd name="connsiteY41" fmla="*/ 8702 h 10000"/>
              <a:gd name="connsiteX42" fmla="*/ 8658 w 10000"/>
              <a:gd name="connsiteY42" fmla="*/ 9031 h 10000"/>
              <a:gd name="connsiteX43" fmla="*/ 8177 w 10000"/>
              <a:gd name="connsiteY43" fmla="*/ 9356 h 10000"/>
              <a:gd name="connsiteX44" fmla="*/ 7674 w 10000"/>
              <a:gd name="connsiteY44" fmla="*/ 9677 h 10000"/>
              <a:gd name="connsiteX45" fmla="*/ 7002 w 10000"/>
              <a:gd name="connsiteY45" fmla="*/ 9677 h 10000"/>
              <a:gd name="connsiteX46" fmla="*/ 6163 w 10000"/>
              <a:gd name="connsiteY46" fmla="*/ 10000 h 10000"/>
              <a:gd name="connsiteX47" fmla="*/ 5324 w 10000"/>
              <a:gd name="connsiteY47" fmla="*/ 10000 h 10000"/>
              <a:gd name="connsiteX48" fmla="*/ 4318 w 10000"/>
              <a:gd name="connsiteY48" fmla="*/ 10000 h 10000"/>
              <a:gd name="connsiteX49" fmla="*/ 3501 w 10000"/>
              <a:gd name="connsiteY49" fmla="*/ 10000 h 10000"/>
              <a:gd name="connsiteX50" fmla="*/ 2662 w 10000"/>
              <a:gd name="connsiteY50" fmla="*/ 9677 h 10000"/>
              <a:gd name="connsiteX51" fmla="*/ 1991 w 10000"/>
              <a:gd name="connsiteY51" fmla="*/ 9677 h 10000"/>
              <a:gd name="connsiteX52" fmla="*/ 1489 w 10000"/>
              <a:gd name="connsiteY52" fmla="*/ 9356 h 10000"/>
              <a:gd name="connsiteX53" fmla="*/ 986 w 10000"/>
              <a:gd name="connsiteY53" fmla="*/ 8702 h 10000"/>
              <a:gd name="connsiteX54" fmla="*/ 482 w 10000"/>
              <a:gd name="connsiteY54" fmla="*/ 8381 h 10000"/>
              <a:gd name="connsiteX55" fmla="*/ 168 w 10000"/>
              <a:gd name="connsiteY55" fmla="*/ 7735 h 10000"/>
              <a:gd name="connsiteX56" fmla="*/ 0 w 10000"/>
              <a:gd name="connsiteY56" fmla="*/ 6761 h 10000"/>
              <a:gd name="connsiteX0" fmla="*/ 818 w 9832"/>
              <a:gd name="connsiteY0" fmla="*/ 5831 h 10000"/>
              <a:gd name="connsiteX1" fmla="*/ 986 w 9832"/>
              <a:gd name="connsiteY1" fmla="*/ 6434 h 10000"/>
              <a:gd name="connsiteX2" fmla="*/ 1321 w 9832"/>
              <a:gd name="connsiteY2" fmla="*/ 6761 h 10000"/>
              <a:gd name="connsiteX3" fmla="*/ 1656 w 9832"/>
              <a:gd name="connsiteY3" fmla="*/ 7085 h 10000"/>
              <a:gd name="connsiteX4" fmla="*/ 2159 w 9832"/>
              <a:gd name="connsiteY4" fmla="*/ 7406 h 10000"/>
              <a:gd name="connsiteX5" fmla="*/ 2829 w 9832"/>
              <a:gd name="connsiteY5" fmla="*/ 7735 h 10000"/>
              <a:gd name="connsiteX6" fmla="*/ 3501 w 9832"/>
              <a:gd name="connsiteY6" fmla="*/ 7735 h 10000"/>
              <a:gd name="connsiteX7" fmla="*/ 4150 w 9832"/>
              <a:gd name="connsiteY7" fmla="*/ 7735 h 10000"/>
              <a:gd name="connsiteX8" fmla="*/ 4821 w 9832"/>
              <a:gd name="connsiteY8" fmla="*/ 7735 h 10000"/>
              <a:gd name="connsiteX9" fmla="*/ 5326 w 9832"/>
              <a:gd name="connsiteY9" fmla="*/ 7735 h 10000"/>
              <a:gd name="connsiteX10" fmla="*/ 5828 w 9832"/>
              <a:gd name="connsiteY10" fmla="*/ 7406 h 10000"/>
              <a:gd name="connsiteX11" fmla="*/ 6668 w 9832"/>
              <a:gd name="connsiteY11" fmla="*/ 7085 h 10000"/>
              <a:gd name="connsiteX12" fmla="*/ 7337 w 9832"/>
              <a:gd name="connsiteY12" fmla="*/ 6761 h 10000"/>
              <a:gd name="connsiteX13" fmla="*/ 7506 w 9832"/>
              <a:gd name="connsiteY13" fmla="*/ 6434 h 10000"/>
              <a:gd name="connsiteX14" fmla="*/ 7673 w 9832"/>
              <a:gd name="connsiteY14" fmla="*/ 6154 h 10000"/>
              <a:gd name="connsiteX15" fmla="*/ 7839 w 9832"/>
              <a:gd name="connsiteY15" fmla="*/ 5831 h 10000"/>
              <a:gd name="connsiteX16" fmla="*/ 8009 w 9832"/>
              <a:gd name="connsiteY16" fmla="*/ 5504 h 10000"/>
              <a:gd name="connsiteX17" fmla="*/ 8154 w 9832"/>
              <a:gd name="connsiteY17" fmla="*/ 4208 h 10000"/>
              <a:gd name="connsiteX18" fmla="*/ 8322 w 9832"/>
              <a:gd name="connsiteY18" fmla="*/ 2915 h 10000"/>
              <a:gd name="connsiteX19" fmla="*/ 8490 w 9832"/>
              <a:gd name="connsiteY19" fmla="*/ 2269 h 10000"/>
              <a:gd name="connsiteX20" fmla="*/ 8490 w 9832"/>
              <a:gd name="connsiteY20" fmla="*/ 1627 h 10000"/>
              <a:gd name="connsiteX21" fmla="*/ 8490 w 9832"/>
              <a:gd name="connsiteY21" fmla="*/ 974 h 10000"/>
              <a:gd name="connsiteX22" fmla="*/ 8490 w 9832"/>
              <a:gd name="connsiteY22" fmla="*/ 642 h 10000"/>
              <a:gd name="connsiteX23" fmla="*/ 8657 w 9832"/>
              <a:gd name="connsiteY23" fmla="*/ 325 h 10000"/>
              <a:gd name="connsiteX24" fmla="*/ 8657 w 9832"/>
              <a:gd name="connsiteY24" fmla="*/ 0 h 10000"/>
              <a:gd name="connsiteX25" fmla="*/ 8657 w 9832"/>
              <a:gd name="connsiteY25" fmla="*/ 0 h 10000"/>
              <a:gd name="connsiteX26" fmla="*/ 8825 w 9832"/>
              <a:gd name="connsiteY26" fmla="*/ 0 h 10000"/>
              <a:gd name="connsiteX27" fmla="*/ 8993 w 9832"/>
              <a:gd name="connsiteY27" fmla="*/ 0 h 10000"/>
              <a:gd name="connsiteX28" fmla="*/ 8993 w 9832"/>
              <a:gd name="connsiteY28" fmla="*/ 325 h 10000"/>
              <a:gd name="connsiteX29" fmla="*/ 9161 w 9832"/>
              <a:gd name="connsiteY29" fmla="*/ 642 h 10000"/>
              <a:gd name="connsiteX30" fmla="*/ 9161 w 9832"/>
              <a:gd name="connsiteY30" fmla="*/ 1302 h 10000"/>
              <a:gd name="connsiteX31" fmla="*/ 9161 w 9832"/>
              <a:gd name="connsiteY31" fmla="*/ 1627 h 10000"/>
              <a:gd name="connsiteX32" fmla="*/ 9161 w 9832"/>
              <a:gd name="connsiteY32" fmla="*/ 2269 h 10000"/>
              <a:gd name="connsiteX33" fmla="*/ 9329 w 9832"/>
              <a:gd name="connsiteY33" fmla="*/ 3562 h 10000"/>
              <a:gd name="connsiteX34" fmla="*/ 9329 w 9832"/>
              <a:gd name="connsiteY34" fmla="*/ 4532 h 10000"/>
              <a:gd name="connsiteX35" fmla="*/ 9496 w 9832"/>
              <a:gd name="connsiteY35" fmla="*/ 5504 h 10000"/>
              <a:gd name="connsiteX36" fmla="*/ 9663 w 9832"/>
              <a:gd name="connsiteY36" fmla="*/ 6154 h 10000"/>
              <a:gd name="connsiteX37" fmla="*/ 9832 w 9832"/>
              <a:gd name="connsiteY37" fmla="*/ 6761 h 10000"/>
              <a:gd name="connsiteX38" fmla="*/ 9832 w 9832"/>
              <a:gd name="connsiteY38" fmla="*/ 7406 h 10000"/>
              <a:gd name="connsiteX39" fmla="*/ 9663 w 9832"/>
              <a:gd name="connsiteY39" fmla="*/ 8063 h 10000"/>
              <a:gd name="connsiteX40" fmla="*/ 9329 w 9832"/>
              <a:gd name="connsiteY40" fmla="*/ 8381 h 10000"/>
              <a:gd name="connsiteX41" fmla="*/ 8993 w 9832"/>
              <a:gd name="connsiteY41" fmla="*/ 8702 h 10000"/>
              <a:gd name="connsiteX42" fmla="*/ 8490 w 9832"/>
              <a:gd name="connsiteY42" fmla="*/ 9031 h 10000"/>
              <a:gd name="connsiteX43" fmla="*/ 8009 w 9832"/>
              <a:gd name="connsiteY43" fmla="*/ 9356 h 10000"/>
              <a:gd name="connsiteX44" fmla="*/ 7506 w 9832"/>
              <a:gd name="connsiteY44" fmla="*/ 9677 h 10000"/>
              <a:gd name="connsiteX45" fmla="*/ 6834 w 9832"/>
              <a:gd name="connsiteY45" fmla="*/ 9677 h 10000"/>
              <a:gd name="connsiteX46" fmla="*/ 5995 w 9832"/>
              <a:gd name="connsiteY46" fmla="*/ 10000 h 10000"/>
              <a:gd name="connsiteX47" fmla="*/ 5156 w 9832"/>
              <a:gd name="connsiteY47" fmla="*/ 10000 h 10000"/>
              <a:gd name="connsiteX48" fmla="*/ 4150 w 9832"/>
              <a:gd name="connsiteY48" fmla="*/ 10000 h 10000"/>
              <a:gd name="connsiteX49" fmla="*/ 3333 w 9832"/>
              <a:gd name="connsiteY49" fmla="*/ 10000 h 10000"/>
              <a:gd name="connsiteX50" fmla="*/ 2494 w 9832"/>
              <a:gd name="connsiteY50" fmla="*/ 9677 h 10000"/>
              <a:gd name="connsiteX51" fmla="*/ 1823 w 9832"/>
              <a:gd name="connsiteY51" fmla="*/ 9677 h 10000"/>
              <a:gd name="connsiteX52" fmla="*/ 1321 w 9832"/>
              <a:gd name="connsiteY52" fmla="*/ 9356 h 10000"/>
              <a:gd name="connsiteX53" fmla="*/ 818 w 9832"/>
              <a:gd name="connsiteY53" fmla="*/ 8702 h 10000"/>
              <a:gd name="connsiteX54" fmla="*/ 314 w 9832"/>
              <a:gd name="connsiteY54" fmla="*/ 8381 h 10000"/>
              <a:gd name="connsiteX55" fmla="*/ 0 w 9832"/>
              <a:gd name="connsiteY55" fmla="*/ 7735 h 10000"/>
              <a:gd name="connsiteX0" fmla="*/ 1003 w 10000"/>
              <a:gd name="connsiteY0" fmla="*/ 6434 h 10000"/>
              <a:gd name="connsiteX1" fmla="*/ 1344 w 10000"/>
              <a:gd name="connsiteY1" fmla="*/ 6761 h 10000"/>
              <a:gd name="connsiteX2" fmla="*/ 1684 w 10000"/>
              <a:gd name="connsiteY2" fmla="*/ 7085 h 10000"/>
              <a:gd name="connsiteX3" fmla="*/ 2196 w 10000"/>
              <a:gd name="connsiteY3" fmla="*/ 7406 h 10000"/>
              <a:gd name="connsiteX4" fmla="*/ 2877 w 10000"/>
              <a:gd name="connsiteY4" fmla="*/ 7735 h 10000"/>
              <a:gd name="connsiteX5" fmla="*/ 3561 w 10000"/>
              <a:gd name="connsiteY5" fmla="*/ 7735 h 10000"/>
              <a:gd name="connsiteX6" fmla="*/ 4221 w 10000"/>
              <a:gd name="connsiteY6" fmla="*/ 7735 h 10000"/>
              <a:gd name="connsiteX7" fmla="*/ 4903 w 10000"/>
              <a:gd name="connsiteY7" fmla="*/ 7735 h 10000"/>
              <a:gd name="connsiteX8" fmla="*/ 5417 w 10000"/>
              <a:gd name="connsiteY8" fmla="*/ 7735 h 10000"/>
              <a:gd name="connsiteX9" fmla="*/ 5928 w 10000"/>
              <a:gd name="connsiteY9" fmla="*/ 7406 h 10000"/>
              <a:gd name="connsiteX10" fmla="*/ 6782 w 10000"/>
              <a:gd name="connsiteY10" fmla="*/ 7085 h 10000"/>
              <a:gd name="connsiteX11" fmla="*/ 7462 w 10000"/>
              <a:gd name="connsiteY11" fmla="*/ 6761 h 10000"/>
              <a:gd name="connsiteX12" fmla="*/ 7634 w 10000"/>
              <a:gd name="connsiteY12" fmla="*/ 6434 h 10000"/>
              <a:gd name="connsiteX13" fmla="*/ 7804 w 10000"/>
              <a:gd name="connsiteY13" fmla="*/ 6154 h 10000"/>
              <a:gd name="connsiteX14" fmla="*/ 7973 w 10000"/>
              <a:gd name="connsiteY14" fmla="*/ 5831 h 10000"/>
              <a:gd name="connsiteX15" fmla="*/ 8146 w 10000"/>
              <a:gd name="connsiteY15" fmla="*/ 5504 h 10000"/>
              <a:gd name="connsiteX16" fmla="*/ 8293 w 10000"/>
              <a:gd name="connsiteY16" fmla="*/ 4208 h 10000"/>
              <a:gd name="connsiteX17" fmla="*/ 8464 w 10000"/>
              <a:gd name="connsiteY17" fmla="*/ 2915 h 10000"/>
              <a:gd name="connsiteX18" fmla="*/ 8635 w 10000"/>
              <a:gd name="connsiteY18" fmla="*/ 2269 h 10000"/>
              <a:gd name="connsiteX19" fmla="*/ 8635 w 10000"/>
              <a:gd name="connsiteY19" fmla="*/ 1627 h 10000"/>
              <a:gd name="connsiteX20" fmla="*/ 8635 w 10000"/>
              <a:gd name="connsiteY20" fmla="*/ 974 h 10000"/>
              <a:gd name="connsiteX21" fmla="*/ 8635 w 10000"/>
              <a:gd name="connsiteY21" fmla="*/ 642 h 10000"/>
              <a:gd name="connsiteX22" fmla="*/ 8805 w 10000"/>
              <a:gd name="connsiteY22" fmla="*/ 325 h 10000"/>
              <a:gd name="connsiteX23" fmla="*/ 8805 w 10000"/>
              <a:gd name="connsiteY23" fmla="*/ 0 h 10000"/>
              <a:gd name="connsiteX24" fmla="*/ 8805 w 10000"/>
              <a:gd name="connsiteY24" fmla="*/ 0 h 10000"/>
              <a:gd name="connsiteX25" fmla="*/ 8976 w 10000"/>
              <a:gd name="connsiteY25" fmla="*/ 0 h 10000"/>
              <a:gd name="connsiteX26" fmla="*/ 9147 w 10000"/>
              <a:gd name="connsiteY26" fmla="*/ 0 h 10000"/>
              <a:gd name="connsiteX27" fmla="*/ 9147 w 10000"/>
              <a:gd name="connsiteY27" fmla="*/ 325 h 10000"/>
              <a:gd name="connsiteX28" fmla="*/ 9318 w 10000"/>
              <a:gd name="connsiteY28" fmla="*/ 642 h 10000"/>
              <a:gd name="connsiteX29" fmla="*/ 9318 w 10000"/>
              <a:gd name="connsiteY29" fmla="*/ 1302 h 10000"/>
              <a:gd name="connsiteX30" fmla="*/ 9318 w 10000"/>
              <a:gd name="connsiteY30" fmla="*/ 1627 h 10000"/>
              <a:gd name="connsiteX31" fmla="*/ 9318 w 10000"/>
              <a:gd name="connsiteY31" fmla="*/ 2269 h 10000"/>
              <a:gd name="connsiteX32" fmla="*/ 9488 w 10000"/>
              <a:gd name="connsiteY32" fmla="*/ 3562 h 10000"/>
              <a:gd name="connsiteX33" fmla="*/ 9488 w 10000"/>
              <a:gd name="connsiteY33" fmla="*/ 4532 h 10000"/>
              <a:gd name="connsiteX34" fmla="*/ 9658 w 10000"/>
              <a:gd name="connsiteY34" fmla="*/ 5504 h 10000"/>
              <a:gd name="connsiteX35" fmla="*/ 9828 w 10000"/>
              <a:gd name="connsiteY35" fmla="*/ 6154 h 10000"/>
              <a:gd name="connsiteX36" fmla="*/ 10000 w 10000"/>
              <a:gd name="connsiteY36" fmla="*/ 6761 h 10000"/>
              <a:gd name="connsiteX37" fmla="*/ 10000 w 10000"/>
              <a:gd name="connsiteY37" fmla="*/ 7406 h 10000"/>
              <a:gd name="connsiteX38" fmla="*/ 9828 w 10000"/>
              <a:gd name="connsiteY38" fmla="*/ 8063 h 10000"/>
              <a:gd name="connsiteX39" fmla="*/ 9488 w 10000"/>
              <a:gd name="connsiteY39" fmla="*/ 8381 h 10000"/>
              <a:gd name="connsiteX40" fmla="*/ 9147 w 10000"/>
              <a:gd name="connsiteY40" fmla="*/ 8702 h 10000"/>
              <a:gd name="connsiteX41" fmla="*/ 8635 w 10000"/>
              <a:gd name="connsiteY41" fmla="*/ 9031 h 10000"/>
              <a:gd name="connsiteX42" fmla="*/ 8146 w 10000"/>
              <a:gd name="connsiteY42" fmla="*/ 9356 h 10000"/>
              <a:gd name="connsiteX43" fmla="*/ 7634 w 10000"/>
              <a:gd name="connsiteY43" fmla="*/ 9677 h 10000"/>
              <a:gd name="connsiteX44" fmla="*/ 6951 w 10000"/>
              <a:gd name="connsiteY44" fmla="*/ 9677 h 10000"/>
              <a:gd name="connsiteX45" fmla="*/ 6097 w 10000"/>
              <a:gd name="connsiteY45" fmla="*/ 10000 h 10000"/>
              <a:gd name="connsiteX46" fmla="*/ 5244 w 10000"/>
              <a:gd name="connsiteY46" fmla="*/ 10000 h 10000"/>
              <a:gd name="connsiteX47" fmla="*/ 4221 w 10000"/>
              <a:gd name="connsiteY47" fmla="*/ 10000 h 10000"/>
              <a:gd name="connsiteX48" fmla="*/ 3390 w 10000"/>
              <a:gd name="connsiteY48" fmla="*/ 10000 h 10000"/>
              <a:gd name="connsiteX49" fmla="*/ 2537 w 10000"/>
              <a:gd name="connsiteY49" fmla="*/ 9677 h 10000"/>
              <a:gd name="connsiteX50" fmla="*/ 1854 w 10000"/>
              <a:gd name="connsiteY50" fmla="*/ 9677 h 10000"/>
              <a:gd name="connsiteX51" fmla="*/ 1344 w 10000"/>
              <a:gd name="connsiteY51" fmla="*/ 9356 h 10000"/>
              <a:gd name="connsiteX52" fmla="*/ 832 w 10000"/>
              <a:gd name="connsiteY52" fmla="*/ 8702 h 10000"/>
              <a:gd name="connsiteX53" fmla="*/ 319 w 10000"/>
              <a:gd name="connsiteY53" fmla="*/ 8381 h 10000"/>
              <a:gd name="connsiteX54" fmla="*/ 0 w 10000"/>
              <a:gd name="connsiteY54" fmla="*/ 7735 h 10000"/>
              <a:gd name="connsiteX0" fmla="*/ 1344 w 10000"/>
              <a:gd name="connsiteY0" fmla="*/ 6761 h 10000"/>
              <a:gd name="connsiteX1" fmla="*/ 1684 w 10000"/>
              <a:gd name="connsiteY1" fmla="*/ 7085 h 10000"/>
              <a:gd name="connsiteX2" fmla="*/ 2196 w 10000"/>
              <a:gd name="connsiteY2" fmla="*/ 7406 h 10000"/>
              <a:gd name="connsiteX3" fmla="*/ 2877 w 10000"/>
              <a:gd name="connsiteY3" fmla="*/ 7735 h 10000"/>
              <a:gd name="connsiteX4" fmla="*/ 3561 w 10000"/>
              <a:gd name="connsiteY4" fmla="*/ 7735 h 10000"/>
              <a:gd name="connsiteX5" fmla="*/ 4221 w 10000"/>
              <a:gd name="connsiteY5" fmla="*/ 7735 h 10000"/>
              <a:gd name="connsiteX6" fmla="*/ 4903 w 10000"/>
              <a:gd name="connsiteY6" fmla="*/ 7735 h 10000"/>
              <a:gd name="connsiteX7" fmla="*/ 5417 w 10000"/>
              <a:gd name="connsiteY7" fmla="*/ 7735 h 10000"/>
              <a:gd name="connsiteX8" fmla="*/ 5928 w 10000"/>
              <a:gd name="connsiteY8" fmla="*/ 7406 h 10000"/>
              <a:gd name="connsiteX9" fmla="*/ 6782 w 10000"/>
              <a:gd name="connsiteY9" fmla="*/ 7085 h 10000"/>
              <a:gd name="connsiteX10" fmla="*/ 7462 w 10000"/>
              <a:gd name="connsiteY10" fmla="*/ 6761 h 10000"/>
              <a:gd name="connsiteX11" fmla="*/ 7634 w 10000"/>
              <a:gd name="connsiteY11" fmla="*/ 6434 h 10000"/>
              <a:gd name="connsiteX12" fmla="*/ 7804 w 10000"/>
              <a:gd name="connsiteY12" fmla="*/ 6154 h 10000"/>
              <a:gd name="connsiteX13" fmla="*/ 7973 w 10000"/>
              <a:gd name="connsiteY13" fmla="*/ 5831 h 10000"/>
              <a:gd name="connsiteX14" fmla="*/ 8146 w 10000"/>
              <a:gd name="connsiteY14" fmla="*/ 5504 h 10000"/>
              <a:gd name="connsiteX15" fmla="*/ 8293 w 10000"/>
              <a:gd name="connsiteY15" fmla="*/ 4208 h 10000"/>
              <a:gd name="connsiteX16" fmla="*/ 8464 w 10000"/>
              <a:gd name="connsiteY16" fmla="*/ 2915 h 10000"/>
              <a:gd name="connsiteX17" fmla="*/ 8635 w 10000"/>
              <a:gd name="connsiteY17" fmla="*/ 2269 h 10000"/>
              <a:gd name="connsiteX18" fmla="*/ 8635 w 10000"/>
              <a:gd name="connsiteY18" fmla="*/ 1627 h 10000"/>
              <a:gd name="connsiteX19" fmla="*/ 8635 w 10000"/>
              <a:gd name="connsiteY19" fmla="*/ 974 h 10000"/>
              <a:gd name="connsiteX20" fmla="*/ 8635 w 10000"/>
              <a:gd name="connsiteY20" fmla="*/ 642 h 10000"/>
              <a:gd name="connsiteX21" fmla="*/ 8805 w 10000"/>
              <a:gd name="connsiteY21" fmla="*/ 325 h 10000"/>
              <a:gd name="connsiteX22" fmla="*/ 8805 w 10000"/>
              <a:gd name="connsiteY22" fmla="*/ 0 h 10000"/>
              <a:gd name="connsiteX23" fmla="*/ 8805 w 10000"/>
              <a:gd name="connsiteY23" fmla="*/ 0 h 10000"/>
              <a:gd name="connsiteX24" fmla="*/ 8976 w 10000"/>
              <a:gd name="connsiteY24" fmla="*/ 0 h 10000"/>
              <a:gd name="connsiteX25" fmla="*/ 9147 w 10000"/>
              <a:gd name="connsiteY25" fmla="*/ 0 h 10000"/>
              <a:gd name="connsiteX26" fmla="*/ 9147 w 10000"/>
              <a:gd name="connsiteY26" fmla="*/ 325 h 10000"/>
              <a:gd name="connsiteX27" fmla="*/ 9318 w 10000"/>
              <a:gd name="connsiteY27" fmla="*/ 642 h 10000"/>
              <a:gd name="connsiteX28" fmla="*/ 9318 w 10000"/>
              <a:gd name="connsiteY28" fmla="*/ 1302 h 10000"/>
              <a:gd name="connsiteX29" fmla="*/ 9318 w 10000"/>
              <a:gd name="connsiteY29" fmla="*/ 1627 h 10000"/>
              <a:gd name="connsiteX30" fmla="*/ 9318 w 10000"/>
              <a:gd name="connsiteY30" fmla="*/ 2269 h 10000"/>
              <a:gd name="connsiteX31" fmla="*/ 9488 w 10000"/>
              <a:gd name="connsiteY31" fmla="*/ 3562 h 10000"/>
              <a:gd name="connsiteX32" fmla="*/ 9488 w 10000"/>
              <a:gd name="connsiteY32" fmla="*/ 4532 h 10000"/>
              <a:gd name="connsiteX33" fmla="*/ 9658 w 10000"/>
              <a:gd name="connsiteY33" fmla="*/ 5504 h 10000"/>
              <a:gd name="connsiteX34" fmla="*/ 9828 w 10000"/>
              <a:gd name="connsiteY34" fmla="*/ 6154 h 10000"/>
              <a:gd name="connsiteX35" fmla="*/ 10000 w 10000"/>
              <a:gd name="connsiteY35" fmla="*/ 6761 h 10000"/>
              <a:gd name="connsiteX36" fmla="*/ 10000 w 10000"/>
              <a:gd name="connsiteY36" fmla="*/ 7406 h 10000"/>
              <a:gd name="connsiteX37" fmla="*/ 9828 w 10000"/>
              <a:gd name="connsiteY37" fmla="*/ 8063 h 10000"/>
              <a:gd name="connsiteX38" fmla="*/ 9488 w 10000"/>
              <a:gd name="connsiteY38" fmla="*/ 8381 h 10000"/>
              <a:gd name="connsiteX39" fmla="*/ 9147 w 10000"/>
              <a:gd name="connsiteY39" fmla="*/ 8702 h 10000"/>
              <a:gd name="connsiteX40" fmla="*/ 8635 w 10000"/>
              <a:gd name="connsiteY40" fmla="*/ 9031 h 10000"/>
              <a:gd name="connsiteX41" fmla="*/ 8146 w 10000"/>
              <a:gd name="connsiteY41" fmla="*/ 9356 h 10000"/>
              <a:gd name="connsiteX42" fmla="*/ 7634 w 10000"/>
              <a:gd name="connsiteY42" fmla="*/ 9677 h 10000"/>
              <a:gd name="connsiteX43" fmla="*/ 6951 w 10000"/>
              <a:gd name="connsiteY43" fmla="*/ 9677 h 10000"/>
              <a:gd name="connsiteX44" fmla="*/ 6097 w 10000"/>
              <a:gd name="connsiteY44" fmla="*/ 10000 h 10000"/>
              <a:gd name="connsiteX45" fmla="*/ 5244 w 10000"/>
              <a:gd name="connsiteY45" fmla="*/ 10000 h 10000"/>
              <a:gd name="connsiteX46" fmla="*/ 4221 w 10000"/>
              <a:gd name="connsiteY46" fmla="*/ 10000 h 10000"/>
              <a:gd name="connsiteX47" fmla="*/ 3390 w 10000"/>
              <a:gd name="connsiteY47" fmla="*/ 10000 h 10000"/>
              <a:gd name="connsiteX48" fmla="*/ 2537 w 10000"/>
              <a:gd name="connsiteY48" fmla="*/ 9677 h 10000"/>
              <a:gd name="connsiteX49" fmla="*/ 1854 w 10000"/>
              <a:gd name="connsiteY49" fmla="*/ 9677 h 10000"/>
              <a:gd name="connsiteX50" fmla="*/ 1344 w 10000"/>
              <a:gd name="connsiteY50" fmla="*/ 9356 h 10000"/>
              <a:gd name="connsiteX51" fmla="*/ 832 w 10000"/>
              <a:gd name="connsiteY51" fmla="*/ 8702 h 10000"/>
              <a:gd name="connsiteX52" fmla="*/ 319 w 10000"/>
              <a:gd name="connsiteY52" fmla="*/ 8381 h 10000"/>
              <a:gd name="connsiteX53" fmla="*/ 0 w 10000"/>
              <a:gd name="connsiteY53" fmla="*/ 7735 h 10000"/>
              <a:gd name="connsiteX0" fmla="*/ 1025 w 9681"/>
              <a:gd name="connsiteY0" fmla="*/ 6761 h 10000"/>
              <a:gd name="connsiteX1" fmla="*/ 1365 w 9681"/>
              <a:gd name="connsiteY1" fmla="*/ 7085 h 10000"/>
              <a:gd name="connsiteX2" fmla="*/ 1877 w 9681"/>
              <a:gd name="connsiteY2" fmla="*/ 7406 h 10000"/>
              <a:gd name="connsiteX3" fmla="*/ 2558 w 9681"/>
              <a:gd name="connsiteY3" fmla="*/ 7735 h 10000"/>
              <a:gd name="connsiteX4" fmla="*/ 3242 w 9681"/>
              <a:gd name="connsiteY4" fmla="*/ 7735 h 10000"/>
              <a:gd name="connsiteX5" fmla="*/ 3902 w 9681"/>
              <a:gd name="connsiteY5" fmla="*/ 7735 h 10000"/>
              <a:gd name="connsiteX6" fmla="*/ 4584 w 9681"/>
              <a:gd name="connsiteY6" fmla="*/ 7735 h 10000"/>
              <a:gd name="connsiteX7" fmla="*/ 5098 w 9681"/>
              <a:gd name="connsiteY7" fmla="*/ 7735 h 10000"/>
              <a:gd name="connsiteX8" fmla="*/ 5609 w 9681"/>
              <a:gd name="connsiteY8" fmla="*/ 7406 h 10000"/>
              <a:gd name="connsiteX9" fmla="*/ 6463 w 9681"/>
              <a:gd name="connsiteY9" fmla="*/ 7085 h 10000"/>
              <a:gd name="connsiteX10" fmla="*/ 7143 w 9681"/>
              <a:gd name="connsiteY10" fmla="*/ 6761 h 10000"/>
              <a:gd name="connsiteX11" fmla="*/ 7315 w 9681"/>
              <a:gd name="connsiteY11" fmla="*/ 6434 h 10000"/>
              <a:gd name="connsiteX12" fmla="*/ 7485 w 9681"/>
              <a:gd name="connsiteY12" fmla="*/ 6154 h 10000"/>
              <a:gd name="connsiteX13" fmla="*/ 7654 w 9681"/>
              <a:gd name="connsiteY13" fmla="*/ 5831 h 10000"/>
              <a:gd name="connsiteX14" fmla="*/ 7827 w 9681"/>
              <a:gd name="connsiteY14" fmla="*/ 5504 h 10000"/>
              <a:gd name="connsiteX15" fmla="*/ 7974 w 9681"/>
              <a:gd name="connsiteY15" fmla="*/ 4208 h 10000"/>
              <a:gd name="connsiteX16" fmla="*/ 8145 w 9681"/>
              <a:gd name="connsiteY16" fmla="*/ 2915 h 10000"/>
              <a:gd name="connsiteX17" fmla="*/ 8316 w 9681"/>
              <a:gd name="connsiteY17" fmla="*/ 2269 h 10000"/>
              <a:gd name="connsiteX18" fmla="*/ 8316 w 9681"/>
              <a:gd name="connsiteY18" fmla="*/ 1627 h 10000"/>
              <a:gd name="connsiteX19" fmla="*/ 8316 w 9681"/>
              <a:gd name="connsiteY19" fmla="*/ 974 h 10000"/>
              <a:gd name="connsiteX20" fmla="*/ 8316 w 9681"/>
              <a:gd name="connsiteY20" fmla="*/ 642 h 10000"/>
              <a:gd name="connsiteX21" fmla="*/ 8486 w 9681"/>
              <a:gd name="connsiteY21" fmla="*/ 325 h 10000"/>
              <a:gd name="connsiteX22" fmla="*/ 8486 w 9681"/>
              <a:gd name="connsiteY22" fmla="*/ 0 h 10000"/>
              <a:gd name="connsiteX23" fmla="*/ 8486 w 9681"/>
              <a:gd name="connsiteY23" fmla="*/ 0 h 10000"/>
              <a:gd name="connsiteX24" fmla="*/ 8657 w 9681"/>
              <a:gd name="connsiteY24" fmla="*/ 0 h 10000"/>
              <a:gd name="connsiteX25" fmla="*/ 8828 w 9681"/>
              <a:gd name="connsiteY25" fmla="*/ 0 h 10000"/>
              <a:gd name="connsiteX26" fmla="*/ 8828 w 9681"/>
              <a:gd name="connsiteY26" fmla="*/ 325 h 10000"/>
              <a:gd name="connsiteX27" fmla="*/ 8999 w 9681"/>
              <a:gd name="connsiteY27" fmla="*/ 642 h 10000"/>
              <a:gd name="connsiteX28" fmla="*/ 8999 w 9681"/>
              <a:gd name="connsiteY28" fmla="*/ 1302 h 10000"/>
              <a:gd name="connsiteX29" fmla="*/ 8999 w 9681"/>
              <a:gd name="connsiteY29" fmla="*/ 1627 h 10000"/>
              <a:gd name="connsiteX30" fmla="*/ 8999 w 9681"/>
              <a:gd name="connsiteY30" fmla="*/ 2269 h 10000"/>
              <a:gd name="connsiteX31" fmla="*/ 9169 w 9681"/>
              <a:gd name="connsiteY31" fmla="*/ 3562 h 10000"/>
              <a:gd name="connsiteX32" fmla="*/ 9169 w 9681"/>
              <a:gd name="connsiteY32" fmla="*/ 4532 h 10000"/>
              <a:gd name="connsiteX33" fmla="*/ 9339 w 9681"/>
              <a:gd name="connsiteY33" fmla="*/ 5504 h 10000"/>
              <a:gd name="connsiteX34" fmla="*/ 9509 w 9681"/>
              <a:gd name="connsiteY34" fmla="*/ 6154 h 10000"/>
              <a:gd name="connsiteX35" fmla="*/ 9681 w 9681"/>
              <a:gd name="connsiteY35" fmla="*/ 6761 h 10000"/>
              <a:gd name="connsiteX36" fmla="*/ 9681 w 9681"/>
              <a:gd name="connsiteY36" fmla="*/ 7406 h 10000"/>
              <a:gd name="connsiteX37" fmla="*/ 9509 w 9681"/>
              <a:gd name="connsiteY37" fmla="*/ 8063 h 10000"/>
              <a:gd name="connsiteX38" fmla="*/ 9169 w 9681"/>
              <a:gd name="connsiteY38" fmla="*/ 8381 h 10000"/>
              <a:gd name="connsiteX39" fmla="*/ 8828 w 9681"/>
              <a:gd name="connsiteY39" fmla="*/ 8702 h 10000"/>
              <a:gd name="connsiteX40" fmla="*/ 8316 w 9681"/>
              <a:gd name="connsiteY40" fmla="*/ 9031 h 10000"/>
              <a:gd name="connsiteX41" fmla="*/ 7827 w 9681"/>
              <a:gd name="connsiteY41" fmla="*/ 9356 h 10000"/>
              <a:gd name="connsiteX42" fmla="*/ 7315 w 9681"/>
              <a:gd name="connsiteY42" fmla="*/ 9677 h 10000"/>
              <a:gd name="connsiteX43" fmla="*/ 6632 w 9681"/>
              <a:gd name="connsiteY43" fmla="*/ 9677 h 10000"/>
              <a:gd name="connsiteX44" fmla="*/ 5778 w 9681"/>
              <a:gd name="connsiteY44" fmla="*/ 10000 h 10000"/>
              <a:gd name="connsiteX45" fmla="*/ 4925 w 9681"/>
              <a:gd name="connsiteY45" fmla="*/ 10000 h 10000"/>
              <a:gd name="connsiteX46" fmla="*/ 3902 w 9681"/>
              <a:gd name="connsiteY46" fmla="*/ 10000 h 10000"/>
              <a:gd name="connsiteX47" fmla="*/ 3071 w 9681"/>
              <a:gd name="connsiteY47" fmla="*/ 10000 h 10000"/>
              <a:gd name="connsiteX48" fmla="*/ 2218 w 9681"/>
              <a:gd name="connsiteY48" fmla="*/ 9677 h 10000"/>
              <a:gd name="connsiteX49" fmla="*/ 1535 w 9681"/>
              <a:gd name="connsiteY49" fmla="*/ 9677 h 10000"/>
              <a:gd name="connsiteX50" fmla="*/ 1025 w 9681"/>
              <a:gd name="connsiteY50" fmla="*/ 9356 h 10000"/>
              <a:gd name="connsiteX51" fmla="*/ 513 w 9681"/>
              <a:gd name="connsiteY51" fmla="*/ 8702 h 10000"/>
              <a:gd name="connsiteX52" fmla="*/ 0 w 9681"/>
              <a:gd name="connsiteY52" fmla="*/ 8381 h 10000"/>
              <a:gd name="connsiteX0" fmla="*/ 529 w 9470"/>
              <a:gd name="connsiteY0" fmla="*/ 6761 h 10000"/>
              <a:gd name="connsiteX1" fmla="*/ 880 w 9470"/>
              <a:gd name="connsiteY1" fmla="*/ 7085 h 10000"/>
              <a:gd name="connsiteX2" fmla="*/ 1409 w 9470"/>
              <a:gd name="connsiteY2" fmla="*/ 7406 h 10000"/>
              <a:gd name="connsiteX3" fmla="*/ 2112 w 9470"/>
              <a:gd name="connsiteY3" fmla="*/ 7735 h 10000"/>
              <a:gd name="connsiteX4" fmla="*/ 2819 w 9470"/>
              <a:gd name="connsiteY4" fmla="*/ 7735 h 10000"/>
              <a:gd name="connsiteX5" fmla="*/ 3501 w 9470"/>
              <a:gd name="connsiteY5" fmla="*/ 7735 h 10000"/>
              <a:gd name="connsiteX6" fmla="*/ 4205 w 9470"/>
              <a:gd name="connsiteY6" fmla="*/ 7735 h 10000"/>
              <a:gd name="connsiteX7" fmla="*/ 4736 w 9470"/>
              <a:gd name="connsiteY7" fmla="*/ 7735 h 10000"/>
              <a:gd name="connsiteX8" fmla="*/ 5264 w 9470"/>
              <a:gd name="connsiteY8" fmla="*/ 7406 h 10000"/>
              <a:gd name="connsiteX9" fmla="*/ 6146 w 9470"/>
              <a:gd name="connsiteY9" fmla="*/ 7085 h 10000"/>
              <a:gd name="connsiteX10" fmla="*/ 6848 w 9470"/>
              <a:gd name="connsiteY10" fmla="*/ 6761 h 10000"/>
              <a:gd name="connsiteX11" fmla="*/ 7026 w 9470"/>
              <a:gd name="connsiteY11" fmla="*/ 6434 h 10000"/>
              <a:gd name="connsiteX12" fmla="*/ 7202 w 9470"/>
              <a:gd name="connsiteY12" fmla="*/ 6154 h 10000"/>
              <a:gd name="connsiteX13" fmla="*/ 7376 w 9470"/>
              <a:gd name="connsiteY13" fmla="*/ 5831 h 10000"/>
              <a:gd name="connsiteX14" fmla="*/ 7555 w 9470"/>
              <a:gd name="connsiteY14" fmla="*/ 5504 h 10000"/>
              <a:gd name="connsiteX15" fmla="*/ 7707 w 9470"/>
              <a:gd name="connsiteY15" fmla="*/ 4208 h 10000"/>
              <a:gd name="connsiteX16" fmla="*/ 7883 w 9470"/>
              <a:gd name="connsiteY16" fmla="*/ 2915 h 10000"/>
              <a:gd name="connsiteX17" fmla="*/ 8060 w 9470"/>
              <a:gd name="connsiteY17" fmla="*/ 2269 h 10000"/>
              <a:gd name="connsiteX18" fmla="*/ 8060 w 9470"/>
              <a:gd name="connsiteY18" fmla="*/ 1627 h 10000"/>
              <a:gd name="connsiteX19" fmla="*/ 8060 w 9470"/>
              <a:gd name="connsiteY19" fmla="*/ 974 h 10000"/>
              <a:gd name="connsiteX20" fmla="*/ 8060 w 9470"/>
              <a:gd name="connsiteY20" fmla="*/ 642 h 10000"/>
              <a:gd name="connsiteX21" fmla="*/ 8236 w 9470"/>
              <a:gd name="connsiteY21" fmla="*/ 325 h 10000"/>
              <a:gd name="connsiteX22" fmla="*/ 8236 w 9470"/>
              <a:gd name="connsiteY22" fmla="*/ 0 h 10000"/>
              <a:gd name="connsiteX23" fmla="*/ 8236 w 9470"/>
              <a:gd name="connsiteY23" fmla="*/ 0 h 10000"/>
              <a:gd name="connsiteX24" fmla="*/ 8412 w 9470"/>
              <a:gd name="connsiteY24" fmla="*/ 0 h 10000"/>
              <a:gd name="connsiteX25" fmla="*/ 8589 w 9470"/>
              <a:gd name="connsiteY25" fmla="*/ 0 h 10000"/>
              <a:gd name="connsiteX26" fmla="*/ 8589 w 9470"/>
              <a:gd name="connsiteY26" fmla="*/ 325 h 10000"/>
              <a:gd name="connsiteX27" fmla="*/ 8766 w 9470"/>
              <a:gd name="connsiteY27" fmla="*/ 642 h 10000"/>
              <a:gd name="connsiteX28" fmla="*/ 8766 w 9470"/>
              <a:gd name="connsiteY28" fmla="*/ 1302 h 10000"/>
              <a:gd name="connsiteX29" fmla="*/ 8766 w 9470"/>
              <a:gd name="connsiteY29" fmla="*/ 1627 h 10000"/>
              <a:gd name="connsiteX30" fmla="*/ 8766 w 9470"/>
              <a:gd name="connsiteY30" fmla="*/ 2269 h 10000"/>
              <a:gd name="connsiteX31" fmla="*/ 8941 w 9470"/>
              <a:gd name="connsiteY31" fmla="*/ 3562 h 10000"/>
              <a:gd name="connsiteX32" fmla="*/ 8941 w 9470"/>
              <a:gd name="connsiteY32" fmla="*/ 4532 h 10000"/>
              <a:gd name="connsiteX33" fmla="*/ 9117 w 9470"/>
              <a:gd name="connsiteY33" fmla="*/ 5504 h 10000"/>
              <a:gd name="connsiteX34" fmla="*/ 9292 w 9470"/>
              <a:gd name="connsiteY34" fmla="*/ 6154 h 10000"/>
              <a:gd name="connsiteX35" fmla="*/ 9470 w 9470"/>
              <a:gd name="connsiteY35" fmla="*/ 6761 h 10000"/>
              <a:gd name="connsiteX36" fmla="*/ 9470 w 9470"/>
              <a:gd name="connsiteY36" fmla="*/ 7406 h 10000"/>
              <a:gd name="connsiteX37" fmla="*/ 9292 w 9470"/>
              <a:gd name="connsiteY37" fmla="*/ 8063 h 10000"/>
              <a:gd name="connsiteX38" fmla="*/ 8941 w 9470"/>
              <a:gd name="connsiteY38" fmla="*/ 8381 h 10000"/>
              <a:gd name="connsiteX39" fmla="*/ 8589 w 9470"/>
              <a:gd name="connsiteY39" fmla="*/ 8702 h 10000"/>
              <a:gd name="connsiteX40" fmla="*/ 8060 w 9470"/>
              <a:gd name="connsiteY40" fmla="*/ 9031 h 10000"/>
              <a:gd name="connsiteX41" fmla="*/ 7555 w 9470"/>
              <a:gd name="connsiteY41" fmla="*/ 9356 h 10000"/>
              <a:gd name="connsiteX42" fmla="*/ 7026 w 9470"/>
              <a:gd name="connsiteY42" fmla="*/ 9677 h 10000"/>
              <a:gd name="connsiteX43" fmla="*/ 6321 w 9470"/>
              <a:gd name="connsiteY43" fmla="*/ 9677 h 10000"/>
              <a:gd name="connsiteX44" fmla="*/ 5438 w 9470"/>
              <a:gd name="connsiteY44" fmla="*/ 10000 h 10000"/>
              <a:gd name="connsiteX45" fmla="*/ 4557 w 9470"/>
              <a:gd name="connsiteY45" fmla="*/ 10000 h 10000"/>
              <a:gd name="connsiteX46" fmla="*/ 3501 w 9470"/>
              <a:gd name="connsiteY46" fmla="*/ 10000 h 10000"/>
              <a:gd name="connsiteX47" fmla="*/ 2642 w 9470"/>
              <a:gd name="connsiteY47" fmla="*/ 10000 h 10000"/>
              <a:gd name="connsiteX48" fmla="*/ 1761 w 9470"/>
              <a:gd name="connsiteY48" fmla="*/ 9677 h 10000"/>
              <a:gd name="connsiteX49" fmla="*/ 1056 w 9470"/>
              <a:gd name="connsiteY49" fmla="*/ 9677 h 10000"/>
              <a:gd name="connsiteX50" fmla="*/ 529 w 9470"/>
              <a:gd name="connsiteY50" fmla="*/ 9356 h 10000"/>
              <a:gd name="connsiteX51" fmla="*/ 0 w 9470"/>
              <a:gd name="connsiteY51" fmla="*/ 8702 h 10000"/>
              <a:gd name="connsiteX0" fmla="*/ 0 w 9441"/>
              <a:gd name="connsiteY0" fmla="*/ 6761 h 10000"/>
              <a:gd name="connsiteX1" fmla="*/ 370 w 9441"/>
              <a:gd name="connsiteY1" fmla="*/ 7085 h 10000"/>
              <a:gd name="connsiteX2" fmla="*/ 929 w 9441"/>
              <a:gd name="connsiteY2" fmla="*/ 7406 h 10000"/>
              <a:gd name="connsiteX3" fmla="*/ 1671 w 9441"/>
              <a:gd name="connsiteY3" fmla="*/ 7735 h 10000"/>
              <a:gd name="connsiteX4" fmla="*/ 2418 w 9441"/>
              <a:gd name="connsiteY4" fmla="*/ 7735 h 10000"/>
              <a:gd name="connsiteX5" fmla="*/ 3138 w 9441"/>
              <a:gd name="connsiteY5" fmla="*/ 7735 h 10000"/>
              <a:gd name="connsiteX6" fmla="*/ 3881 w 9441"/>
              <a:gd name="connsiteY6" fmla="*/ 7735 h 10000"/>
              <a:gd name="connsiteX7" fmla="*/ 4442 w 9441"/>
              <a:gd name="connsiteY7" fmla="*/ 7735 h 10000"/>
              <a:gd name="connsiteX8" fmla="*/ 5000 w 9441"/>
              <a:gd name="connsiteY8" fmla="*/ 7406 h 10000"/>
              <a:gd name="connsiteX9" fmla="*/ 5931 w 9441"/>
              <a:gd name="connsiteY9" fmla="*/ 7085 h 10000"/>
              <a:gd name="connsiteX10" fmla="*/ 6672 w 9441"/>
              <a:gd name="connsiteY10" fmla="*/ 6761 h 10000"/>
              <a:gd name="connsiteX11" fmla="*/ 6860 w 9441"/>
              <a:gd name="connsiteY11" fmla="*/ 6434 h 10000"/>
              <a:gd name="connsiteX12" fmla="*/ 7046 w 9441"/>
              <a:gd name="connsiteY12" fmla="*/ 6154 h 10000"/>
              <a:gd name="connsiteX13" fmla="*/ 7230 w 9441"/>
              <a:gd name="connsiteY13" fmla="*/ 5831 h 10000"/>
              <a:gd name="connsiteX14" fmla="*/ 7419 w 9441"/>
              <a:gd name="connsiteY14" fmla="*/ 5504 h 10000"/>
              <a:gd name="connsiteX15" fmla="*/ 7579 w 9441"/>
              <a:gd name="connsiteY15" fmla="*/ 4208 h 10000"/>
              <a:gd name="connsiteX16" fmla="*/ 7765 w 9441"/>
              <a:gd name="connsiteY16" fmla="*/ 2915 h 10000"/>
              <a:gd name="connsiteX17" fmla="*/ 7952 w 9441"/>
              <a:gd name="connsiteY17" fmla="*/ 2269 h 10000"/>
              <a:gd name="connsiteX18" fmla="*/ 7952 w 9441"/>
              <a:gd name="connsiteY18" fmla="*/ 1627 h 10000"/>
              <a:gd name="connsiteX19" fmla="*/ 7952 w 9441"/>
              <a:gd name="connsiteY19" fmla="*/ 974 h 10000"/>
              <a:gd name="connsiteX20" fmla="*/ 7952 w 9441"/>
              <a:gd name="connsiteY20" fmla="*/ 642 h 10000"/>
              <a:gd name="connsiteX21" fmla="*/ 8138 w 9441"/>
              <a:gd name="connsiteY21" fmla="*/ 325 h 10000"/>
              <a:gd name="connsiteX22" fmla="*/ 8138 w 9441"/>
              <a:gd name="connsiteY22" fmla="*/ 0 h 10000"/>
              <a:gd name="connsiteX23" fmla="*/ 8138 w 9441"/>
              <a:gd name="connsiteY23" fmla="*/ 0 h 10000"/>
              <a:gd name="connsiteX24" fmla="*/ 8324 w 9441"/>
              <a:gd name="connsiteY24" fmla="*/ 0 h 10000"/>
              <a:gd name="connsiteX25" fmla="*/ 8511 w 9441"/>
              <a:gd name="connsiteY25" fmla="*/ 0 h 10000"/>
              <a:gd name="connsiteX26" fmla="*/ 8511 w 9441"/>
              <a:gd name="connsiteY26" fmla="*/ 325 h 10000"/>
              <a:gd name="connsiteX27" fmla="*/ 8698 w 9441"/>
              <a:gd name="connsiteY27" fmla="*/ 642 h 10000"/>
              <a:gd name="connsiteX28" fmla="*/ 8698 w 9441"/>
              <a:gd name="connsiteY28" fmla="*/ 1302 h 10000"/>
              <a:gd name="connsiteX29" fmla="*/ 8698 w 9441"/>
              <a:gd name="connsiteY29" fmla="*/ 1627 h 10000"/>
              <a:gd name="connsiteX30" fmla="*/ 8698 w 9441"/>
              <a:gd name="connsiteY30" fmla="*/ 2269 h 10000"/>
              <a:gd name="connsiteX31" fmla="*/ 8882 w 9441"/>
              <a:gd name="connsiteY31" fmla="*/ 3562 h 10000"/>
              <a:gd name="connsiteX32" fmla="*/ 8882 w 9441"/>
              <a:gd name="connsiteY32" fmla="*/ 4532 h 10000"/>
              <a:gd name="connsiteX33" fmla="*/ 9068 w 9441"/>
              <a:gd name="connsiteY33" fmla="*/ 5504 h 10000"/>
              <a:gd name="connsiteX34" fmla="*/ 9253 w 9441"/>
              <a:gd name="connsiteY34" fmla="*/ 6154 h 10000"/>
              <a:gd name="connsiteX35" fmla="*/ 9441 w 9441"/>
              <a:gd name="connsiteY35" fmla="*/ 6761 h 10000"/>
              <a:gd name="connsiteX36" fmla="*/ 9441 w 9441"/>
              <a:gd name="connsiteY36" fmla="*/ 7406 h 10000"/>
              <a:gd name="connsiteX37" fmla="*/ 9253 w 9441"/>
              <a:gd name="connsiteY37" fmla="*/ 8063 h 10000"/>
              <a:gd name="connsiteX38" fmla="*/ 8882 w 9441"/>
              <a:gd name="connsiteY38" fmla="*/ 8381 h 10000"/>
              <a:gd name="connsiteX39" fmla="*/ 8511 w 9441"/>
              <a:gd name="connsiteY39" fmla="*/ 8702 h 10000"/>
              <a:gd name="connsiteX40" fmla="*/ 7952 w 9441"/>
              <a:gd name="connsiteY40" fmla="*/ 9031 h 10000"/>
              <a:gd name="connsiteX41" fmla="*/ 7419 w 9441"/>
              <a:gd name="connsiteY41" fmla="*/ 9356 h 10000"/>
              <a:gd name="connsiteX42" fmla="*/ 6860 w 9441"/>
              <a:gd name="connsiteY42" fmla="*/ 9677 h 10000"/>
              <a:gd name="connsiteX43" fmla="*/ 6116 w 9441"/>
              <a:gd name="connsiteY43" fmla="*/ 9677 h 10000"/>
              <a:gd name="connsiteX44" fmla="*/ 5183 w 9441"/>
              <a:gd name="connsiteY44" fmla="*/ 10000 h 10000"/>
              <a:gd name="connsiteX45" fmla="*/ 4253 w 9441"/>
              <a:gd name="connsiteY45" fmla="*/ 10000 h 10000"/>
              <a:gd name="connsiteX46" fmla="*/ 3138 w 9441"/>
              <a:gd name="connsiteY46" fmla="*/ 10000 h 10000"/>
              <a:gd name="connsiteX47" fmla="*/ 2231 w 9441"/>
              <a:gd name="connsiteY47" fmla="*/ 10000 h 10000"/>
              <a:gd name="connsiteX48" fmla="*/ 1301 w 9441"/>
              <a:gd name="connsiteY48" fmla="*/ 9677 h 10000"/>
              <a:gd name="connsiteX49" fmla="*/ 556 w 9441"/>
              <a:gd name="connsiteY49" fmla="*/ 9677 h 10000"/>
              <a:gd name="connsiteX50" fmla="*/ 0 w 9441"/>
              <a:gd name="connsiteY50" fmla="*/ 9356 h 10000"/>
              <a:gd name="connsiteX0" fmla="*/ 0 w 10000"/>
              <a:gd name="connsiteY0" fmla="*/ 6761 h 10000"/>
              <a:gd name="connsiteX1" fmla="*/ 984 w 10000"/>
              <a:gd name="connsiteY1" fmla="*/ 7406 h 10000"/>
              <a:gd name="connsiteX2" fmla="*/ 1770 w 10000"/>
              <a:gd name="connsiteY2" fmla="*/ 7735 h 10000"/>
              <a:gd name="connsiteX3" fmla="*/ 2561 w 10000"/>
              <a:gd name="connsiteY3" fmla="*/ 7735 h 10000"/>
              <a:gd name="connsiteX4" fmla="*/ 3324 w 10000"/>
              <a:gd name="connsiteY4" fmla="*/ 7735 h 10000"/>
              <a:gd name="connsiteX5" fmla="*/ 4111 w 10000"/>
              <a:gd name="connsiteY5" fmla="*/ 7735 h 10000"/>
              <a:gd name="connsiteX6" fmla="*/ 4705 w 10000"/>
              <a:gd name="connsiteY6" fmla="*/ 7735 h 10000"/>
              <a:gd name="connsiteX7" fmla="*/ 5296 w 10000"/>
              <a:gd name="connsiteY7" fmla="*/ 7406 h 10000"/>
              <a:gd name="connsiteX8" fmla="*/ 6282 w 10000"/>
              <a:gd name="connsiteY8" fmla="*/ 7085 h 10000"/>
              <a:gd name="connsiteX9" fmla="*/ 7067 w 10000"/>
              <a:gd name="connsiteY9" fmla="*/ 6761 h 10000"/>
              <a:gd name="connsiteX10" fmla="*/ 7266 w 10000"/>
              <a:gd name="connsiteY10" fmla="*/ 6434 h 10000"/>
              <a:gd name="connsiteX11" fmla="*/ 7463 w 10000"/>
              <a:gd name="connsiteY11" fmla="*/ 6154 h 10000"/>
              <a:gd name="connsiteX12" fmla="*/ 7658 w 10000"/>
              <a:gd name="connsiteY12" fmla="*/ 5831 h 10000"/>
              <a:gd name="connsiteX13" fmla="*/ 7858 w 10000"/>
              <a:gd name="connsiteY13" fmla="*/ 5504 h 10000"/>
              <a:gd name="connsiteX14" fmla="*/ 8028 w 10000"/>
              <a:gd name="connsiteY14" fmla="*/ 4208 h 10000"/>
              <a:gd name="connsiteX15" fmla="*/ 8225 w 10000"/>
              <a:gd name="connsiteY15" fmla="*/ 2915 h 10000"/>
              <a:gd name="connsiteX16" fmla="*/ 8423 w 10000"/>
              <a:gd name="connsiteY16" fmla="*/ 2269 h 10000"/>
              <a:gd name="connsiteX17" fmla="*/ 8423 w 10000"/>
              <a:gd name="connsiteY17" fmla="*/ 1627 h 10000"/>
              <a:gd name="connsiteX18" fmla="*/ 8423 w 10000"/>
              <a:gd name="connsiteY18" fmla="*/ 974 h 10000"/>
              <a:gd name="connsiteX19" fmla="*/ 8423 w 10000"/>
              <a:gd name="connsiteY19" fmla="*/ 642 h 10000"/>
              <a:gd name="connsiteX20" fmla="*/ 8620 w 10000"/>
              <a:gd name="connsiteY20" fmla="*/ 325 h 10000"/>
              <a:gd name="connsiteX21" fmla="*/ 8620 w 10000"/>
              <a:gd name="connsiteY21" fmla="*/ 0 h 10000"/>
              <a:gd name="connsiteX22" fmla="*/ 8620 w 10000"/>
              <a:gd name="connsiteY22" fmla="*/ 0 h 10000"/>
              <a:gd name="connsiteX23" fmla="*/ 8817 w 10000"/>
              <a:gd name="connsiteY23" fmla="*/ 0 h 10000"/>
              <a:gd name="connsiteX24" fmla="*/ 9015 w 10000"/>
              <a:gd name="connsiteY24" fmla="*/ 0 h 10000"/>
              <a:gd name="connsiteX25" fmla="*/ 9015 w 10000"/>
              <a:gd name="connsiteY25" fmla="*/ 325 h 10000"/>
              <a:gd name="connsiteX26" fmla="*/ 9213 w 10000"/>
              <a:gd name="connsiteY26" fmla="*/ 642 h 10000"/>
              <a:gd name="connsiteX27" fmla="*/ 9213 w 10000"/>
              <a:gd name="connsiteY27" fmla="*/ 1302 h 10000"/>
              <a:gd name="connsiteX28" fmla="*/ 9213 w 10000"/>
              <a:gd name="connsiteY28" fmla="*/ 1627 h 10000"/>
              <a:gd name="connsiteX29" fmla="*/ 9213 w 10000"/>
              <a:gd name="connsiteY29" fmla="*/ 2269 h 10000"/>
              <a:gd name="connsiteX30" fmla="*/ 9408 w 10000"/>
              <a:gd name="connsiteY30" fmla="*/ 3562 h 10000"/>
              <a:gd name="connsiteX31" fmla="*/ 9408 w 10000"/>
              <a:gd name="connsiteY31" fmla="*/ 4532 h 10000"/>
              <a:gd name="connsiteX32" fmla="*/ 9605 w 10000"/>
              <a:gd name="connsiteY32" fmla="*/ 5504 h 10000"/>
              <a:gd name="connsiteX33" fmla="*/ 9801 w 10000"/>
              <a:gd name="connsiteY33" fmla="*/ 6154 h 10000"/>
              <a:gd name="connsiteX34" fmla="*/ 10000 w 10000"/>
              <a:gd name="connsiteY34" fmla="*/ 6761 h 10000"/>
              <a:gd name="connsiteX35" fmla="*/ 10000 w 10000"/>
              <a:gd name="connsiteY35" fmla="*/ 7406 h 10000"/>
              <a:gd name="connsiteX36" fmla="*/ 9801 w 10000"/>
              <a:gd name="connsiteY36" fmla="*/ 8063 h 10000"/>
              <a:gd name="connsiteX37" fmla="*/ 9408 w 10000"/>
              <a:gd name="connsiteY37" fmla="*/ 8381 h 10000"/>
              <a:gd name="connsiteX38" fmla="*/ 9015 w 10000"/>
              <a:gd name="connsiteY38" fmla="*/ 8702 h 10000"/>
              <a:gd name="connsiteX39" fmla="*/ 8423 w 10000"/>
              <a:gd name="connsiteY39" fmla="*/ 9031 h 10000"/>
              <a:gd name="connsiteX40" fmla="*/ 7858 w 10000"/>
              <a:gd name="connsiteY40" fmla="*/ 9356 h 10000"/>
              <a:gd name="connsiteX41" fmla="*/ 7266 w 10000"/>
              <a:gd name="connsiteY41" fmla="*/ 9677 h 10000"/>
              <a:gd name="connsiteX42" fmla="*/ 6478 w 10000"/>
              <a:gd name="connsiteY42" fmla="*/ 9677 h 10000"/>
              <a:gd name="connsiteX43" fmla="*/ 5490 w 10000"/>
              <a:gd name="connsiteY43" fmla="*/ 10000 h 10000"/>
              <a:gd name="connsiteX44" fmla="*/ 4505 w 10000"/>
              <a:gd name="connsiteY44" fmla="*/ 10000 h 10000"/>
              <a:gd name="connsiteX45" fmla="*/ 3324 w 10000"/>
              <a:gd name="connsiteY45" fmla="*/ 10000 h 10000"/>
              <a:gd name="connsiteX46" fmla="*/ 2363 w 10000"/>
              <a:gd name="connsiteY46" fmla="*/ 10000 h 10000"/>
              <a:gd name="connsiteX47" fmla="*/ 1378 w 10000"/>
              <a:gd name="connsiteY47" fmla="*/ 9677 h 10000"/>
              <a:gd name="connsiteX48" fmla="*/ 589 w 10000"/>
              <a:gd name="connsiteY48" fmla="*/ 9677 h 10000"/>
              <a:gd name="connsiteX49" fmla="*/ 0 w 10000"/>
              <a:gd name="connsiteY49" fmla="*/ 9356 h 10000"/>
              <a:gd name="connsiteX0" fmla="*/ 984 w 10000"/>
              <a:gd name="connsiteY0" fmla="*/ 7406 h 10000"/>
              <a:gd name="connsiteX1" fmla="*/ 1770 w 10000"/>
              <a:gd name="connsiteY1" fmla="*/ 7735 h 10000"/>
              <a:gd name="connsiteX2" fmla="*/ 2561 w 10000"/>
              <a:gd name="connsiteY2" fmla="*/ 7735 h 10000"/>
              <a:gd name="connsiteX3" fmla="*/ 3324 w 10000"/>
              <a:gd name="connsiteY3" fmla="*/ 7735 h 10000"/>
              <a:gd name="connsiteX4" fmla="*/ 4111 w 10000"/>
              <a:gd name="connsiteY4" fmla="*/ 7735 h 10000"/>
              <a:gd name="connsiteX5" fmla="*/ 4705 w 10000"/>
              <a:gd name="connsiteY5" fmla="*/ 7735 h 10000"/>
              <a:gd name="connsiteX6" fmla="*/ 5296 w 10000"/>
              <a:gd name="connsiteY6" fmla="*/ 7406 h 10000"/>
              <a:gd name="connsiteX7" fmla="*/ 6282 w 10000"/>
              <a:gd name="connsiteY7" fmla="*/ 7085 h 10000"/>
              <a:gd name="connsiteX8" fmla="*/ 7067 w 10000"/>
              <a:gd name="connsiteY8" fmla="*/ 6761 h 10000"/>
              <a:gd name="connsiteX9" fmla="*/ 7266 w 10000"/>
              <a:gd name="connsiteY9" fmla="*/ 6434 h 10000"/>
              <a:gd name="connsiteX10" fmla="*/ 7463 w 10000"/>
              <a:gd name="connsiteY10" fmla="*/ 6154 h 10000"/>
              <a:gd name="connsiteX11" fmla="*/ 7658 w 10000"/>
              <a:gd name="connsiteY11" fmla="*/ 5831 h 10000"/>
              <a:gd name="connsiteX12" fmla="*/ 7858 w 10000"/>
              <a:gd name="connsiteY12" fmla="*/ 5504 h 10000"/>
              <a:gd name="connsiteX13" fmla="*/ 8028 w 10000"/>
              <a:gd name="connsiteY13" fmla="*/ 4208 h 10000"/>
              <a:gd name="connsiteX14" fmla="*/ 8225 w 10000"/>
              <a:gd name="connsiteY14" fmla="*/ 2915 h 10000"/>
              <a:gd name="connsiteX15" fmla="*/ 8423 w 10000"/>
              <a:gd name="connsiteY15" fmla="*/ 2269 h 10000"/>
              <a:gd name="connsiteX16" fmla="*/ 8423 w 10000"/>
              <a:gd name="connsiteY16" fmla="*/ 1627 h 10000"/>
              <a:gd name="connsiteX17" fmla="*/ 8423 w 10000"/>
              <a:gd name="connsiteY17" fmla="*/ 974 h 10000"/>
              <a:gd name="connsiteX18" fmla="*/ 8423 w 10000"/>
              <a:gd name="connsiteY18" fmla="*/ 642 h 10000"/>
              <a:gd name="connsiteX19" fmla="*/ 8620 w 10000"/>
              <a:gd name="connsiteY19" fmla="*/ 325 h 10000"/>
              <a:gd name="connsiteX20" fmla="*/ 8620 w 10000"/>
              <a:gd name="connsiteY20" fmla="*/ 0 h 10000"/>
              <a:gd name="connsiteX21" fmla="*/ 8620 w 10000"/>
              <a:gd name="connsiteY21" fmla="*/ 0 h 10000"/>
              <a:gd name="connsiteX22" fmla="*/ 8817 w 10000"/>
              <a:gd name="connsiteY22" fmla="*/ 0 h 10000"/>
              <a:gd name="connsiteX23" fmla="*/ 9015 w 10000"/>
              <a:gd name="connsiteY23" fmla="*/ 0 h 10000"/>
              <a:gd name="connsiteX24" fmla="*/ 9015 w 10000"/>
              <a:gd name="connsiteY24" fmla="*/ 325 h 10000"/>
              <a:gd name="connsiteX25" fmla="*/ 9213 w 10000"/>
              <a:gd name="connsiteY25" fmla="*/ 642 h 10000"/>
              <a:gd name="connsiteX26" fmla="*/ 9213 w 10000"/>
              <a:gd name="connsiteY26" fmla="*/ 1302 h 10000"/>
              <a:gd name="connsiteX27" fmla="*/ 9213 w 10000"/>
              <a:gd name="connsiteY27" fmla="*/ 1627 h 10000"/>
              <a:gd name="connsiteX28" fmla="*/ 9213 w 10000"/>
              <a:gd name="connsiteY28" fmla="*/ 2269 h 10000"/>
              <a:gd name="connsiteX29" fmla="*/ 9408 w 10000"/>
              <a:gd name="connsiteY29" fmla="*/ 3562 h 10000"/>
              <a:gd name="connsiteX30" fmla="*/ 9408 w 10000"/>
              <a:gd name="connsiteY30" fmla="*/ 4532 h 10000"/>
              <a:gd name="connsiteX31" fmla="*/ 9605 w 10000"/>
              <a:gd name="connsiteY31" fmla="*/ 5504 h 10000"/>
              <a:gd name="connsiteX32" fmla="*/ 9801 w 10000"/>
              <a:gd name="connsiteY32" fmla="*/ 6154 h 10000"/>
              <a:gd name="connsiteX33" fmla="*/ 10000 w 10000"/>
              <a:gd name="connsiteY33" fmla="*/ 6761 h 10000"/>
              <a:gd name="connsiteX34" fmla="*/ 10000 w 10000"/>
              <a:gd name="connsiteY34" fmla="*/ 7406 h 10000"/>
              <a:gd name="connsiteX35" fmla="*/ 9801 w 10000"/>
              <a:gd name="connsiteY35" fmla="*/ 8063 h 10000"/>
              <a:gd name="connsiteX36" fmla="*/ 9408 w 10000"/>
              <a:gd name="connsiteY36" fmla="*/ 8381 h 10000"/>
              <a:gd name="connsiteX37" fmla="*/ 9015 w 10000"/>
              <a:gd name="connsiteY37" fmla="*/ 8702 h 10000"/>
              <a:gd name="connsiteX38" fmla="*/ 8423 w 10000"/>
              <a:gd name="connsiteY38" fmla="*/ 9031 h 10000"/>
              <a:gd name="connsiteX39" fmla="*/ 7858 w 10000"/>
              <a:gd name="connsiteY39" fmla="*/ 9356 h 10000"/>
              <a:gd name="connsiteX40" fmla="*/ 7266 w 10000"/>
              <a:gd name="connsiteY40" fmla="*/ 9677 h 10000"/>
              <a:gd name="connsiteX41" fmla="*/ 6478 w 10000"/>
              <a:gd name="connsiteY41" fmla="*/ 9677 h 10000"/>
              <a:gd name="connsiteX42" fmla="*/ 5490 w 10000"/>
              <a:gd name="connsiteY42" fmla="*/ 10000 h 10000"/>
              <a:gd name="connsiteX43" fmla="*/ 4505 w 10000"/>
              <a:gd name="connsiteY43" fmla="*/ 10000 h 10000"/>
              <a:gd name="connsiteX44" fmla="*/ 3324 w 10000"/>
              <a:gd name="connsiteY44" fmla="*/ 10000 h 10000"/>
              <a:gd name="connsiteX45" fmla="*/ 2363 w 10000"/>
              <a:gd name="connsiteY45" fmla="*/ 10000 h 10000"/>
              <a:gd name="connsiteX46" fmla="*/ 1378 w 10000"/>
              <a:gd name="connsiteY46" fmla="*/ 9677 h 10000"/>
              <a:gd name="connsiteX47" fmla="*/ 589 w 10000"/>
              <a:gd name="connsiteY47" fmla="*/ 9677 h 10000"/>
              <a:gd name="connsiteX48" fmla="*/ 0 w 10000"/>
              <a:gd name="connsiteY48" fmla="*/ 9356 h 10000"/>
              <a:gd name="connsiteX0" fmla="*/ 395 w 9411"/>
              <a:gd name="connsiteY0" fmla="*/ 7406 h 10000"/>
              <a:gd name="connsiteX1" fmla="*/ 1181 w 9411"/>
              <a:gd name="connsiteY1" fmla="*/ 7735 h 10000"/>
              <a:gd name="connsiteX2" fmla="*/ 1972 w 9411"/>
              <a:gd name="connsiteY2" fmla="*/ 7735 h 10000"/>
              <a:gd name="connsiteX3" fmla="*/ 2735 w 9411"/>
              <a:gd name="connsiteY3" fmla="*/ 7735 h 10000"/>
              <a:gd name="connsiteX4" fmla="*/ 3522 w 9411"/>
              <a:gd name="connsiteY4" fmla="*/ 7735 h 10000"/>
              <a:gd name="connsiteX5" fmla="*/ 4116 w 9411"/>
              <a:gd name="connsiteY5" fmla="*/ 7735 h 10000"/>
              <a:gd name="connsiteX6" fmla="*/ 4707 w 9411"/>
              <a:gd name="connsiteY6" fmla="*/ 7406 h 10000"/>
              <a:gd name="connsiteX7" fmla="*/ 5693 w 9411"/>
              <a:gd name="connsiteY7" fmla="*/ 7085 h 10000"/>
              <a:gd name="connsiteX8" fmla="*/ 6478 w 9411"/>
              <a:gd name="connsiteY8" fmla="*/ 6761 h 10000"/>
              <a:gd name="connsiteX9" fmla="*/ 6677 w 9411"/>
              <a:gd name="connsiteY9" fmla="*/ 6434 h 10000"/>
              <a:gd name="connsiteX10" fmla="*/ 6874 w 9411"/>
              <a:gd name="connsiteY10" fmla="*/ 6154 h 10000"/>
              <a:gd name="connsiteX11" fmla="*/ 7069 w 9411"/>
              <a:gd name="connsiteY11" fmla="*/ 5831 h 10000"/>
              <a:gd name="connsiteX12" fmla="*/ 7269 w 9411"/>
              <a:gd name="connsiteY12" fmla="*/ 5504 h 10000"/>
              <a:gd name="connsiteX13" fmla="*/ 7439 w 9411"/>
              <a:gd name="connsiteY13" fmla="*/ 4208 h 10000"/>
              <a:gd name="connsiteX14" fmla="*/ 7636 w 9411"/>
              <a:gd name="connsiteY14" fmla="*/ 2915 h 10000"/>
              <a:gd name="connsiteX15" fmla="*/ 7834 w 9411"/>
              <a:gd name="connsiteY15" fmla="*/ 2269 h 10000"/>
              <a:gd name="connsiteX16" fmla="*/ 7834 w 9411"/>
              <a:gd name="connsiteY16" fmla="*/ 1627 h 10000"/>
              <a:gd name="connsiteX17" fmla="*/ 7834 w 9411"/>
              <a:gd name="connsiteY17" fmla="*/ 974 h 10000"/>
              <a:gd name="connsiteX18" fmla="*/ 7834 w 9411"/>
              <a:gd name="connsiteY18" fmla="*/ 642 h 10000"/>
              <a:gd name="connsiteX19" fmla="*/ 8031 w 9411"/>
              <a:gd name="connsiteY19" fmla="*/ 325 h 10000"/>
              <a:gd name="connsiteX20" fmla="*/ 8031 w 9411"/>
              <a:gd name="connsiteY20" fmla="*/ 0 h 10000"/>
              <a:gd name="connsiteX21" fmla="*/ 8031 w 9411"/>
              <a:gd name="connsiteY21" fmla="*/ 0 h 10000"/>
              <a:gd name="connsiteX22" fmla="*/ 8228 w 9411"/>
              <a:gd name="connsiteY22" fmla="*/ 0 h 10000"/>
              <a:gd name="connsiteX23" fmla="*/ 8426 w 9411"/>
              <a:gd name="connsiteY23" fmla="*/ 0 h 10000"/>
              <a:gd name="connsiteX24" fmla="*/ 8426 w 9411"/>
              <a:gd name="connsiteY24" fmla="*/ 325 h 10000"/>
              <a:gd name="connsiteX25" fmla="*/ 8624 w 9411"/>
              <a:gd name="connsiteY25" fmla="*/ 642 h 10000"/>
              <a:gd name="connsiteX26" fmla="*/ 8624 w 9411"/>
              <a:gd name="connsiteY26" fmla="*/ 1302 h 10000"/>
              <a:gd name="connsiteX27" fmla="*/ 8624 w 9411"/>
              <a:gd name="connsiteY27" fmla="*/ 1627 h 10000"/>
              <a:gd name="connsiteX28" fmla="*/ 8624 w 9411"/>
              <a:gd name="connsiteY28" fmla="*/ 2269 h 10000"/>
              <a:gd name="connsiteX29" fmla="*/ 8819 w 9411"/>
              <a:gd name="connsiteY29" fmla="*/ 3562 h 10000"/>
              <a:gd name="connsiteX30" fmla="*/ 8819 w 9411"/>
              <a:gd name="connsiteY30" fmla="*/ 4532 h 10000"/>
              <a:gd name="connsiteX31" fmla="*/ 9016 w 9411"/>
              <a:gd name="connsiteY31" fmla="*/ 5504 h 10000"/>
              <a:gd name="connsiteX32" fmla="*/ 9212 w 9411"/>
              <a:gd name="connsiteY32" fmla="*/ 6154 h 10000"/>
              <a:gd name="connsiteX33" fmla="*/ 9411 w 9411"/>
              <a:gd name="connsiteY33" fmla="*/ 6761 h 10000"/>
              <a:gd name="connsiteX34" fmla="*/ 9411 w 9411"/>
              <a:gd name="connsiteY34" fmla="*/ 7406 h 10000"/>
              <a:gd name="connsiteX35" fmla="*/ 9212 w 9411"/>
              <a:gd name="connsiteY35" fmla="*/ 8063 h 10000"/>
              <a:gd name="connsiteX36" fmla="*/ 8819 w 9411"/>
              <a:gd name="connsiteY36" fmla="*/ 8381 h 10000"/>
              <a:gd name="connsiteX37" fmla="*/ 8426 w 9411"/>
              <a:gd name="connsiteY37" fmla="*/ 8702 h 10000"/>
              <a:gd name="connsiteX38" fmla="*/ 7834 w 9411"/>
              <a:gd name="connsiteY38" fmla="*/ 9031 h 10000"/>
              <a:gd name="connsiteX39" fmla="*/ 7269 w 9411"/>
              <a:gd name="connsiteY39" fmla="*/ 9356 h 10000"/>
              <a:gd name="connsiteX40" fmla="*/ 6677 w 9411"/>
              <a:gd name="connsiteY40" fmla="*/ 9677 h 10000"/>
              <a:gd name="connsiteX41" fmla="*/ 5889 w 9411"/>
              <a:gd name="connsiteY41" fmla="*/ 9677 h 10000"/>
              <a:gd name="connsiteX42" fmla="*/ 4901 w 9411"/>
              <a:gd name="connsiteY42" fmla="*/ 10000 h 10000"/>
              <a:gd name="connsiteX43" fmla="*/ 3916 w 9411"/>
              <a:gd name="connsiteY43" fmla="*/ 10000 h 10000"/>
              <a:gd name="connsiteX44" fmla="*/ 2735 w 9411"/>
              <a:gd name="connsiteY44" fmla="*/ 10000 h 10000"/>
              <a:gd name="connsiteX45" fmla="*/ 1774 w 9411"/>
              <a:gd name="connsiteY45" fmla="*/ 10000 h 10000"/>
              <a:gd name="connsiteX46" fmla="*/ 789 w 9411"/>
              <a:gd name="connsiteY46" fmla="*/ 9677 h 10000"/>
              <a:gd name="connsiteX47" fmla="*/ 0 w 9411"/>
              <a:gd name="connsiteY47" fmla="*/ 9677 h 10000"/>
              <a:gd name="connsiteX0" fmla="*/ 0 w 9580"/>
              <a:gd name="connsiteY0" fmla="*/ 7406 h 10000"/>
              <a:gd name="connsiteX1" fmla="*/ 835 w 9580"/>
              <a:gd name="connsiteY1" fmla="*/ 7735 h 10000"/>
              <a:gd name="connsiteX2" fmla="*/ 1675 w 9580"/>
              <a:gd name="connsiteY2" fmla="*/ 7735 h 10000"/>
              <a:gd name="connsiteX3" fmla="*/ 2486 w 9580"/>
              <a:gd name="connsiteY3" fmla="*/ 7735 h 10000"/>
              <a:gd name="connsiteX4" fmla="*/ 3322 w 9580"/>
              <a:gd name="connsiteY4" fmla="*/ 7735 h 10000"/>
              <a:gd name="connsiteX5" fmla="*/ 3954 w 9580"/>
              <a:gd name="connsiteY5" fmla="*/ 7735 h 10000"/>
              <a:gd name="connsiteX6" fmla="*/ 4582 w 9580"/>
              <a:gd name="connsiteY6" fmla="*/ 7406 h 10000"/>
              <a:gd name="connsiteX7" fmla="*/ 5629 w 9580"/>
              <a:gd name="connsiteY7" fmla="*/ 7085 h 10000"/>
              <a:gd name="connsiteX8" fmla="*/ 6463 w 9580"/>
              <a:gd name="connsiteY8" fmla="*/ 6761 h 10000"/>
              <a:gd name="connsiteX9" fmla="*/ 6675 w 9580"/>
              <a:gd name="connsiteY9" fmla="*/ 6434 h 10000"/>
              <a:gd name="connsiteX10" fmla="*/ 6884 w 9580"/>
              <a:gd name="connsiteY10" fmla="*/ 6154 h 10000"/>
              <a:gd name="connsiteX11" fmla="*/ 7091 w 9580"/>
              <a:gd name="connsiteY11" fmla="*/ 5831 h 10000"/>
              <a:gd name="connsiteX12" fmla="*/ 7304 w 9580"/>
              <a:gd name="connsiteY12" fmla="*/ 5504 h 10000"/>
              <a:gd name="connsiteX13" fmla="*/ 7485 w 9580"/>
              <a:gd name="connsiteY13" fmla="*/ 4208 h 10000"/>
              <a:gd name="connsiteX14" fmla="*/ 7694 w 9580"/>
              <a:gd name="connsiteY14" fmla="*/ 2915 h 10000"/>
              <a:gd name="connsiteX15" fmla="*/ 7904 w 9580"/>
              <a:gd name="connsiteY15" fmla="*/ 2269 h 10000"/>
              <a:gd name="connsiteX16" fmla="*/ 7904 w 9580"/>
              <a:gd name="connsiteY16" fmla="*/ 1627 h 10000"/>
              <a:gd name="connsiteX17" fmla="*/ 7904 w 9580"/>
              <a:gd name="connsiteY17" fmla="*/ 974 h 10000"/>
              <a:gd name="connsiteX18" fmla="*/ 7904 w 9580"/>
              <a:gd name="connsiteY18" fmla="*/ 642 h 10000"/>
              <a:gd name="connsiteX19" fmla="*/ 8114 w 9580"/>
              <a:gd name="connsiteY19" fmla="*/ 325 h 10000"/>
              <a:gd name="connsiteX20" fmla="*/ 8114 w 9580"/>
              <a:gd name="connsiteY20" fmla="*/ 0 h 10000"/>
              <a:gd name="connsiteX21" fmla="*/ 8114 w 9580"/>
              <a:gd name="connsiteY21" fmla="*/ 0 h 10000"/>
              <a:gd name="connsiteX22" fmla="*/ 8323 w 9580"/>
              <a:gd name="connsiteY22" fmla="*/ 0 h 10000"/>
              <a:gd name="connsiteX23" fmla="*/ 8533 w 9580"/>
              <a:gd name="connsiteY23" fmla="*/ 0 h 10000"/>
              <a:gd name="connsiteX24" fmla="*/ 8533 w 9580"/>
              <a:gd name="connsiteY24" fmla="*/ 325 h 10000"/>
              <a:gd name="connsiteX25" fmla="*/ 8744 w 9580"/>
              <a:gd name="connsiteY25" fmla="*/ 642 h 10000"/>
              <a:gd name="connsiteX26" fmla="*/ 8744 w 9580"/>
              <a:gd name="connsiteY26" fmla="*/ 1302 h 10000"/>
              <a:gd name="connsiteX27" fmla="*/ 8744 w 9580"/>
              <a:gd name="connsiteY27" fmla="*/ 1627 h 10000"/>
              <a:gd name="connsiteX28" fmla="*/ 8744 w 9580"/>
              <a:gd name="connsiteY28" fmla="*/ 2269 h 10000"/>
              <a:gd name="connsiteX29" fmla="*/ 8951 w 9580"/>
              <a:gd name="connsiteY29" fmla="*/ 3562 h 10000"/>
              <a:gd name="connsiteX30" fmla="*/ 8951 w 9580"/>
              <a:gd name="connsiteY30" fmla="*/ 4532 h 10000"/>
              <a:gd name="connsiteX31" fmla="*/ 9160 w 9580"/>
              <a:gd name="connsiteY31" fmla="*/ 5504 h 10000"/>
              <a:gd name="connsiteX32" fmla="*/ 9369 w 9580"/>
              <a:gd name="connsiteY32" fmla="*/ 6154 h 10000"/>
              <a:gd name="connsiteX33" fmla="*/ 9580 w 9580"/>
              <a:gd name="connsiteY33" fmla="*/ 6761 h 10000"/>
              <a:gd name="connsiteX34" fmla="*/ 9580 w 9580"/>
              <a:gd name="connsiteY34" fmla="*/ 7406 h 10000"/>
              <a:gd name="connsiteX35" fmla="*/ 9369 w 9580"/>
              <a:gd name="connsiteY35" fmla="*/ 8063 h 10000"/>
              <a:gd name="connsiteX36" fmla="*/ 8951 w 9580"/>
              <a:gd name="connsiteY36" fmla="*/ 8381 h 10000"/>
              <a:gd name="connsiteX37" fmla="*/ 8533 w 9580"/>
              <a:gd name="connsiteY37" fmla="*/ 8702 h 10000"/>
              <a:gd name="connsiteX38" fmla="*/ 7904 w 9580"/>
              <a:gd name="connsiteY38" fmla="*/ 9031 h 10000"/>
              <a:gd name="connsiteX39" fmla="*/ 7304 w 9580"/>
              <a:gd name="connsiteY39" fmla="*/ 9356 h 10000"/>
              <a:gd name="connsiteX40" fmla="*/ 6675 w 9580"/>
              <a:gd name="connsiteY40" fmla="*/ 9677 h 10000"/>
              <a:gd name="connsiteX41" fmla="*/ 5838 w 9580"/>
              <a:gd name="connsiteY41" fmla="*/ 9677 h 10000"/>
              <a:gd name="connsiteX42" fmla="*/ 4788 w 9580"/>
              <a:gd name="connsiteY42" fmla="*/ 10000 h 10000"/>
              <a:gd name="connsiteX43" fmla="*/ 3741 w 9580"/>
              <a:gd name="connsiteY43" fmla="*/ 10000 h 10000"/>
              <a:gd name="connsiteX44" fmla="*/ 2486 w 9580"/>
              <a:gd name="connsiteY44" fmla="*/ 10000 h 10000"/>
              <a:gd name="connsiteX45" fmla="*/ 1465 w 9580"/>
              <a:gd name="connsiteY45" fmla="*/ 10000 h 10000"/>
              <a:gd name="connsiteX46" fmla="*/ 418 w 9580"/>
              <a:gd name="connsiteY46" fmla="*/ 9677 h 10000"/>
              <a:gd name="connsiteX0" fmla="*/ 436 w 9564"/>
              <a:gd name="connsiteY0" fmla="*/ 7735 h 10000"/>
              <a:gd name="connsiteX1" fmla="*/ 1312 w 9564"/>
              <a:gd name="connsiteY1" fmla="*/ 7735 h 10000"/>
              <a:gd name="connsiteX2" fmla="*/ 2159 w 9564"/>
              <a:gd name="connsiteY2" fmla="*/ 7735 h 10000"/>
              <a:gd name="connsiteX3" fmla="*/ 3032 w 9564"/>
              <a:gd name="connsiteY3" fmla="*/ 7735 h 10000"/>
              <a:gd name="connsiteX4" fmla="*/ 3691 w 9564"/>
              <a:gd name="connsiteY4" fmla="*/ 7735 h 10000"/>
              <a:gd name="connsiteX5" fmla="*/ 4347 w 9564"/>
              <a:gd name="connsiteY5" fmla="*/ 7406 h 10000"/>
              <a:gd name="connsiteX6" fmla="*/ 5440 w 9564"/>
              <a:gd name="connsiteY6" fmla="*/ 7085 h 10000"/>
              <a:gd name="connsiteX7" fmla="*/ 6310 w 9564"/>
              <a:gd name="connsiteY7" fmla="*/ 6761 h 10000"/>
              <a:gd name="connsiteX8" fmla="*/ 6532 w 9564"/>
              <a:gd name="connsiteY8" fmla="*/ 6434 h 10000"/>
              <a:gd name="connsiteX9" fmla="*/ 6750 w 9564"/>
              <a:gd name="connsiteY9" fmla="*/ 6154 h 10000"/>
              <a:gd name="connsiteX10" fmla="*/ 6966 w 9564"/>
              <a:gd name="connsiteY10" fmla="*/ 5831 h 10000"/>
              <a:gd name="connsiteX11" fmla="*/ 7188 w 9564"/>
              <a:gd name="connsiteY11" fmla="*/ 5504 h 10000"/>
              <a:gd name="connsiteX12" fmla="*/ 7377 w 9564"/>
              <a:gd name="connsiteY12" fmla="*/ 4208 h 10000"/>
              <a:gd name="connsiteX13" fmla="*/ 7595 w 9564"/>
              <a:gd name="connsiteY13" fmla="*/ 2915 h 10000"/>
              <a:gd name="connsiteX14" fmla="*/ 7815 w 9564"/>
              <a:gd name="connsiteY14" fmla="*/ 2269 h 10000"/>
              <a:gd name="connsiteX15" fmla="*/ 7815 w 9564"/>
              <a:gd name="connsiteY15" fmla="*/ 1627 h 10000"/>
              <a:gd name="connsiteX16" fmla="*/ 7815 w 9564"/>
              <a:gd name="connsiteY16" fmla="*/ 974 h 10000"/>
              <a:gd name="connsiteX17" fmla="*/ 7815 w 9564"/>
              <a:gd name="connsiteY17" fmla="*/ 642 h 10000"/>
              <a:gd name="connsiteX18" fmla="*/ 8034 w 9564"/>
              <a:gd name="connsiteY18" fmla="*/ 325 h 10000"/>
              <a:gd name="connsiteX19" fmla="*/ 8034 w 9564"/>
              <a:gd name="connsiteY19" fmla="*/ 0 h 10000"/>
              <a:gd name="connsiteX20" fmla="*/ 8034 w 9564"/>
              <a:gd name="connsiteY20" fmla="*/ 0 h 10000"/>
              <a:gd name="connsiteX21" fmla="*/ 8252 w 9564"/>
              <a:gd name="connsiteY21" fmla="*/ 0 h 10000"/>
              <a:gd name="connsiteX22" fmla="*/ 8471 w 9564"/>
              <a:gd name="connsiteY22" fmla="*/ 0 h 10000"/>
              <a:gd name="connsiteX23" fmla="*/ 8471 w 9564"/>
              <a:gd name="connsiteY23" fmla="*/ 325 h 10000"/>
              <a:gd name="connsiteX24" fmla="*/ 8691 w 9564"/>
              <a:gd name="connsiteY24" fmla="*/ 642 h 10000"/>
              <a:gd name="connsiteX25" fmla="*/ 8691 w 9564"/>
              <a:gd name="connsiteY25" fmla="*/ 1302 h 10000"/>
              <a:gd name="connsiteX26" fmla="*/ 8691 w 9564"/>
              <a:gd name="connsiteY26" fmla="*/ 1627 h 10000"/>
              <a:gd name="connsiteX27" fmla="*/ 8691 w 9564"/>
              <a:gd name="connsiteY27" fmla="*/ 2269 h 10000"/>
              <a:gd name="connsiteX28" fmla="*/ 8907 w 9564"/>
              <a:gd name="connsiteY28" fmla="*/ 3562 h 10000"/>
              <a:gd name="connsiteX29" fmla="*/ 8907 w 9564"/>
              <a:gd name="connsiteY29" fmla="*/ 4532 h 10000"/>
              <a:gd name="connsiteX30" fmla="*/ 9126 w 9564"/>
              <a:gd name="connsiteY30" fmla="*/ 5504 h 10000"/>
              <a:gd name="connsiteX31" fmla="*/ 9344 w 9564"/>
              <a:gd name="connsiteY31" fmla="*/ 6154 h 10000"/>
              <a:gd name="connsiteX32" fmla="*/ 9564 w 9564"/>
              <a:gd name="connsiteY32" fmla="*/ 6761 h 10000"/>
              <a:gd name="connsiteX33" fmla="*/ 9564 w 9564"/>
              <a:gd name="connsiteY33" fmla="*/ 7406 h 10000"/>
              <a:gd name="connsiteX34" fmla="*/ 9344 w 9564"/>
              <a:gd name="connsiteY34" fmla="*/ 8063 h 10000"/>
              <a:gd name="connsiteX35" fmla="*/ 8907 w 9564"/>
              <a:gd name="connsiteY35" fmla="*/ 8381 h 10000"/>
              <a:gd name="connsiteX36" fmla="*/ 8471 w 9564"/>
              <a:gd name="connsiteY36" fmla="*/ 8702 h 10000"/>
              <a:gd name="connsiteX37" fmla="*/ 7815 w 9564"/>
              <a:gd name="connsiteY37" fmla="*/ 9031 h 10000"/>
              <a:gd name="connsiteX38" fmla="*/ 7188 w 9564"/>
              <a:gd name="connsiteY38" fmla="*/ 9356 h 10000"/>
              <a:gd name="connsiteX39" fmla="*/ 6532 w 9564"/>
              <a:gd name="connsiteY39" fmla="*/ 9677 h 10000"/>
              <a:gd name="connsiteX40" fmla="*/ 5658 w 9564"/>
              <a:gd name="connsiteY40" fmla="*/ 9677 h 10000"/>
              <a:gd name="connsiteX41" fmla="*/ 4562 w 9564"/>
              <a:gd name="connsiteY41" fmla="*/ 10000 h 10000"/>
              <a:gd name="connsiteX42" fmla="*/ 3469 w 9564"/>
              <a:gd name="connsiteY42" fmla="*/ 10000 h 10000"/>
              <a:gd name="connsiteX43" fmla="*/ 2159 w 9564"/>
              <a:gd name="connsiteY43" fmla="*/ 10000 h 10000"/>
              <a:gd name="connsiteX44" fmla="*/ 1093 w 9564"/>
              <a:gd name="connsiteY44" fmla="*/ 10000 h 10000"/>
              <a:gd name="connsiteX45" fmla="*/ 0 w 9564"/>
              <a:gd name="connsiteY45" fmla="*/ 9677 h 10000"/>
              <a:gd name="connsiteX0" fmla="*/ 0 w 9544"/>
              <a:gd name="connsiteY0" fmla="*/ 7735 h 10000"/>
              <a:gd name="connsiteX1" fmla="*/ 916 w 9544"/>
              <a:gd name="connsiteY1" fmla="*/ 7735 h 10000"/>
              <a:gd name="connsiteX2" fmla="*/ 1801 w 9544"/>
              <a:gd name="connsiteY2" fmla="*/ 7735 h 10000"/>
              <a:gd name="connsiteX3" fmla="*/ 2714 w 9544"/>
              <a:gd name="connsiteY3" fmla="*/ 7735 h 10000"/>
              <a:gd name="connsiteX4" fmla="*/ 3403 w 9544"/>
              <a:gd name="connsiteY4" fmla="*/ 7735 h 10000"/>
              <a:gd name="connsiteX5" fmla="*/ 4089 w 9544"/>
              <a:gd name="connsiteY5" fmla="*/ 7406 h 10000"/>
              <a:gd name="connsiteX6" fmla="*/ 5232 w 9544"/>
              <a:gd name="connsiteY6" fmla="*/ 7085 h 10000"/>
              <a:gd name="connsiteX7" fmla="*/ 6142 w 9544"/>
              <a:gd name="connsiteY7" fmla="*/ 6761 h 10000"/>
              <a:gd name="connsiteX8" fmla="*/ 6374 w 9544"/>
              <a:gd name="connsiteY8" fmla="*/ 6434 h 10000"/>
              <a:gd name="connsiteX9" fmla="*/ 6602 w 9544"/>
              <a:gd name="connsiteY9" fmla="*/ 6154 h 10000"/>
              <a:gd name="connsiteX10" fmla="*/ 6828 w 9544"/>
              <a:gd name="connsiteY10" fmla="*/ 5831 h 10000"/>
              <a:gd name="connsiteX11" fmla="*/ 7060 w 9544"/>
              <a:gd name="connsiteY11" fmla="*/ 5504 h 10000"/>
              <a:gd name="connsiteX12" fmla="*/ 7257 w 9544"/>
              <a:gd name="connsiteY12" fmla="*/ 4208 h 10000"/>
              <a:gd name="connsiteX13" fmla="*/ 7485 w 9544"/>
              <a:gd name="connsiteY13" fmla="*/ 2915 h 10000"/>
              <a:gd name="connsiteX14" fmla="*/ 7715 w 9544"/>
              <a:gd name="connsiteY14" fmla="*/ 2269 h 10000"/>
              <a:gd name="connsiteX15" fmla="*/ 7715 w 9544"/>
              <a:gd name="connsiteY15" fmla="*/ 1627 h 10000"/>
              <a:gd name="connsiteX16" fmla="*/ 7715 w 9544"/>
              <a:gd name="connsiteY16" fmla="*/ 974 h 10000"/>
              <a:gd name="connsiteX17" fmla="*/ 7715 w 9544"/>
              <a:gd name="connsiteY17" fmla="*/ 642 h 10000"/>
              <a:gd name="connsiteX18" fmla="*/ 7944 w 9544"/>
              <a:gd name="connsiteY18" fmla="*/ 325 h 10000"/>
              <a:gd name="connsiteX19" fmla="*/ 7944 w 9544"/>
              <a:gd name="connsiteY19" fmla="*/ 0 h 10000"/>
              <a:gd name="connsiteX20" fmla="*/ 7944 w 9544"/>
              <a:gd name="connsiteY20" fmla="*/ 0 h 10000"/>
              <a:gd name="connsiteX21" fmla="*/ 8172 w 9544"/>
              <a:gd name="connsiteY21" fmla="*/ 0 h 10000"/>
              <a:gd name="connsiteX22" fmla="*/ 8401 w 9544"/>
              <a:gd name="connsiteY22" fmla="*/ 0 h 10000"/>
              <a:gd name="connsiteX23" fmla="*/ 8401 w 9544"/>
              <a:gd name="connsiteY23" fmla="*/ 325 h 10000"/>
              <a:gd name="connsiteX24" fmla="*/ 8631 w 9544"/>
              <a:gd name="connsiteY24" fmla="*/ 642 h 10000"/>
              <a:gd name="connsiteX25" fmla="*/ 8631 w 9544"/>
              <a:gd name="connsiteY25" fmla="*/ 1302 h 10000"/>
              <a:gd name="connsiteX26" fmla="*/ 8631 w 9544"/>
              <a:gd name="connsiteY26" fmla="*/ 1627 h 10000"/>
              <a:gd name="connsiteX27" fmla="*/ 8631 w 9544"/>
              <a:gd name="connsiteY27" fmla="*/ 2269 h 10000"/>
              <a:gd name="connsiteX28" fmla="*/ 8857 w 9544"/>
              <a:gd name="connsiteY28" fmla="*/ 3562 h 10000"/>
              <a:gd name="connsiteX29" fmla="*/ 8857 w 9544"/>
              <a:gd name="connsiteY29" fmla="*/ 4532 h 10000"/>
              <a:gd name="connsiteX30" fmla="*/ 9086 w 9544"/>
              <a:gd name="connsiteY30" fmla="*/ 5504 h 10000"/>
              <a:gd name="connsiteX31" fmla="*/ 9314 w 9544"/>
              <a:gd name="connsiteY31" fmla="*/ 6154 h 10000"/>
              <a:gd name="connsiteX32" fmla="*/ 9544 w 9544"/>
              <a:gd name="connsiteY32" fmla="*/ 6761 h 10000"/>
              <a:gd name="connsiteX33" fmla="*/ 9544 w 9544"/>
              <a:gd name="connsiteY33" fmla="*/ 7406 h 10000"/>
              <a:gd name="connsiteX34" fmla="*/ 9314 w 9544"/>
              <a:gd name="connsiteY34" fmla="*/ 8063 h 10000"/>
              <a:gd name="connsiteX35" fmla="*/ 8857 w 9544"/>
              <a:gd name="connsiteY35" fmla="*/ 8381 h 10000"/>
              <a:gd name="connsiteX36" fmla="*/ 8401 w 9544"/>
              <a:gd name="connsiteY36" fmla="*/ 8702 h 10000"/>
              <a:gd name="connsiteX37" fmla="*/ 7715 w 9544"/>
              <a:gd name="connsiteY37" fmla="*/ 9031 h 10000"/>
              <a:gd name="connsiteX38" fmla="*/ 7060 w 9544"/>
              <a:gd name="connsiteY38" fmla="*/ 9356 h 10000"/>
              <a:gd name="connsiteX39" fmla="*/ 6374 w 9544"/>
              <a:gd name="connsiteY39" fmla="*/ 9677 h 10000"/>
              <a:gd name="connsiteX40" fmla="*/ 5460 w 9544"/>
              <a:gd name="connsiteY40" fmla="*/ 9677 h 10000"/>
              <a:gd name="connsiteX41" fmla="*/ 4314 w 9544"/>
              <a:gd name="connsiteY41" fmla="*/ 10000 h 10000"/>
              <a:gd name="connsiteX42" fmla="*/ 3171 w 9544"/>
              <a:gd name="connsiteY42" fmla="*/ 10000 h 10000"/>
              <a:gd name="connsiteX43" fmla="*/ 1801 w 9544"/>
              <a:gd name="connsiteY43" fmla="*/ 10000 h 10000"/>
              <a:gd name="connsiteX44" fmla="*/ 687 w 9544"/>
              <a:gd name="connsiteY44" fmla="*/ 10000 h 10000"/>
              <a:gd name="connsiteX0" fmla="*/ 240 w 9280"/>
              <a:gd name="connsiteY0" fmla="*/ 7735 h 10000"/>
              <a:gd name="connsiteX1" fmla="*/ 1167 w 9280"/>
              <a:gd name="connsiteY1" fmla="*/ 7735 h 10000"/>
              <a:gd name="connsiteX2" fmla="*/ 2124 w 9280"/>
              <a:gd name="connsiteY2" fmla="*/ 7735 h 10000"/>
              <a:gd name="connsiteX3" fmla="*/ 2846 w 9280"/>
              <a:gd name="connsiteY3" fmla="*/ 7735 h 10000"/>
              <a:gd name="connsiteX4" fmla="*/ 3564 w 9280"/>
              <a:gd name="connsiteY4" fmla="*/ 7406 h 10000"/>
              <a:gd name="connsiteX5" fmla="*/ 4762 w 9280"/>
              <a:gd name="connsiteY5" fmla="*/ 7085 h 10000"/>
              <a:gd name="connsiteX6" fmla="*/ 5715 w 9280"/>
              <a:gd name="connsiteY6" fmla="*/ 6761 h 10000"/>
              <a:gd name="connsiteX7" fmla="*/ 5959 w 9280"/>
              <a:gd name="connsiteY7" fmla="*/ 6434 h 10000"/>
              <a:gd name="connsiteX8" fmla="*/ 6197 w 9280"/>
              <a:gd name="connsiteY8" fmla="*/ 6154 h 10000"/>
              <a:gd name="connsiteX9" fmla="*/ 6434 w 9280"/>
              <a:gd name="connsiteY9" fmla="*/ 5831 h 10000"/>
              <a:gd name="connsiteX10" fmla="*/ 6677 w 9280"/>
              <a:gd name="connsiteY10" fmla="*/ 5504 h 10000"/>
              <a:gd name="connsiteX11" fmla="*/ 6884 w 9280"/>
              <a:gd name="connsiteY11" fmla="*/ 4208 h 10000"/>
              <a:gd name="connsiteX12" fmla="*/ 7123 w 9280"/>
              <a:gd name="connsiteY12" fmla="*/ 2915 h 10000"/>
              <a:gd name="connsiteX13" fmla="*/ 7364 w 9280"/>
              <a:gd name="connsiteY13" fmla="*/ 2269 h 10000"/>
              <a:gd name="connsiteX14" fmla="*/ 7364 w 9280"/>
              <a:gd name="connsiteY14" fmla="*/ 1627 h 10000"/>
              <a:gd name="connsiteX15" fmla="*/ 7364 w 9280"/>
              <a:gd name="connsiteY15" fmla="*/ 974 h 10000"/>
              <a:gd name="connsiteX16" fmla="*/ 7364 w 9280"/>
              <a:gd name="connsiteY16" fmla="*/ 642 h 10000"/>
              <a:gd name="connsiteX17" fmla="*/ 7604 w 9280"/>
              <a:gd name="connsiteY17" fmla="*/ 325 h 10000"/>
              <a:gd name="connsiteX18" fmla="*/ 7604 w 9280"/>
              <a:gd name="connsiteY18" fmla="*/ 0 h 10000"/>
              <a:gd name="connsiteX19" fmla="*/ 7604 w 9280"/>
              <a:gd name="connsiteY19" fmla="*/ 0 h 10000"/>
              <a:gd name="connsiteX20" fmla="*/ 7842 w 9280"/>
              <a:gd name="connsiteY20" fmla="*/ 0 h 10000"/>
              <a:gd name="connsiteX21" fmla="*/ 8082 w 9280"/>
              <a:gd name="connsiteY21" fmla="*/ 0 h 10000"/>
              <a:gd name="connsiteX22" fmla="*/ 8082 w 9280"/>
              <a:gd name="connsiteY22" fmla="*/ 325 h 10000"/>
              <a:gd name="connsiteX23" fmla="*/ 8323 w 9280"/>
              <a:gd name="connsiteY23" fmla="*/ 642 h 10000"/>
              <a:gd name="connsiteX24" fmla="*/ 8323 w 9280"/>
              <a:gd name="connsiteY24" fmla="*/ 1302 h 10000"/>
              <a:gd name="connsiteX25" fmla="*/ 8323 w 9280"/>
              <a:gd name="connsiteY25" fmla="*/ 1627 h 10000"/>
              <a:gd name="connsiteX26" fmla="*/ 8323 w 9280"/>
              <a:gd name="connsiteY26" fmla="*/ 2269 h 10000"/>
              <a:gd name="connsiteX27" fmla="*/ 8560 w 9280"/>
              <a:gd name="connsiteY27" fmla="*/ 3562 h 10000"/>
              <a:gd name="connsiteX28" fmla="*/ 8560 w 9280"/>
              <a:gd name="connsiteY28" fmla="*/ 4532 h 10000"/>
              <a:gd name="connsiteX29" fmla="*/ 8800 w 9280"/>
              <a:gd name="connsiteY29" fmla="*/ 5504 h 10000"/>
              <a:gd name="connsiteX30" fmla="*/ 9039 w 9280"/>
              <a:gd name="connsiteY30" fmla="*/ 6154 h 10000"/>
              <a:gd name="connsiteX31" fmla="*/ 9280 w 9280"/>
              <a:gd name="connsiteY31" fmla="*/ 6761 h 10000"/>
              <a:gd name="connsiteX32" fmla="*/ 9280 w 9280"/>
              <a:gd name="connsiteY32" fmla="*/ 7406 h 10000"/>
              <a:gd name="connsiteX33" fmla="*/ 9039 w 9280"/>
              <a:gd name="connsiteY33" fmla="*/ 8063 h 10000"/>
              <a:gd name="connsiteX34" fmla="*/ 8560 w 9280"/>
              <a:gd name="connsiteY34" fmla="*/ 8381 h 10000"/>
              <a:gd name="connsiteX35" fmla="*/ 8082 w 9280"/>
              <a:gd name="connsiteY35" fmla="*/ 8702 h 10000"/>
              <a:gd name="connsiteX36" fmla="*/ 7364 w 9280"/>
              <a:gd name="connsiteY36" fmla="*/ 9031 h 10000"/>
              <a:gd name="connsiteX37" fmla="*/ 6677 w 9280"/>
              <a:gd name="connsiteY37" fmla="*/ 9356 h 10000"/>
              <a:gd name="connsiteX38" fmla="*/ 5959 w 9280"/>
              <a:gd name="connsiteY38" fmla="*/ 9677 h 10000"/>
              <a:gd name="connsiteX39" fmla="*/ 5001 w 9280"/>
              <a:gd name="connsiteY39" fmla="*/ 9677 h 10000"/>
              <a:gd name="connsiteX40" fmla="*/ 3800 w 9280"/>
              <a:gd name="connsiteY40" fmla="*/ 10000 h 10000"/>
              <a:gd name="connsiteX41" fmla="*/ 2603 w 9280"/>
              <a:gd name="connsiteY41" fmla="*/ 10000 h 10000"/>
              <a:gd name="connsiteX42" fmla="*/ 1167 w 9280"/>
              <a:gd name="connsiteY42" fmla="*/ 10000 h 10000"/>
              <a:gd name="connsiteX43" fmla="*/ 0 w 9280"/>
              <a:gd name="connsiteY43" fmla="*/ 10000 h 10000"/>
              <a:gd name="connsiteX0" fmla="*/ 0 w 9741"/>
              <a:gd name="connsiteY0" fmla="*/ 7735 h 10000"/>
              <a:gd name="connsiteX1" fmla="*/ 999 w 9741"/>
              <a:gd name="connsiteY1" fmla="*/ 7735 h 10000"/>
              <a:gd name="connsiteX2" fmla="*/ 2030 w 9741"/>
              <a:gd name="connsiteY2" fmla="*/ 7735 h 10000"/>
              <a:gd name="connsiteX3" fmla="*/ 2808 w 9741"/>
              <a:gd name="connsiteY3" fmla="*/ 7735 h 10000"/>
              <a:gd name="connsiteX4" fmla="*/ 3582 w 9741"/>
              <a:gd name="connsiteY4" fmla="*/ 7406 h 10000"/>
              <a:gd name="connsiteX5" fmla="*/ 4872 w 9741"/>
              <a:gd name="connsiteY5" fmla="*/ 7085 h 10000"/>
              <a:gd name="connsiteX6" fmla="*/ 5899 w 9741"/>
              <a:gd name="connsiteY6" fmla="*/ 6761 h 10000"/>
              <a:gd name="connsiteX7" fmla="*/ 6162 w 9741"/>
              <a:gd name="connsiteY7" fmla="*/ 6434 h 10000"/>
              <a:gd name="connsiteX8" fmla="*/ 6419 w 9741"/>
              <a:gd name="connsiteY8" fmla="*/ 6154 h 10000"/>
              <a:gd name="connsiteX9" fmla="*/ 6674 w 9741"/>
              <a:gd name="connsiteY9" fmla="*/ 5831 h 10000"/>
              <a:gd name="connsiteX10" fmla="*/ 6936 w 9741"/>
              <a:gd name="connsiteY10" fmla="*/ 5504 h 10000"/>
              <a:gd name="connsiteX11" fmla="*/ 7159 w 9741"/>
              <a:gd name="connsiteY11" fmla="*/ 4208 h 10000"/>
              <a:gd name="connsiteX12" fmla="*/ 7417 w 9741"/>
              <a:gd name="connsiteY12" fmla="*/ 2915 h 10000"/>
              <a:gd name="connsiteX13" fmla="*/ 7676 w 9741"/>
              <a:gd name="connsiteY13" fmla="*/ 2269 h 10000"/>
              <a:gd name="connsiteX14" fmla="*/ 7676 w 9741"/>
              <a:gd name="connsiteY14" fmla="*/ 1627 h 10000"/>
              <a:gd name="connsiteX15" fmla="*/ 7676 w 9741"/>
              <a:gd name="connsiteY15" fmla="*/ 974 h 10000"/>
              <a:gd name="connsiteX16" fmla="*/ 7676 w 9741"/>
              <a:gd name="connsiteY16" fmla="*/ 642 h 10000"/>
              <a:gd name="connsiteX17" fmla="*/ 7935 w 9741"/>
              <a:gd name="connsiteY17" fmla="*/ 325 h 10000"/>
              <a:gd name="connsiteX18" fmla="*/ 7935 w 9741"/>
              <a:gd name="connsiteY18" fmla="*/ 0 h 10000"/>
              <a:gd name="connsiteX19" fmla="*/ 7935 w 9741"/>
              <a:gd name="connsiteY19" fmla="*/ 0 h 10000"/>
              <a:gd name="connsiteX20" fmla="*/ 8191 w 9741"/>
              <a:gd name="connsiteY20" fmla="*/ 0 h 10000"/>
              <a:gd name="connsiteX21" fmla="*/ 8450 w 9741"/>
              <a:gd name="connsiteY21" fmla="*/ 0 h 10000"/>
              <a:gd name="connsiteX22" fmla="*/ 8450 w 9741"/>
              <a:gd name="connsiteY22" fmla="*/ 325 h 10000"/>
              <a:gd name="connsiteX23" fmla="*/ 8710 w 9741"/>
              <a:gd name="connsiteY23" fmla="*/ 642 h 10000"/>
              <a:gd name="connsiteX24" fmla="*/ 8710 w 9741"/>
              <a:gd name="connsiteY24" fmla="*/ 1302 h 10000"/>
              <a:gd name="connsiteX25" fmla="*/ 8710 w 9741"/>
              <a:gd name="connsiteY25" fmla="*/ 1627 h 10000"/>
              <a:gd name="connsiteX26" fmla="*/ 8710 w 9741"/>
              <a:gd name="connsiteY26" fmla="*/ 2269 h 10000"/>
              <a:gd name="connsiteX27" fmla="*/ 8965 w 9741"/>
              <a:gd name="connsiteY27" fmla="*/ 3562 h 10000"/>
              <a:gd name="connsiteX28" fmla="*/ 8965 w 9741"/>
              <a:gd name="connsiteY28" fmla="*/ 4532 h 10000"/>
              <a:gd name="connsiteX29" fmla="*/ 9224 w 9741"/>
              <a:gd name="connsiteY29" fmla="*/ 5504 h 10000"/>
              <a:gd name="connsiteX30" fmla="*/ 9481 w 9741"/>
              <a:gd name="connsiteY30" fmla="*/ 6154 h 10000"/>
              <a:gd name="connsiteX31" fmla="*/ 9741 w 9741"/>
              <a:gd name="connsiteY31" fmla="*/ 6761 h 10000"/>
              <a:gd name="connsiteX32" fmla="*/ 9741 w 9741"/>
              <a:gd name="connsiteY32" fmla="*/ 7406 h 10000"/>
              <a:gd name="connsiteX33" fmla="*/ 9481 w 9741"/>
              <a:gd name="connsiteY33" fmla="*/ 8063 h 10000"/>
              <a:gd name="connsiteX34" fmla="*/ 8965 w 9741"/>
              <a:gd name="connsiteY34" fmla="*/ 8381 h 10000"/>
              <a:gd name="connsiteX35" fmla="*/ 8450 w 9741"/>
              <a:gd name="connsiteY35" fmla="*/ 8702 h 10000"/>
              <a:gd name="connsiteX36" fmla="*/ 7676 w 9741"/>
              <a:gd name="connsiteY36" fmla="*/ 9031 h 10000"/>
              <a:gd name="connsiteX37" fmla="*/ 6936 w 9741"/>
              <a:gd name="connsiteY37" fmla="*/ 9356 h 10000"/>
              <a:gd name="connsiteX38" fmla="*/ 6162 w 9741"/>
              <a:gd name="connsiteY38" fmla="*/ 9677 h 10000"/>
              <a:gd name="connsiteX39" fmla="*/ 5130 w 9741"/>
              <a:gd name="connsiteY39" fmla="*/ 9677 h 10000"/>
              <a:gd name="connsiteX40" fmla="*/ 3836 w 9741"/>
              <a:gd name="connsiteY40" fmla="*/ 10000 h 10000"/>
              <a:gd name="connsiteX41" fmla="*/ 2546 w 9741"/>
              <a:gd name="connsiteY41" fmla="*/ 10000 h 10000"/>
              <a:gd name="connsiteX42" fmla="*/ 999 w 9741"/>
              <a:gd name="connsiteY42" fmla="*/ 10000 h 10000"/>
              <a:gd name="connsiteX0" fmla="*/ 0 w 8974"/>
              <a:gd name="connsiteY0" fmla="*/ 7735 h 10000"/>
              <a:gd name="connsiteX1" fmla="*/ 1058 w 8974"/>
              <a:gd name="connsiteY1" fmla="*/ 7735 h 10000"/>
              <a:gd name="connsiteX2" fmla="*/ 1857 w 8974"/>
              <a:gd name="connsiteY2" fmla="*/ 7735 h 10000"/>
              <a:gd name="connsiteX3" fmla="*/ 2651 w 8974"/>
              <a:gd name="connsiteY3" fmla="*/ 7406 h 10000"/>
              <a:gd name="connsiteX4" fmla="*/ 3976 w 8974"/>
              <a:gd name="connsiteY4" fmla="*/ 7085 h 10000"/>
              <a:gd name="connsiteX5" fmla="*/ 5030 w 8974"/>
              <a:gd name="connsiteY5" fmla="*/ 6761 h 10000"/>
              <a:gd name="connsiteX6" fmla="*/ 5300 w 8974"/>
              <a:gd name="connsiteY6" fmla="*/ 6434 h 10000"/>
              <a:gd name="connsiteX7" fmla="*/ 5564 w 8974"/>
              <a:gd name="connsiteY7" fmla="*/ 6154 h 10000"/>
              <a:gd name="connsiteX8" fmla="*/ 5825 w 8974"/>
              <a:gd name="connsiteY8" fmla="*/ 5831 h 10000"/>
              <a:gd name="connsiteX9" fmla="*/ 6094 w 8974"/>
              <a:gd name="connsiteY9" fmla="*/ 5504 h 10000"/>
              <a:gd name="connsiteX10" fmla="*/ 6323 w 8974"/>
              <a:gd name="connsiteY10" fmla="*/ 4208 h 10000"/>
              <a:gd name="connsiteX11" fmla="*/ 6588 w 8974"/>
              <a:gd name="connsiteY11" fmla="*/ 2915 h 10000"/>
              <a:gd name="connsiteX12" fmla="*/ 6854 w 8974"/>
              <a:gd name="connsiteY12" fmla="*/ 2269 h 10000"/>
              <a:gd name="connsiteX13" fmla="*/ 6854 w 8974"/>
              <a:gd name="connsiteY13" fmla="*/ 1627 h 10000"/>
              <a:gd name="connsiteX14" fmla="*/ 6854 w 8974"/>
              <a:gd name="connsiteY14" fmla="*/ 974 h 10000"/>
              <a:gd name="connsiteX15" fmla="*/ 6854 w 8974"/>
              <a:gd name="connsiteY15" fmla="*/ 642 h 10000"/>
              <a:gd name="connsiteX16" fmla="*/ 7120 w 8974"/>
              <a:gd name="connsiteY16" fmla="*/ 325 h 10000"/>
              <a:gd name="connsiteX17" fmla="*/ 7120 w 8974"/>
              <a:gd name="connsiteY17" fmla="*/ 0 h 10000"/>
              <a:gd name="connsiteX18" fmla="*/ 7120 w 8974"/>
              <a:gd name="connsiteY18" fmla="*/ 0 h 10000"/>
              <a:gd name="connsiteX19" fmla="*/ 7383 w 8974"/>
              <a:gd name="connsiteY19" fmla="*/ 0 h 10000"/>
              <a:gd name="connsiteX20" fmla="*/ 7649 w 8974"/>
              <a:gd name="connsiteY20" fmla="*/ 0 h 10000"/>
              <a:gd name="connsiteX21" fmla="*/ 7649 w 8974"/>
              <a:gd name="connsiteY21" fmla="*/ 325 h 10000"/>
              <a:gd name="connsiteX22" fmla="*/ 7916 w 8974"/>
              <a:gd name="connsiteY22" fmla="*/ 642 h 10000"/>
              <a:gd name="connsiteX23" fmla="*/ 7916 w 8974"/>
              <a:gd name="connsiteY23" fmla="*/ 1302 h 10000"/>
              <a:gd name="connsiteX24" fmla="*/ 7916 w 8974"/>
              <a:gd name="connsiteY24" fmla="*/ 1627 h 10000"/>
              <a:gd name="connsiteX25" fmla="*/ 7916 w 8974"/>
              <a:gd name="connsiteY25" fmla="*/ 2269 h 10000"/>
              <a:gd name="connsiteX26" fmla="*/ 8177 w 8974"/>
              <a:gd name="connsiteY26" fmla="*/ 3562 h 10000"/>
              <a:gd name="connsiteX27" fmla="*/ 8177 w 8974"/>
              <a:gd name="connsiteY27" fmla="*/ 4532 h 10000"/>
              <a:gd name="connsiteX28" fmla="*/ 8443 w 8974"/>
              <a:gd name="connsiteY28" fmla="*/ 5504 h 10000"/>
              <a:gd name="connsiteX29" fmla="*/ 8707 w 8974"/>
              <a:gd name="connsiteY29" fmla="*/ 6154 h 10000"/>
              <a:gd name="connsiteX30" fmla="*/ 8974 w 8974"/>
              <a:gd name="connsiteY30" fmla="*/ 6761 h 10000"/>
              <a:gd name="connsiteX31" fmla="*/ 8974 w 8974"/>
              <a:gd name="connsiteY31" fmla="*/ 7406 h 10000"/>
              <a:gd name="connsiteX32" fmla="*/ 8707 w 8974"/>
              <a:gd name="connsiteY32" fmla="*/ 8063 h 10000"/>
              <a:gd name="connsiteX33" fmla="*/ 8177 w 8974"/>
              <a:gd name="connsiteY33" fmla="*/ 8381 h 10000"/>
              <a:gd name="connsiteX34" fmla="*/ 7649 w 8974"/>
              <a:gd name="connsiteY34" fmla="*/ 8702 h 10000"/>
              <a:gd name="connsiteX35" fmla="*/ 6854 w 8974"/>
              <a:gd name="connsiteY35" fmla="*/ 9031 h 10000"/>
              <a:gd name="connsiteX36" fmla="*/ 6094 w 8974"/>
              <a:gd name="connsiteY36" fmla="*/ 9356 h 10000"/>
              <a:gd name="connsiteX37" fmla="*/ 5300 w 8974"/>
              <a:gd name="connsiteY37" fmla="*/ 9677 h 10000"/>
              <a:gd name="connsiteX38" fmla="*/ 4240 w 8974"/>
              <a:gd name="connsiteY38" fmla="*/ 9677 h 10000"/>
              <a:gd name="connsiteX39" fmla="*/ 2912 w 8974"/>
              <a:gd name="connsiteY39" fmla="*/ 10000 h 10000"/>
              <a:gd name="connsiteX40" fmla="*/ 1588 w 8974"/>
              <a:gd name="connsiteY40" fmla="*/ 10000 h 10000"/>
              <a:gd name="connsiteX41" fmla="*/ 0 w 8974"/>
              <a:gd name="connsiteY41" fmla="*/ 10000 h 10000"/>
              <a:gd name="connsiteX0" fmla="*/ 0 w 10000"/>
              <a:gd name="connsiteY0" fmla="*/ 7735 h 10000"/>
              <a:gd name="connsiteX1" fmla="*/ 1179 w 10000"/>
              <a:gd name="connsiteY1" fmla="*/ 7735 h 10000"/>
              <a:gd name="connsiteX2" fmla="*/ 2069 w 10000"/>
              <a:gd name="connsiteY2" fmla="*/ 7735 h 10000"/>
              <a:gd name="connsiteX3" fmla="*/ 2954 w 10000"/>
              <a:gd name="connsiteY3" fmla="*/ 7406 h 10000"/>
              <a:gd name="connsiteX4" fmla="*/ 4431 w 10000"/>
              <a:gd name="connsiteY4" fmla="*/ 7085 h 10000"/>
              <a:gd name="connsiteX5" fmla="*/ 5605 w 10000"/>
              <a:gd name="connsiteY5" fmla="*/ 6761 h 10000"/>
              <a:gd name="connsiteX6" fmla="*/ 5906 w 10000"/>
              <a:gd name="connsiteY6" fmla="*/ 6434 h 10000"/>
              <a:gd name="connsiteX7" fmla="*/ 6200 w 10000"/>
              <a:gd name="connsiteY7" fmla="*/ 6154 h 10000"/>
              <a:gd name="connsiteX8" fmla="*/ 6491 w 10000"/>
              <a:gd name="connsiteY8" fmla="*/ 5831 h 10000"/>
              <a:gd name="connsiteX9" fmla="*/ 6791 w 10000"/>
              <a:gd name="connsiteY9" fmla="*/ 5504 h 10000"/>
              <a:gd name="connsiteX10" fmla="*/ 7046 w 10000"/>
              <a:gd name="connsiteY10" fmla="*/ 4208 h 10000"/>
              <a:gd name="connsiteX11" fmla="*/ 7341 w 10000"/>
              <a:gd name="connsiteY11" fmla="*/ 2915 h 10000"/>
              <a:gd name="connsiteX12" fmla="*/ 7638 w 10000"/>
              <a:gd name="connsiteY12" fmla="*/ 2269 h 10000"/>
              <a:gd name="connsiteX13" fmla="*/ 7638 w 10000"/>
              <a:gd name="connsiteY13" fmla="*/ 1627 h 10000"/>
              <a:gd name="connsiteX14" fmla="*/ 7638 w 10000"/>
              <a:gd name="connsiteY14" fmla="*/ 974 h 10000"/>
              <a:gd name="connsiteX15" fmla="*/ 7638 w 10000"/>
              <a:gd name="connsiteY15" fmla="*/ 642 h 10000"/>
              <a:gd name="connsiteX16" fmla="*/ 7934 w 10000"/>
              <a:gd name="connsiteY16" fmla="*/ 325 h 10000"/>
              <a:gd name="connsiteX17" fmla="*/ 7934 w 10000"/>
              <a:gd name="connsiteY17" fmla="*/ 0 h 10000"/>
              <a:gd name="connsiteX18" fmla="*/ 7934 w 10000"/>
              <a:gd name="connsiteY18" fmla="*/ 0 h 10000"/>
              <a:gd name="connsiteX19" fmla="*/ 8227 w 10000"/>
              <a:gd name="connsiteY19" fmla="*/ 0 h 10000"/>
              <a:gd name="connsiteX20" fmla="*/ 8524 w 10000"/>
              <a:gd name="connsiteY20" fmla="*/ 0 h 10000"/>
              <a:gd name="connsiteX21" fmla="*/ 8524 w 10000"/>
              <a:gd name="connsiteY21" fmla="*/ 325 h 10000"/>
              <a:gd name="connsiteX22" fmla="*/ 8821 w 10000"/>
              <a:gd name="connsiteY22" fmla="*/ 642 h 10000"/>
              <a:gd name="connsiteX23" fmla="*/ 8821 w 10000"/>
              <a:gd name="connsiteY23" fmla="*/ 1302 h 10000"/>
              <a:gd name="connsiteX24" fmla="*/ 8821 w 10000"/>
              <a:gd name="connsiteY24" fmla="*/ 1627 h 10000"/>
              <a:gd name="connsiteX25" fmla="*/ 8821 w 10000"/>
              <a:gd name="connsiteY25" fmla="*/ 2269 h 10000"/>
              <a:gd name="connsiteX26" fmla="*/ 9112 w 10000"/>
              <a:gd name="connsiteY26" fmla="*/ 3562 h 10000"/>
              <a:gd name="connsiteX27" fmla="*/ 9112 w 10000"/>
              <a:gd name="connsiteY27" fmla="*/ 4532 h 10000"/>
              <a:gd name="connsiteX28" fmla="*/ 9408 w 10000"/>
              <a:gd name="connsiteY28" fmla="*/ 5504 h 10000"/>
              <a:gd name="connsiteX29" fmla="*/ 9702 w 10000"/>
              <a:gd name="connsiteY29" fmla="*/ 6154 h 10000"/>
              <a:gd name="connsiteX30" fmla="*/ 10000 w 10000"/>
              <a:gd name="connsiteY30" fmla="*/ 6761 h 10000"/>
              <a:gd name="connsiteX31" fmla="*/ 10000 w 10000"/>
              <a:gd name="connsiteY31" fmla="*/ 7406 h 10000"/>
              <a:gd name="connsiteX32" fmla="*/ 9702 w 10000"/>
              <a:gd name="connsiteY32" fmla="*/ 8063 h 10000"/>
              <a:gd name="connsiteX33" fmla="*/ 9112 w 10000"/>
              <a:gd name="connsiteY33" fmla="*/ 8381 h 10000"/>
              <a:gd name="connsiteX34" fmla="*/ 8524 w 10000"/>
              <a:gd name="connsiteY34" fmla="*/ 8702 h 10000"/>
              <a:gd name="connsiteX35" fmla="*/ 7638 w 10000"/>
              <a:gd name="connsiteY35" fmla="*/ 9031 h 10000"/>
              <a:gd name="connsiteX36" fmla="*/ 6791 w 10000"/>
              <a:gd name="connsiteY36" fmla="*/ 9356 h 10000"/>
              <a:gd name="connsiteX37" fmla="*/ 5906 w 10000"/>
              <a:gd name="connsiteY37" fmla="*/ 9677 h 10000"/>
              <a:gd name="connsiteX38" fmla="*/ 4725 w 10000"/>
              <a:gd name="connsiteY38" fmla="*/ 9677 h 10000"/>
              <a:gd name="connsiteX39" fmla="*/ 3245 w 10000"/>
              <a:gd name="connsiteY39" fmla="*/ 10000 h 10000"/>
              <a:gd name="connsiteX40" fmla="*/ 1770 w 10000"/>
              <a:gd name="connsiteY40" fmla="*/ 10000 h 10000"/>
              <a:gd name="connsiteX0" fmla="*/ 0 w 8821"/>
              <a:gd name="connsiteY0" fmla="*/ 7735 h 10000"/>
              <a:gd name="connsiteX1" fmla="*/ 890 w 8821"/>
              <a:gd name="connsiteY1" fmla="*/ 7735 h 10000"/>
              <a:gd name="connsiteX2" fmla="*/ 1775 w 8821"/>
              <a:gd name="connsiteY2" fmla="*/ 7406 h 10000"/>
              <a:gd name="connsiteX3" fmla="*/ 3252 w 8821"/>
              <a:gd name="connsiteY3" fmla="*/ 7085 h 10000"/>
              <a:gd name="connsiteX4" fmla="*/ 4426 w 8821"/>
              <a:gd name="connsiteY4" fmla="*/ 6761 h 10000"/>
              <a:gd name="connsiteX5" fmla="*/ 4727 w 8821"/>
              <a:gd name="connsiteY5" fmla="*/ 6434 h 10000"/>
              <a:gd name="connsiteX6" fmla="*/ 5021 w 8821"/>
              <a:gd name="connsiteY6" fmla="*/ 6154 h 10000"/>
              <a:gd name="connsiteX7" fmla="*/ 5312 w 8821"/>
              <a:gd name="connsiteY7" fmla="*/ 5831 h 10000"/>
              <a:gd name="connsiteX8" fmla="*/ 5612 w 8821"/>
              <a:gd name="connsiteY8" fmla="*/ 5504 h 10000"/>
              <a:gd name="connsiteX9" fmla="*/ 5867 w 8821"/>
              <a:gd name="connsiteY9" fmla="*/ 4208 h 10000"/>
              <a:gd name="connsiteX10" fmla="*/ 6162 w 8821"/>
              <a:gd name="connsiteY10" fmla="*/ 2915 h 10000"/>
              <a:gd name="connsiteX11" fmla="*/ 6459 w 8821"/>
              <a:gd name="connsiteY11" fmla="*/ 2269 h 10000"/>
              <a:gd name="connsiteX12" fmla="*/ 6459 w 8821"/>
              <a:gd name="connsiteY12" fmla="*/ 1627 h 10000"/>
              <a:gd name="connsiteX13" fmla="*/ 6459 w 8821"/>
              <a:gd name="connsiteY13" fmla="*/ 974 h 10000"/>
              <a:gd name="connsiteX14" fmla="*/ 6459 w 8821"/>
              <a:gd name="connsiteY14" fmla="*/ 642 h 10000"/>
              <a:gd name="connsiteX15" fmla="*/ 6755 w 8821"/>
              <a:gd name="connsiteY15" fmla="*/ 325 h 10000"/>
              <a:gd name="connsiteX16" fmla="*/ 6755 w 8821"/>
              <a:gd name="connsiteY16" fmla="*/ 0 h 10000"/>
              <a:gd name="connsiteX17" fmla="*/ 6755 w 8821"/>
              <a:gd name="connsiteY17" fmla="*/ 0 h 10000"/>
              <a:gd name="connsiteX18" fmla="*/ 7048 w 8821"/>
              <a:gd name="connsiteY18" fmla="*/ 0 h 10000"/>
              <a:gd name="connsiteX19" fmla="*/ 7345 w 8821"/>
              <a:gd name="connsiteY19" fmla="*/ 0 h 10000"/>
              <a:gd name="connsiteX20" fmla="*/ 7345 w 8821"/>
              <a:gd name="connsiteY20" fmla="*/ 325 h 10000"/>
              <a:gd name="connsiteX21" fmla="*/ 7642 w 8821"/>
              <a:gd name="connsiteY21" fmla="*/ 642 h 10000"/>
              <a:gd name="connsiteX22" fmla="*/ 7642 w 8821"/>
              <a:gd name="connsiteY22" fmla="*/ 1302 h 10000"/>
              <a:gd name="connsiteX23" fmla="*/ 7642 w 8821"/>
              <a:gd name="connsiteY23" fmla="*/ 1627 h 10000"/>
              <a:gd name="connsiteX24" fmla="*/ 7642 w 8821"/>
              <a:gd name="connsiteY24" fmla="*/ 2269 h 10000"/>
              <a:gd name="connsiteX25" fmla="*/ 7933 w 8821"/>
              <a:gd name="connsiteY25" fmla="*/ 3562 h 10000"/>
              <a:gd name="connsiteX26" fmla="*/ 7933 w 8821"/>
              <a:gd name="connsiteY26" fmla="*/ 4532 h 10000"/>
              <a:gd name="connsiteX27" fmla="*/ 8229 w 8821"/>
              <a:gd name="connsiteY27" fmla="*/ 5504 h 10000"/>
              <a:gd name="connsiteX28" fmla="*/ 8523 w 8821"/>
              <a:gd name="connsiteY28" fmla="*/ 6154 h 10000"/>
              <a:gd name="connsiteX29" fmla="*/ 8821 w 8821"/>
              <a:gd name="connsiteY29" fmla="*/ 6761 h 10000"/>
              <a:gd name="connsiteX30" fmla="*/ 8821 w 8821"/>
              <a:gd name="connsiteY30" fmla="*/ 7406 h 10000"/>
              <a:gd name="connsiteX31" fmla="*/ 8523 w 8821"/>
              <a:gd name="connsiteY31" fmla="*/ 8063 h 10000"/>
              <a:gd name="connsiteX32" fmla="*/ 7933 w 8821"/>
              <a:gd name="connsiteY32" fmla="*/ 8381 h 10000"/>
              <a:gd name="connsiteX33" fmla="*/ 7345 w 8821"/>
              <a:gd name="connsiteY33" fmla="*/ 8702 h 10000"/>
              <a:gd name="connsiteX34" fmla="*/ 6459 w 8821"/>
              <a:gd name="connsiteY34" fmla="*/ 9031 h 10000"/>
              <a:gd name="connsiteX35" fmla="*/ 5612 w 8821"/>
              <a:gd name="connsiteY35" fmla="*/ 9356 h 10000"/>
              <a:gd name="connsiteX36" fmla="*/ 4727 w 8821"/>
              <a:gd name="connsiteY36" fmla="*/ 9677 h 10000"/>
              <a:gd name="connsiteX37" fmla="*/ 3546 w 8821"/>
              <a:gd name="connsiteY37" fmla="*/ 9677 h 10000"/>
              <a:gd name="connsiteX38" fmla="*/ 2066 w 8821"/>
              <a:gd name="connsiteY38" fmla="*/ 10000 h 10000"/>
              <a:gd name="connsiteX39" fmla="*/ 591 w 8821"/>
              <a:gd name="connsiteY39" fmla="*/ 10000 h 10000"/>
              <a:gd name="connsiteX0" fmla="*/ 339 w 9330"/>
              <a:gd name="connsiteY0" fmla="*/ 7735 h 10000"/>
              <a:gd name="connsiteX1" fmla="*/ 1342 w 9330"/>
              <a:gd name="connsiteY1" fmla="*/ 7406 h 10000"/>
              <a:gd name="connsiteX2" fmla="*/ 3017 w 9330"/>
              <a:gd name="connsiteY2" fmla="*/ 7085 h 10000"/>
              <a:gd name="connsiteX3" fmla="*/ 4348 w 9330"/>
              <a:gd name="connsiteY3" fmla="*/ 6761 h 10000"/>
              <a:gd name="connsiteX4" fmla="*/ 4689 w 9330"/>
              <a:gd name="connsiteY4" fmla="*/ 6434 h 10000"/>
              <a:gd name="connsiteX5" fmla="*/ 5022 w 9330"/>
              <a:gd name="connsiteY5" fmla="*/ 6154 h 10000"/>
              <a:gd name="connsiteX6" fmla="*/ 5352 w 9330"/>
              <a:gd name="connsiteY6" fmla="*/ 5831 h 10000"/>
              <a:gd name="connsiteX7" fmla="*/ 5692 w 9330"/>
              <a:gd name="connsiteY7" fmla="*/ 5504 h 10000"/>
              <a:gd name="connsiteX8" fmla="*/ 5981 w 9330"/>
              <a:gd name="connsiteY8" fmla="*/ 4208 h 10000"/>
              <a:gd name="connsiteX9" fmla="*/ 6316 w 9330"/>
              <a:gd name="connsiteY9" fmla="*/ 2915 h 10000"/>
              <a:gd name="connsiteX10" fmla="*/ 6652 w 9330"/>
              <a:gd name="connsiteY10" fmla="*/ 2269 h 10000"/>
              <a:gd name="connsiteX11" fmla="*/ 6652 w 9330"/>
              <a:gd name="connsiteY11" fmla="*/ 1627 h 10000"/>
              <a:gd name="connsiteX12" fmla="*/ 6652 w 9330"/>
              <a:gd name="connsiteY12" fmla="*/ 974 h 10000"/>
              <a:gd name="connsiteX13" fmla="*/ 6652 w 9330"/>
              <a:gd name="connsiteY13" fmla="*/ 642 h 10000"/>
              <a:gd name="connsiteX14" fmla="*/ 6988 w 9330"/>
              <a:gd name="connsiteY14" fmla="*/ 325 h 10000"/>
              <a:gd name="connsiteX15" fmla="*/ 6988 w 9330"/>
              <a:gd name="connsiteY15" fmla="*/ 0 h 10000"/>
              <a:gd name="connsiteX16" fmla="*/ 6988 w 9330"/>
              <a:gd name="connsiteY16" fmla="*/ 0 h 10000"/>
              <a:gd name="connsiteX17" fmla="*/ 7320 w 9330"/>
              <a:gd name="connsiteY17" fmla="*/ 0 h 10000"/>
              <a:gd name="connsiteX18" fmla="*/ 7657 w 9330"/>
              <a:gd name="connsiteY18" fmla="*/ 0 h 10000"/>
              <a:gd name="connsiteX19" fmla="*/ 7657 w 9330"/>
              <a:gd name="connsiteY19" fmla="*/ 325 h 10000"/>
              <a:gd name="connsiteX20" fmla="*/ 7993 w 9330"/>
              <a:gd name="connsiteY20" fmla="*/ 642 h 10000"/>
              <a:gd name="connsiteX21" fmla="*/ 7993 w 9330"/>
              <a:gd name="connsiteY21" fmla="*/ 1302 h 10000"/>
              <a:gd name="connsiteX22" fmla="*/ 7993 w 9330"/>
              <a:gd name="connsiteY22" fmla="*/ 1627 h 10000"/>
              <a:gd name="connsiteX23" fmla="*/ 7993 w 9330"/>
              <a:gd name="connsiteY23" fmla="*/ 2269 h 10000"/>
              <a:gd name="connsiteX24" fmla="*/ 8323 w 9330"/>
              <a:gd name="connsiteY24" fmla="*/ 3562 h 10000"/>
              <a:gd name="connsiteX25" fmla="*/ 8323 w 9330"/>
              <a:gd name="connsiteY25" fmla="*/ 4532 h 10000"/>
              <a:gd name="connsiteX26" fmla="*/ 8659 w 9330"/>
              <a:gd name="connsiteY26" fmla="*/ 5504 h 10000"/>
              <a:gd name="connsiteX27" fmla="*/ 8992 w 9330"/>
              <a:gd name="connsiteY27" fmla="*/ 6154 h 10000"/>
              <a:gd name="connsiteX28" fmla="*/ 9330 w 9330"/>
              <a:gd name="connsiteY28" fmla="*/ 6761 h 10000"/>
              <a:gd name="connsiteX29" fmla="*/ 9330 w 9330"/>
              <a:gd name="connsiteY29" fmla="*/ 7406 h 10000"/>
              <a:gd name="connsiteX30" fmla="*/ 8992 w 9330"/>
              <a:gd name="connsiteY30" fmla="*/ 8063 h 10000"/>
              <a:gd name="connsiteX31" fmla="*/ 8323 w 9330"/>
              <a:gd name="connsiteY31" fmla="*/ 8381 h 10000"/>
              <a:gd name="connsiteX32" fmla="*/ 7657 w 9330"/>
              <a:gd name="connsiteY32" fmla="*/ 8702 h 10000"/>
              <a:gd name="connsiteX33" fmla="*/ 6652 w 9330"/>
              <a:gd name="connsiteY33" fmla="*/ 9031 h 10000"/>
              <a:gd name="connsiteX34" fmla="*/ 5692 w 9330"/>
              <a:gd name="connsiteY34" fmla="*/ 9356 h 10000"/>
              <a:gd name="connsiteX35" fmla="*/ 4689 w 9330"/>
              <a:gd name="connsiteY35" fmla="*/ 9677 h 10000"/>
              <a:gd name="connsiteX36" fmla="*/ 3350 w 9330"/>
              <a:gd name="connsiteY36" fmla="*/ 9677 h 10000"/>
              <a:gd name="connsiteX37" fmla="*/ 1672 w 9330"/>
              <a:gd name="connsiteY37" fmla="*/ 10000 h 10000"/>
              <a:gd name="connsiteX38" fmla="*/ 0 w 9330"/>
              <a:gd name="connsiteY38" fmla="*/ 10000 h 10000"/>
              <a:gd name="connsiteX0" fmla="*/ 0 w 9637"/>
              <a:gd name="connsiteY0" fmla="*/ 7735 h 10000"/>
              <a:gd name="connsiteX1" fmla="*/ 1075 w 9637"/>
              <a:gd name="connsiteY1" fmla="*/ 7406 h 10000"/>
              <a:gd name="connsiteX2" fmla="*/ 2871 w 9637"/>
              <a:gd name="connsiteY2" fmla="*/ 7085 h 10000"/>
              <a:gd name="connsiteX3" fmla="*/ 4297 w 9637"/>
              <a:gd name="connsiteY3" fmla="*/ 6761 h 10000"/>
              <a:gd name="connsiteX4" fmla="*/ 4663 w 9637"/>
              <a:gd name="connsiteY4" fmla="*/ 6434 h 10000"/>
              <a:gd name="connsiteX5" fmla="*/ 5020 w 9637"/>
              <a:gd name="connsiteY5" fmla="*/ 6154 h 10000"/>
              <a:gd name="connsiteX6" fmla="*/ 5373 w 9637"/>
              <a:gd name="connsiteY6" fmla="*/ 5831 h 10000"/>
              <a:gd name="connsiteX7" fmla="*/ 5738 w 9637"/>
              <a:gd name="connsiteY7" fmla="*/ 5504 h 10000"/>
              <a:gd name="connsiteX8" fmla="*/ 6048 w 9637"/>
              <a:gd name="connsiteY8" fmla="*/ 4208 h 10000"/>
              <a:gd name="connsiteX9" fmla="*/ 6407 w 9637"/>
              <a:gd name="connsiteY9" fmla="*/ 2915 h 10000"/>
              <a:gd name="connsiteX10" fmla="*/ 6767 w 9637"/>
              <a:gd name="connsiteY10" fmla="*/ 2269 h 10000"/>
              <a:gd name="connsiteX11" fmla="*/ 6767 w 9637"/>
              <a:gd name="connsiteY11" fmla="*/ 1627 h 10000"/>
              <a:gd name="connsiteX12" fmla="*/ 6767 w 9637"/>
              <a:gd name="connsiteY12" fmla="*/ 974 h 10000"/>
              <a:gd name="connsiteX13" fmla="*/ 6767 w 9637"/>
              <a:gd name="connsiteY13" fmla="*/ 642 h 10000"/>
              <a:gd name="connsiteX14" fmla="*/ 7127 w 9637"/>
              <a:gd name="connsiteY14" fmla="*/ 325 h 10000"/>
              <a:gd name="connsiteX15" fmla="*/ 7127 w 9637"/>
              <a:gd name="connsiteY15" fmla="*/ 0 h 10000"/>
              <a:gd name="connsiteX16" fmla="*/ 7127 w 9637"/>
              <a:gd name="connsiteY16" fmla="*/ 0 h 10000"/>
              <a:gd name="connsiteX17" fmla="*/ 7483 w 9637"/>
              <a:gd name="connsiteY17" fmla="*/ 0 h 10000"/>
              <a:gd name="connsiteX18" fmla="*/ 7844 w 9637"/>
              <a:gd name="connsiteY18" fmla="*/ 0 h 10000"/>
              <a:gd name="connsiteX19" fmla="*/ 7844 w 9637"/>
              <a:gd name="connsiteY19" fmla="*/ 325 h 10000"/>
              <a:gd name="connsiteX20" fmla="*/ 8204 w 9637"/>
              <a:gd name="connsiteY20" fmla="*/ 642 h 10000"/>
              <a:gd name="connsiteX21" fmla="*/ 8204 w 9637"/>
              <a:gd name="connsiteY21" fmla="*/ 1302 h 10000"/>
              <a:gd name="connsiteX22" fmla="*/ 8204 w 9637"/>
              <a:gd name="connsiteY22" fmla="*/ 1627 h 10000"/>
              <a:gd name="connsiteX23" fmla="*/ 8204 w 9637"/>
              <a:gd name="connsiteY23" fmla="*/ 2269 h 10000"/>
              <a:gd name="connsiteX24" fmla="*/ 8558 w 9637"/>
              <a:gd name="connsiteY24" fmla="*/ 3562 h 10000"/>
              <a:gd name="connsiteX25" fmla="*/ 8558 w 9637"/>
              <a:gd name="connsiteY25" fmla="*/ 4532 h 10000"/>
              <a:gd name="connsiteX26" fmla="*/ 8918 w 9637"/>
              <a:gd name="connsiteY26" fmla="*/ 5504 h 10000"/>
              <a:gd name="connsiteX27" fmla="*/ 9275 w 9637"/>
              <a:gd name="connsiteY27" fmla="*/ 6154 h 10000"/>
              <a:gd name="connsiteX28" fmla="*/ 9637 w 9637"/>
              <a:gd name="connsiteY28" fmla="*/ 6761 h 10000"/>
              <a:gd name="connsiteX29" fmla="*/ 9637 w 9637"/>
              <a:gd name="connsiteY29" fmla="*/ 7406 h 10000"/>
              <a:gd name="connsiteX30" fmla="*/ 9275 w 9637"/>
              <a:gd name="connsiteY30" fmla="*/ 8063 h 10000"/>
              <a:gd name="connsiteX31" fmla="*/ 8558 w 9637"/>
              <a:gd name="connsiteY31" fmla="*/ 8381 h 10000"/>
              <a:gd name="connsiteX32" fmla="*/ 7844 w 9637"/>
              <a:gd name="connsiteY32" fmla="*/ 8702 h 10000"/>
              <a:gd name="connsiteX33" fmla="*/ 6767 w 9637"/>
              <a:gd name="connsiteY33" fmla="*/ 9031 h 10000"/>
              <a:gd name="connsiteX34" fmla="*/ 5738 w 9637"/>
              <a:gd name="connsiteY34" fmla="*/ 9356 h 10000"/>
              <a:gd name="connsiteX35" fmla="*/ 4663 w 9637"/>
              <a:gd name="connsiteY35" fmla="*/ 9677 h 10000"/>
              <a:gd name="connsiteX36" fmla="*/ 3228 w 9637"/>
              <a:gd name="connsiteY36" fmla="*/ 9677 h 10000"/>
              <a:gd name="connsiteX37" fmla="*/ 1429 w 9637"/>
              <a:gd name="connsiteY37" fmla="*/ 10000 h 10000"/>
              <a:gd name="connsiteX0" fmla="*/ 0 w 8885"/>
              <a:gd name="connsiteY0" fmla="*/ 7406 h 10000"/>
              <a:gd name="connsiteX1" fmla="*/ 1864 w 8885"/>
              <a:gd name="connsiteY1" fmla="*/ 7085 h 10000"/>
              <a:gd name="connsiteX2" fmla="*/ 3344 w 8885"/>
              <a:gd name="connsiteY2" fmla="*/ 6761 h 10000"/>
              <a:gd name="connsiteX3" fmla="*/ 3724 w 8885"/>
              <a:gd name="connsiteY3" fmla="*/ 6434 h 10000"/>
              <a:gd name="connsiteX4" fmla="*/ 4094 w 8885"/>
              <a:gd name="connsiteY4" fmla="*/ 6154 h 10000"/>
              <a:gd name="connsiteX5" fmla="*/ 4460 w 8885"/>
              <a:gd name="connsiteY5" fmla="*/ 5831 h 10000"/>
              <a:gd name="connsiteX6" fmla="*/ 4839 w 8885"/>
              <a:gd name="connsiteY6" fmla="*/ 5504 h 10000"/>
              <a:gd name="connsiteX7" fmla="*/ 5161 w 8885"/>
              <a:gd name="connsiteY7" fmla="*/ 4208 h 10000"/>
              <a:gd name="connsiteX8" fmla="*/ 5533 w 8885"/>
              <a:gd name="connsiteY8" fmla="*/ 2915 h 10000"/>
              <a:gd name="connsiteX9" fmla="*/ 5907 w 8885"/>
              <a:gd name="connsiteY9" fmla="*/ 2269 h 10000"/>
              <a:gd name="connsiteX10" fmla="*/ 5907 w 8885"/>
              <a:gd name="connsiteY10" fmla="*/ 1627 h 10000"/>
              <a:gd name="connsiteX11" fmla="*/ 5907 w 8885"/>
              <a:gd name="connsiteY11" fmla="*/ 974 h 10000"/>
              <a:gd name="connsiteX12" fmla="*/ 5907 w 8885"/>
              <a:gd name="connsiteY12" fmla="*/ 642 h 10000"/>
              <a:gd name="connsiteX13" fmla="*/ 6280 w 8885"/>
              <a:gd name="connsiteY13" fmla="*/ 325 h 10000"/>
              <a:gd name="connsiteX14" fmla="*/ 6280 w 8885"/>
              <a:gd name="connsiteY14" fmla="*/ 0 h 10000"/>
              <a:gd name="connsiteX15" fmla="*/ 6280 w 8885"/>
              <a:gd name="connsiteY15" fmla="*/ 0 h 10000"/>
              <a:gd name="connsiteX16" fmla="*/ 6650 w 8885"/>
              <a:gd name="connsiteY16" fmla="*/ 0 h 10000"/>
              <a:gd name="connsiteX17" fmla="*/ 7024 w 8885"/>
              <a:gd name="connsiteY17" fmla="*/ 0 h 10000"/>
              <a:gd name="connsiteX18" fmla="*/ 7024 w 8885"/>
              <a:gd name="connsiteY18" fmla="*/ 325 h 10000"/>
              <a:gd name="connsiteX19" fmla="*/ 7398 w 8885"/>
              <a:gd name="connsiteY19" fmla="*/ 642 h 10000"/>
              <a:gd name="connsiteX20" fmla="*/ 7398 w 8885"/>
              <a:gd name="connsiteY20" fmla="*/ 1302 h 10000"/>
              <a:gd name="connsiteX21" fmla="*/ 7398 w 8885"/>
              <a:gd name="connsiteY21" fmla="*/ 1627 h 10000"/>
              <a:gd name="connsiteX22" fmla="*/ 7398 w 8885"/>
              <a:gd name="connsiteY22" fmla="*/ 2269 h 10000"/>
              <a:gd name="connsiteX23" fmla="*/ 7765 w 8885"/>
              <a:gd name="connsiteY23" fmla="*/ 3562 h 10000"/>
              <a:gd name="connsiteX24" fmla="*/ 7765 w 8885"/>
              <a:gd name="connsiteY24" fmla="*/ 4532 h 10000"/>
              <a:gd name="connsiteX25" fmla="*/ 8139 w 8885"/>
              <a:gd name="connsiteY25" fmla="*/ 5504 h 10000"/>
              <a:gd name="connsiteX26" fmla="*/ 8509 w 8885"/>
              <a:gd name="connsiteY26" fmla="*/ 6154 h 10000"/>
              <a:gd name="connsiteX27" fmla="*/ 8885 w 8885"/>
              <a:gd name="connsiteY27" fmla="*/ 6761 h 10000"/>
              <a:gd name="connsiteX28" fmla="*/ 8885 w 8885"/>
              <a:gd name="connsiteY28" fmla="*/ 7406 h 10000"/>
              <a:gd name="connsiteX29" fmla="*/ 8509 w 8885"/>
              <a:gd name="connsiteY29" fmla="*/ 8063 h 10000"/>
              <a:gd name="connsiteX30" fmla="*/ 7765 w 8885"/>
              <a:gd name="connsiteY30" fmla="*/ 8381 h 10000"/>
              <a:gd name="connsiteX31" fmla="*/ 7024 w 8885"/>
              <a:gd name="connsiteY31" fmla="*/ 8702 h 10000"/>
              <a:gd name="connsiteX32" fmla="*/ 5907 w 8885"/>
              <a:gd name="connsiteY32" fmla="*/ 9031 h 10000"/>
              <a:gd name="connsiteX33" fmla="*/ 4839 w 8885"/>
              <a:gd name="connsiteY33" fmla="*/ 9356 h 10000"/>
              <a:gd name="connsiteX34" fmla="*/ 3724 w 8885"/>
              <a:gd name="connsiteY34" fmla="*/ 9677 h 10000"/>
              <a:gd name="connsiteX35" fmla="*/ 2235 w 8885"/>
              <a:gd name="connsiteY35" fmla="*/ 9677 h 10000"/>
              <a:gd name="connsiteX36" fmla="*/ 368 w 8885"/>
              <a:gd name="connsiteY36" fmla="*/ 10000 h 10000"/>
              <a:gd name="connsiteX0" fmla="*/ 1684 w 9586"/>
              <a:gd name="connsiteY0" fmla="*/ 7085 h 10000"/>
              <a:gd name="connsiteX1" fmla="*/ 3350 w 9586"/>
              <a:gd name="connsiteY1" fmla="*/ 6761 h 10000"/>
              <a:gd name="connsiteX2" fmla="*/ 3777 w 9586"/>
              <a:gd name="connsiteY2" fmla="*/ 6434 h 10000"/>
              <a:gd name="connsiteX3" fmla="*/ 4194 w 9586"/>
              <a:gd name="connsiteY3" fmla="*/ 6154 h 10000"/>
              <a:gd name="connsiteX4" fmla="*/ 4606 w 9586"/>
              <a:gd name="connsiteY4" fmla="*/ 5831 h 10000"/>
              <a:gd name="connsiteX5" fmla="*/ 5032 w 9586"/>
              <a:gd name="connsiteY5" fmla="*/ 5504 h 10000"/>
              <a:gd name="connsiteX6" fmla="*/ 5395 w 9586"/>
              <a:gd name="connsiteY6" fmla="*/ 4208 h 10000"/>
              <a:gd name="connsiteX7" fmla="*/ 5813 w 9586"/>
              <a:gd name="connsiteY7" fmla="*/ 2915 h 10000"/>
              <a:gd name="connsiteX8" fmla="*/ 6234 w 9586"/>
              <a:gd name="connsiteY8" fmla="*/ 2269 h 10000"/>
              <a:gd name="connsiteX9" fmla="*/ 6234 w 9586"/>
              <a:gd name="connsiteY9" fmla="*/ 1627 h 10000"/>
              <a:gd name="connsiteX10" fmla="*/ 6234 w 9586"/>
              <a:gd name="connsiteY10" fmla="*/ 974 h 10000"/>
              <a:gd name="connsiteX11" fmla="*/ 6234 w 9586"/>
              <a:gd name="connsiteY11" fmla="*/ 642 h 10000"/>
              <a:gd name="connsiteX12" fmla="*/ 6654 w 9586"/>
              <a:gd name="connsiteY12" fmla="*/ 325 h 10000"/>
              <a:gd name="connsiteX13" fmla="*/ 6654 w 9586"/>
              <a:gd name="connsiteY13" fmla="*/ 0 h 10000"/>
              <a:gd name="connsiteX14" fmla="*/ 6654 w 9586"/>
              <a:gd name="connsiteY14" fmla="*/ 0 h 10000"/>
              <a:gd name="connsiteX15" fmla="*/ 7071 w 9586"/>
              <a:gd name="connsiteY15" fmla="*/ 0 h 10000"/>
              <a:gd name="connsiteX16" fmla="*/ 7491 w 9586"/>
              <a:gd name="connsiteY16" fmla="*/ 0 h 10000"/>
              <a:gd name="connsiteX17" fmla="*/ 7491 w 9586"/>
              <a:gd name="connsiteY17" fmla="*/ 325 h 10000"/>
              <a:gd name="connsiteX18" fmla="*/ 7912 w 9586"/>
              <a:gd name="connsiteY18" fmla="*/ 642 h 10000"/>
              <a:gd name="connsiteX19" fmla="*/ 7912 w 9586"/>
              <a:gd name="connsiteY19" fmla="*/ 1302 h 10000"/>
              <a:gd name="connsiteX20" fmla="*/ 7912 w 9586"/>
              <a:gd name="connsiteY20" fmla="*/ 1627 h 10000"/>
              <a:gd name="connsiteX21" fmla="*/ 7912 w 9586"/>
              <a:gd name="connsiteY21" fmla="*/ 2269 h 10000"/>
              <a:gd name="connsiteX22" fmla="*/ 8325 w 9586"/>
              <a:gd name="connsiteY22" fmla="*/ 3562 h 10000"/>
              <a:gd name="connsiteX23" fmla="*/ 8325 w 9586"/>
              <a:gd name="connsiteY23" fmla="*/ 4532 h 10000"/>
              <a:gd name="connsiteX24" fmla="*/ 8746 w 9586"/>
              <a:gd name="connsiteY24" fmla="*/ 5504 h 10000"/>
              <a:gd name="connsiteX25" fmla="*/ 9163 w 9586"/>
              <a:gd name="connsiteY25" fmla="*/ 6154 h 10000"/>
              <a:gd name="connsiteX26" fmla="*/ 9586 w 9586"/>
              <a:gd name="connsiteY26" fmla="*/ 6761 h 10000"/>
              <a:gd name="connsiteX27" fmla="*/ 9586 w 9586"/>
              <a:gd name="connsiteY27" fmla="*/ 7406 h 10000"/>
              <a:gd name="connsiteX28" fmla="*/ 9163 w 9586"/>
              <a:gd name="connsiteY28" fmla="*/ 8063 h 10000"/>
              <a:gd name="connsiteX29" fmla="*/ 8325 w 9586"/>
              <a:gd name="connsiteY29" fmla="*/ 8381 h 10000"/>
              <a:gd name="connsiteX30" fmla="*/ 7491 w 9586"/>
              <a:gd name="connsiteY30" fmla="*/ 8702 h 10000"/>
              <a:gd name="connsiteX31" fmla="*/ 6234 w 9586"/>
              <a:gd name="connsiteY31" fmla="*/ 9031 h 10000"/>
              <a:gd name="connsiteX32" fmla="*/ 5032 w 9586"/>
              <a:gd name="connsiteY32" fmla="*/ 9356 h 10000"/>
              <a:gd name="connsiteX33" fmla="*/ 3777 w 9586"/>
              <a:gd name="connsiteY33" fmla="*/ 9677 h 10000"/>
              <a:gd name="connsiteX34" fmla="*/ 2101 w 9586"/>
              <a:gd name="connsiteY34" fmla="*/ 9677 h 10000"/>
              <a:gd name="connsiteX35" fmla="*/ 0 w 9586"/>
              <a:gd name="connsiteY35" fmla="*/ 10000 h 10000"/>
              <a:gd name="connsiteX0" fmla="*/ 0 w 8243"/>
              <a:gd name="connsiteY0" fmla="*/ 7085 h 9677"/>
              <a:gd name="connsiteX1" fmla="*/ 1738 w 8243"/>
              <a:gd name="connsiteY1" fmla="*/ 6761 h 9677"/>
              <a:gd name="connsiteX2" fmla="*/ 2183 w 8243"/>
              <a:gd name="connsiteY2" fmla="*/ 6434 h 9677"/>
              <a:gd name="connsiteX3" fmla="*/ 2618 w 8243"/>
              <a:gd name="connsiteY3" fmla="*/ 6154 h 9677"/>
              <a:gd name="connsiteX4" fmla="*/ 3048 w 8243"/>
              <a:gd name="connsiteY4" fmla="*/ 5831 h 9677"/>
              <a:gd name="connsiteX5" fmla="*/ 3492 w 8243"/>
              <a:gd name="connsiteY5" fmla="*/ 5504 h 9677"/>
              <a:gd name="connsiteX6" fmla="*/ 3871 w 8243"/>
              <a:gd name="connsiteY6" fmla="*/ 4208 h 9677"/>
              <a:gd name="connsiteX7" fmla="*/ 4307 w 8243"/>
              <a:gd name="connsiteY7" fmla="*/ 2915 h 9677"/>
              <a:gd name="connsiteX8" fmla="*/ 4746 w 8243"/>
              <a:gd name="connsiteY8" fmla="*/ 2269 h 9677"/>
              <a:gd name="connsiteX9" fmla="*/ 4746 w 8243"/>
              <a:gd name="connsiteY9" fmla="*/ 1627 h 9677"/>
              <a:gd name="connsiteX10" fmla="*/ 4746 w 8243"/>
              <a:gd name="connsiteY10" fmla="*/ 974 h 9677"/>
              <a:gd name="connsiteX11" fmla="*/ 4746 w 8243"/>
              <a:gd name="connsiteY11" fmla="*/ 642 h 9677"/>
              <a:gd name="connsiteX12" fmla="*/ 5184 w 8243"/>
              <a:gd name="connsiteY12" fmla="*/ 325 h 9677"/>
              <a:gd name="connsiteX13" fmla="*/ 5184 w 8243"/>
              <a:gd name="connsiteY13" fmla="*/ 0 h 9677"/>
              <a:gd name="connsiteX14" fmla="*/ 5184 w 8243"/>
              <a:gd name="connsiteY14" fmla="*/ 0 h 9677"/>
              <a:gd name="connsiteX15" fmla="*/ 5619 w 8243"/>
              <a:gd name="connsiteY15" fmla="*/ 0 h 9677"/>
              <a:gd name="connsiteX16" fmla="*/ 6058 w 8243"/>
              <a:gd name="connsiteY16" fmla="*/ 0 h 9677"/>
              <a:gd name="connsiteX17" fmla="*/ 6058 w 8243"/>
              <a:gd name="connsiteY17" fmla="*/ 325 h 9677"/>
              <a:gd name="connsiteX18" fmla="*/ 6497 w 8243"/>
              <a:gd name="connsiteY18" fmla="*/ 642 h 9677"/>
              <a:gd name="connsiteX19" fmla="*/ 6497 w 8243"/>
              <a:gd name="connsiteY19" fmla="*/ 1302 h 9677"/>
              <a:gd name="connsiteX20" fmla="*/ 6497 w 8243"/>
              <a:gd name="connsiteY20" fmla="*/ 1627 h 9677"/>
              <a:gd name="connsiteX21" fmla="*/ 6497 w 8243"/>
              <a:gd name="connsiteY21" fmla="*/ 2269 h 9677"/>
              <a:gd name="connsiteX22" fmla="*/ 6928 w 8243"/>
              <a:gd name="connsiteY22" fmla="*/ 3562 h 9677"/>
              <a:gd name="connsiteX23" fmla="*/ 6928 w 8243"/>
              <a:gd name="connsiteY23" fmla="*/ 4532 h 9677"/>
              <a:gd name="connsiteX24" fmla="*/ 7367 w 8243"/>
              <a:gd name="connsiteY24" fmla="*/ 5504 h 9677"/>
              <a:gd name="connsiteX25" fmla="*/ 7802 w 8243"/>
              <a:gd name="connsiteY25" fmla="*/ 6154 h 9677"/>
              <a:gd name="connsiteX26" fmla="*/ 8243 w 8243"/>
              <a:gd name="connsiteY26" fmla="*/ 6761 h 9677"/>
              <a:gd name="connsiteX27" fmla="*/ 8243 w 8243"/>
              <a:gd name="connsiteY27" fmla="*/ 7406 h 9677"/>
              <a:gd name="connsiteX28" fmla="*/ 7802 w 8243"/>
              <a:gd name="connsiteY28" fmla="*/ 8063 h 9677"/>
              <a:gd name="connsiteX29" fmla="*/ 6928 w 8243"/>
              <a:gd name="connsiteY29" fmla="*/ 8381 h 9677"/>
              <a:gd name="connsiteX30" fmla="*/ 6058 w 8243"/>
              <a:gd name="connsiteY30" fmla="*/ 8702 h 9677"/>
              <a:gd name="connsiteX31" fmla="*/ 4746 w 8243"/>
              <a:gd name="connsiteY31" fmla="*/ 9031 h 9677"/>
              <a:gd name="connsiteX32" fmla="*/ 3492 w 8243"/>
              <a:gd name="connsiteY32" fmla="*/ 9356 h 9677"/>
              <a:gd name="connsiteX33" fmla="*/ 2183 w 8243"/>
              <a:gd name="connsiteY33" fmla="*/ 9677 h 9677"/>
              <a:gd name="connsiteX34" fmla="*/ 435 w 8243"/>
              <a:gd name="connsiteY34" fmla="*/ 9677 h 9677"/>
              <a:gd name="connsiteX0" fmla="*/ 0 w 10000"/>
              <a:gd name="connsiteY0" fmla="*/ 7321 h 10000"/>
              <a:gd name="connsiteX1" fmla="*/ 2108 w 10000"/>
              <a:gd name="connsiteY1" fmla="*/ 6987 h 10000"/>
              <a:gd name="connsiteX2" fmla="*/ 2648 w 10000"/>
              <a:gd name="connsiteY2" fmla="*/ 6649 h 10000"/>
              <a:gd name="connsiteX3" fmla="*/ 3176 w 10000"/>
              <a:gd name="connsiteY3" fmla="*/ 6359 h 10000"/>
              <a:gd name="connsiteX4" fmla="*/ 3698 w 10000"/>
              <a:gd name="connsiteY4" fmla="*/ 6026 h 10000"/>
              <a:gd name="connsiteX5" fmla="*/ 4236 w 10000"/>
              <a:gd name="connsiteY5" fmla="*/ 5688 h 10000"/>
              <a:gd name="connsiteX6" fmla="*/ 4696 w 10000"/>
              <a:gd name="connsiteY6" fmla="*/ 4348 h 10000"/>
              <a:gd name="connsiteX7" fmla="*/ 5225 w 10000"/>
              <a:gd name="connsiteY7" fmla="*/ 3012 h 10000"/>
              <a:gd name="connsiteX8" fmla="*/ 5758 w 10000"/>
              <a:gd name="connsiteY8" fmla="*/ 2345 h 10000"/>
              <a:gd name="connsiteX9" fmla="*/ 5758 w 10000"/>
              <a:gd name="connsiteY9" fmla="*/ 1681 h 10000"/>
              <a:gd name="connsiteX10" fmla="*/ 5758 w 10000"/>
              <a:gd name="connsiteY10" fmla="*/ 1007 h 10000"/>
              <a:gd name="connsiteX11" fmla="*/ 5758 w 10000"/>
              <a:gd name="connsiteY11" fmla="*/ 663 h 10000"/>
              <a:gd name="connsiteX12" fmla="*/ 6289 w 10000"/>
              <a:gd name="connsiteY12" fmla="*/ 336 h 10000"/>
              <a:gd name="connsiteX13" fmla="*/ 6289 w 10000"/>
              <a:gd name="connsiteY13" fmla="*/ 0 h 10000"/>
              <a:gd name="connsiteX14" fmla="*/ 6289 w 10000"/>
              <a:gd name="connsiteY14" fmla="*/ 0 h 10000"/>
              <a:gd name="connsiteX15" fmla="*/ 6817 w 10000"/>
              <a:gd name="connsiteY15" fmla="*/ 0 h 10000"/>
              <a:gd name="connsiteX16" fmla="*/ 7349 w 10000"/>
              <a:gd name="connsiteY16" fmla="*/ 0 h 10000"/>
              <a:gd name="connsiteX17" fmla="*/ 7349 w 10000"/>
              <a:gd name="connsiteY17" fmla="*/ 336 h 10000"/>
              <a:gd name="connsiteX18" fmla="*/ 7882 w 10000"/>
              <a:gd name="connsiteY18" fmla="*/ 663 h 10000"/>
              <a:gd name="connsiteX19" fmla="*/ 7882 w 10000"/>
              <a:gd name="connsiteY19" fmla="*/ 1345 h 10000"/>
              <a:gd name="connsiteX20" fmla="*/ 7882 w 10000"/>
              <a:gd name="connsiteY20" fmla="*/ 1681 h 10000"/>
              <a:gd name="connsiteX21" fmla="*/ 7882 w 10000"/>
              <a:gd name="connsiteY21" fmla="*/ 2345 h 10000"/>
              <a:gd name="connsiteX22" fmla="*/ 8405 w 10000"/>
              <a:gd name="connsiteY22" fmla="*/ 3681 h 10000"/>
              <a:gd name="connsiteX23" fmla="*/ 8405 w 10000"/>
              <a:gd name="connsiteY23" fmla="*/ 4683 h 10000"/>
              <a:gd name="connsiteX24" fmla="*/ 8937 w 10000"/>
              <a:gd name="connsiteY24" fmla="*/ 5688 h 10000"/>
              <a:gd name="connsiteX25" fmla="*/ 9465 w 10000"/>
              <a:gd name="connsiteY25" fmla="*/ 6359 h 10000"/>
              <a:gd name="connsiteX26" fmla="*/ 10000 w 10000"/>
              <a:gd name="connsiteY26" fmla="*/ 6987 h 10000"/>
              <a:gd name="connsiteX27" fmla="*/ 10000 w 10000"/>
              <a:gd name="connsiteY27" fmla="*/ 7653 h 10000"/>
              <a:gd name="connsiteX28" fmla="*/ 9465 w 10000"/>
              <a:gd name="connsiteY28" fmla="*/ 8332 h 10000"/>
              <a:gd name="connsiteX29" fmla="*/ 8405 w 10000"/>
              <a:gd name="connsiteY29" fmla="*/ 8661 h 10000"/>
              <a:gd name="connsiteX30" fmla="*/ 7349 w 10000"/>
              <a:gd name="connsiteY30" fmla="*/ 8992 h 10000"/>
              <a:gd name="connsiteX31" fmla="*/ 5758 w 10000"/>
              <a:gd name="connsiteY31" fmla="*/ 9332 h 10000"/>
              <a:gd name="connsiteX32" fmla="*/ 4236 w 10000"/>
              <a:gd name="connsiteY32" fmla="*/ 9668 h 10000"/>
              <a:gd name="connsiteX33" fmla="*/ 2648 w 10000"/>
              <a:gd name="connsiteY33" fmla="*/ 10000 h 10000"/>
              <a:gd name="connsiteX0" fmla="*/ 0 w 7892"/>
              <a:gd name="connsiteY0" fmla="*/ 6987 h 10000"/>
              <a:gd name="connsiteX1" fmla="*/ 540 w 7892"/>
              <a:gd name="connsiteY1" fmla="*/ 6649 h 10000"/>
              <a:gd name="connsiteX2" fmla="*/ 1068 w 7892"/>
              <a:gd name="connsiteY2" fmla="*/ 6359 h 10000"/>
              <a:gd name="connsiteX3" fmla="*/ 1590 w 7892"/>
              <a:gd name="connsiteY3" fmla="*/ 6026 h 10000"/>
              <a:gd name="connsiteX4" fmla="*/ 2128 w 7892"/>
              <a:gd name="connsiteY4" fmla="*/ 5688 h 10000"/>
              <a:gd name="connsiteX5" fmla="*/ 2588 w 7892"/>
              <a:gd name="connsiteY5" fmla="*/ 4348 h 10000"/>
              <a:gd name="connsiteX6" fmla="*/ 3117 w 7892"/>
              <a:gd name="connsiteY6" fmla="*/ 3012 h 10000"/>
              <a:gd name="connsiteX7" fmla="*/ 3650 w 7892"/>
              <a:gd name="connsiteY7" fmla="*/ 2345 h 10000"/>
              <a:gd name="connsiteX8" fmla="*/ 3650 w 7892"/>
              <a:gd name="connsiteY8" fmla="*/ 1681 h 10000"/>
              <a:gd name="connsiteX9" fmla="*/ 3650 w 7892"/>
              <a:gd name="connsiteY9" fmla="*/ 1007 h 10000"/>
              <a:gd name="connsiteX10" fmla="*/ 3650 w 7892"/>
              <a:gd name="connsiteY10" fmla="*/ 663 h 10000"/>
              <a:gd name="connsiteX11" fmla="*/ 4181 w 7892"/>
              <a:gd name="connsiteY11" fmla="*/ 336 h 10000"/>
              <a:gd name="connsiteX12" fmla="*/ 4181 w 7892"/>
              <a:gd name="connsiteY12" fmla="*/ 0 h 10000"/>
              <a:gd name="connsiteX13" fmla="*/ 4181 w 7892"/>
              <a:gd name="connsiteY13" fmla="*/ 0 h 10000"/>
              <a:gd name="connsiteX14" fmla="*/ 4709 w 7892"/>
              <a:gd name="connsiteY14" fmla="*/ 0 h 10000"/>
              <a:gd name="connsiteX15" fmla="*/ 5241 w 7892"/>
              <a:gd name="connsiteY15" fmla="*/ 0 h 10000"/>
              <a:gd name="connsiteX16" fmla="*/ 5241 w 7892"/>
              <a:gd name="connsiteY16" fmla="*/ 336 h 10000"/>
              <a:gd name="connsiteX17" fmla="*/ 5774 w 7892"/>
              <a:gd name="connsiteY17" fmla="*/ 663 h 10000"/>
              <a:gd name="connsiteX18" fmla="*/ 5774 w 7892"/>
              <a:gd name="connsiteY18" fmla="*/ 1345 h 10000"/>
              <a:gd name="connsiteX19" fmla="*/ 5774 w 7892"/>
              <a:gd name="connsiteY19" fmla="*/ 1681 h 10000"/>
              <a:gd name="connsiteX20" fmla="*/ 5774 w 7892"/>
              <a:gd name="connsiteY20" fmla="*/ 2345 h 10000"/>
              <a:gd name="connsiteX21" fmla="*/ 6297 w 7892"/>
              <a:gd name="connsiteY21" fmla="*/ 3681 h 10000"/>
              <a:gd name="connsiteX22" fmla="*/ 6297 w 7892"/>
              <a:gd name="connsiteY22" fmla="*/ 4683 h 10000"/>
              <a:gd name="connsiteX23" fmla="*/ 6829 w 7892"/>
              <a:gd name="connsiteY23" fmla="*/ 5688 h 10000"/>
              <a:gd name="connsiteX24" fmla="*/ 7357 w 7892"/>
              <a:gd name="connsiteY24" fmla="*/ 6359 h 10000"/>
              <a:gd name="connsiteX25" fmla="*/ 7892 w 7892"/>
              <a:gd name="connsiteY25" fmla="*/ 6987 h 10000"/>
              <a:gd name="connsiteX26" fmla="*/ 7892 w 7892"/>
              <a:gd name="connsiteY26" fmla="*/ 7653 h 10000"/>
              <a:gd name="connsiteX27" fmla="*/ 7357 w 7892"/>
              <a:gd name="connsiteY27" fmla="*/ 8332 h 10000"/>
              <a:gd name="connsiteX28" fmla="*/ 6297 w 7892"/>
              <a:gd name="connsiteY28" fmla="*/ 8661 h 10000"/>
              <a:gd name="connsiteX29" fmla="*/ 5241 w 7892"/>
              <a:gd name="connsiteY29" fmla="*/ 8992 h 10000"/>
              <a:gd name="connsiteX30" fmla="*/ 3650 w 7892"/>
              <a:gd name="connsiteY30" fmla="*/ 9332 h 10000"/>
              <a:gd name="connsiteX31" fmla="*/ 2128 w 7892"/>
              <a:gd name="connsiteY31" fmla="*/ 9668 h 10000"/>
              <a:gd name="connsiteX32" fmla="*/ 540 w 7892"/>
              <a:gd name="connsiteY32" fmla="*/ 10000 h 10000"/>
              <a:gd name="connsiteX0" fmla="*/ 0 w 10000"/>
              <a:gd name="connsiteY0" fmla="*/ 6987 h 9668"/>
              <a:gd name="connsiteX1" fmla="*/ 684 w 10000"/>
              <a:gd name="connsiteY1" fmla="*/ 6649 h 9668"/>
              <a:gd name="connsiteX2" fmla="*/ 1353 w 10000"/>
              <a:gd name="connsiteY2" fmla="*/ 6359 h 9668"/>
              <a:gd name="connsiteX3" fmla="*/ 2015 w 10000"/>
              <a:gd name="connsiteY3" fmla="*/ 6026 h 9668"/>
              <a:gd name="connsiteX4" fmla="*/ 2696 w 10000"/>
              <a:gd name="connsiteY4" fmla="*/ 5688 h 9668"/>
              <a:gd name="connsiteX5" fmla="*/ 3279 w 10000"/>
              <a:gd name="connsiteY5" fmla="*/ 4348 h 9668"/>
              <a:gd name="connsiteX6" fmla="*/ 3950 w 10000"/>
              <a:gd name="connsiteY6" fmla="*/ 3012 h 9668"/>
              <a:gd name="connsiteX7" fmla="*/ 4625 w 10000"/>
              <a:gd name="connsiteY7" fmla="*/ 2345 h 9668"/>
              <a:gd name="connsiteX8" fmla="*/ 4625 w 10000"/>
              <a:gd name="connsiteY8" fmla="*/ 1681 h 9668"/>
              <a:gd name="connsiteX9" fmla="*/ 4625 w 10000"/>
              <a:gd name="connsiteY9" fmla="*/ 1007 h 9668"/>
              <a:gd name="connsiteX10" fmla="*/ 4625 w 10000"/>
              <a:gd name="connsiteY10" fmla="*/ 663 h 9668"/>
              <a:gd name="connsiteX11" fmla="*/ 5298 w 10000"/>
              <a:gd name="connsiteY11" fmla="*/ 336 h 9668"/>
              <a:gd name="connsiteX12" fmla="*/ 5298 w 10000"/>
              <a:gd name="connsiteY12" fmla="*/ 0 h 9668"/>
              <a:gd name="connsiteX13" fmla="*/ 5298 w 10000"/>
              <a:gd name="connsiteY13" fmla="*/ 0 h 9668"/>
              <a:gd name="connsiteX14" fmla="*/ 5967 w 10000"/>
              <a:gd name="connsiteY14" fmla="*/ 0 h 9668"/>
              <a:gd name="connsiteX15" fmla="*/ 6641 w 10000"/>
              <a:gd name="connsiteY15" fmla="*/ 0 h 9668"/>
              <a:gd name="connsiteX16" fmla="*/ 6641 w 10000"/>
              <a:gd name="connsiteY16" fmla="*/ 336 h 9668"/>
              <a:gd name="connsiteX17" fmla="*/ 7316 w 10000"/>
              <a:gd name="connsiteY17" fmla="*/ 663 h 9668"/>
              <a:gd name="connsiteX18" fmla="*/ 7316 w 10000"/>
              <a:gd name="connsiteY18" fmla="*/ 1345 h 9668"/>
              <a:gd name="connsiteX19" fmla="*/ 7316 w 10000"/>
              <a:gd name="connsiteY19" fmla="*/ 1681 h 9668"/>
              <a:gd name="connsiteX20" fmla="*/ 7316 w 10000"/>
              <a:gd name="connsiteY20" fmla="*/ 2345 h 9668"/>
              <a:gd name="connsiteX21" fmla="*/ 7979 w 10000"/>
              <a:gd name="connsiteY21" fmla="*/ 3681 h 9668"/>
              <a:gd name="connsiteX22" fmla="*/ 7979 w 10000"/>
              <a:gd name="connsiteY22" fmla="*/ 4683 h 9668"/>
              <a:gd name="connsiteX23" fmla="*/ 8653 w 10000"/>
              <a:gd name="connsiteY23" fmla="*/ 5688 h 9668"/>
              <a:gd name="connsiteX24" fmla="*/ 9322 w 10000"/>
              <a:gd name="connsiteY24" fmla="*/ 6359 h 9668"/>
              <a:gd name="connsiteX25" fmla="*/ 10000 w 10000"/>
              <a:gd name="connsiteY25" fmla="*/ 6987 h 9668"/>
              <a:gd name="connsiteX26" fmla="*/ 10000 w 10000"/>
              <a:gd name="connsiteY26" fmla="*/ 7653 h 9668"/>
              <a:gd name="connsiteX27" fmla="*/ 9322 w 10000"/>
              <a:gd name="connsiteY27" fmla="*/ 8332 h 9668"/>
              <a:gd name="connsiteX28" fmla="*/ 7979 w 10000"/>
              <a:gd name="connsiteY28" fmla="*/ 8661 h 9668"/>
              <a:gd name="connsiteX29" fmla="*/ 6641 w 10000"/>
              <a:gd name="connsiteY29" fmla="*/ 8992 h 9668"/>
              <a:gd name="connsiteX30" fmla="*/ 4625 w 10000"/>
              <a:gd name="connsiteY30" fmla="*/ 9332 h 9668"/>
              <a:gd name="connsiteX31" fmla="*/ 2696 w 10000"/>
              <a:gd name="connsiteY31" fmla="*/ 9668 h 9668"/>
              <a:gd name="connsiteX0" fmla="*/ 0 w 10000"/>
              <a:gd name="connsiteY0" fmla="*/ 7227 h 9652"/>
              <a:gd name="connsiteX1" fmla="*/ 684 w 10000"/>
              <a:gd name="connsiteY1" fmla="*/ 6877 h 9652"/>
              <a:gd name="connsiteX2" fmla="*/ 1353 w 10000"/>
              <a:gd name="connsiteY2" fmla="*/ 6577 h 9652"/>
              <a:gd name="connsiteX3" fmla="*/ 2015 w 10000"/>
              <a:gd name="connsiteY3" fmla="*/ 6233 h 9652"/>
              <a:gd name="connsiteX4" fmla="*/ 2696 w 10000"/>
              <a:gd name="connsiteY4" fmla="*/ 5883 h 9652"/>
              <a:gd name="connsiteX5" fmla="*/ 3279 w 10000"/>
              <a:gd name="connsiteY5" fmla="*/ 4497 h 9652"/>
              <a:gd name="connsiteX6" fmla="*/ 3950 w 10000"/>
              <a:gd name="connsiteY6" fmla="*/ 3115 h 9652"/>
              <a:gd name="connsiteX7" fmla="*/ 4625 w 10000"/>
              <a:gd name="connsiteY7" fmla="*/ 2426 h 9652"/>
              <a:gd name="connsiteX8" fmla="*/ 4625 w 10000"/>
              <a:gd name="connsiteY8" fmla="*/ 1739 h 9652"/>
              <a:gd name="connsiteX9" fmla="*/ 4625 w 10000"/>
              <a:gd name="connsiteY9" fmla="*/ 1042 h 9652"/>
              <a:gd name="connsiteX10" fmla="*/ 4625 w 10000"/>
              <a:gd name="connsiteY10" fmla="*/ 686 h 9652"/>
              <a:gd name="connsiteX11" fmla="*/ 5298 w 10000"/>
              <a:gd name="connsiteY11" fmla="*/ 348 h 9652"/>
              <a:gd name="connsiteX12" fmla="*/ 5298 w 10000"/>
              <a:gd name="connsiteY12" fmla="*/ 0 h 9652"/>
              <a:gd name="connsiteX13" fmla="*/ 5298 w 10000"/>
              <a:gd name="connsiteY13" fmla="*/ 0 h 9652"/>
              <a:gd name="connsiteX14" fmla="*/ 5967 w 10000"/>
              <a:gd name="connsiteY14" fmla="*/ 0 h 9652"/>
              <a:gd name="connsiteX15" fmla="*/ 6641 w 10000"/>
              <a:gd name="connsiteY15" fmla="*/ 0 h 9652"/>
              <a:gd name="connsiteX16" fmla="*/ 6641 w 10000"/>
              <a:gd name="connsiteY16" fmla="*/ 348 h 9652"/>
              <a:gd name="connsiteX17" fmla="*/ 7316 w 10000"/>
              <a:gd name="connsiteY17" fmla="*/ 686 h 9652"/>
              <a:gd name="connsiteX18" fmla="*/ 7316 w 10000"/>
              <a:gd name="connsiteY18" fmla="*/ 1391 h 9652"/>
              <a:gd name="connsiteX19" fmla="*/ 7316 w 10000"/>
              <a:gd name="connsiteY19" fmla="*/ 1739 h 9652"/>
              <a:gd name="connsiteX20" fmla="*/ 7316 w 10000"/>
              <a:gd name="connsiteY20" fmla="*/ 2426 h 9652"/>
              <a:gd name="connsiteX21" fmla="*/ 7979 w 10000"/>
              <a:gd name="connsiteY21" fmla="*/ 3807 h 9652"/>
              <a:gd name="connsiteX22" fmla="*/ 7979 w 10000"/>
              <a:gd name="connsiteY22" fmla="*/ 4844 h 9652"/>
              <a:gd name="connsiteX23" fmla="*/ 8653 w 10000"/>
              <a:gd name="connsiteY23" fmla="*/ 5883 h 9652"/>
              <a:gd name="connsiteX24" fmla="*/ 9322 w 10000"/>
              <a:gd name="connsiteY24" fmla="*/ 6577 h 9652"/>
              <a:gd name="connsiteX25" fmla="*/ 10000 w 10000"/>
              <a:gd name="connsiteY25" fmla="*/ 7227 h 9652"/>
              <a:gd name="connsiteX26" fmla="*/ 10000 w 10000"/>
              <a:gd name="connsiteY26" fmla="*/ 7916 h 9652"/>
              <a:gd name="connsiteX27" fmla="*/ 9322 w 10000"/>
              <a:gd name="connsiteY27" fmla="*/ 8618 h 9652"/>
              <a:gd name="connsiteX28" fmla="*/ 7979 w 10000"/>
              <a:gd name="connsiteY28" fmla="*/ 8958 h 9652"/>
              <a:gd name="connsiteX29" fmla="*/ 6641 w 10000"/>
              <a:gd name="connsiteY29" fmla="*/ 9301 h 9652"/>
              <a:gd name="connsiteX30" fmla="*/ 4625 w 10000"/>
              <a:gd name="connsiteY30" fmla="*/ 9652 h 9652"/>
              <a:gd name="connsiteX0" fmla="*/ 0 w 9316"/>
              <a:gd name="connsiteY0" fmla="*/ 7125 h 10000"/>
              <a:gd name="connsiteX1" fmla="*/ 669 w 9316"/>
              <a:gd name="connsiteY1" fmla="*/ 6814 h 10000"/>
              <a:gd name="connsiteX2" fmla="*/ 1331 w 9316"/>
              <a:gd name="connsiteY2" fmla="*/ 6458 h 10000"/>
              <a:gd name="connsiteX3" fmla="*/ 2012 w 9316"/>
              <a:gd name="connsiteY3" fmla="*/ 6095 h 10000"/>
              <a:gd name="connsiteX4" fmla="*/ 2595 w 9316"/>
              <a:gd name="connsiteY4" fmla="*/ 4659 h 10000"/>
              <a:gd name="connsiteX5" fmla="*/ 3266 w 9316"/>
              <a:gd name="connsiteY5" fmla="*/ 3227 h 10000"/>
              <a:gd name="connsiteX6" fmla="*/ 3941 w 9316"/>
              <a:gd name="connsiteY6" fmla="*/ 2513 h 10000"/>
              <a:gd name="connsiteX7" fmla="*/ 3941 w 9316"/>
              <a:gd name="connsiteY7" fmla="*/ 1802 h 10000"/>
              <a:gd name="connsiteX8" fmla="*/ 3941 w 9316"/>
              <a:gd name="connsiteY8" fmla="*/ 1080 h 10000"/>
              <a:gd name="connsiteX9" fmla="*/ 3941 w 9316"/>
              <a:gd name="connsiteY9" fmla="*/ 711 h 10000"/>
              <a:gd name="connsiteX10" fmla="*/ 4614 w 9316"/>
              <a:gd name="connsiteY10" fmla="*/ 361 h 10000"/>
              <a:gd name="connsiteX11" fmla="*/ 4614 w 9316"/>
              <a:gd name="connsiteY11" fmla="*/ 0 h 10000"/>
              <a:gd name="connsiteX12" fmla="*/ 4614 w 9316"/>
              <a:gd name="connsiteY12" fmla="*/ 0 h 10000"/>
              <a:gd name="connsiteX13" fmla="*/ 5283 w 9316"/>
              <a:gd name="connsiteY13" fmla="*/ 0 h 10000"/>
              <a:gd name="connsiteX14" fmla="*/ 5957 w 9316"/>
              <a:gd name="connsiteY14" fmla="*/ 0 h 10000"/>
              <a:gd name="connsiteX15" fmla="*/ 5957 w 9316"/>
              <a:gd name="connsiteY15" fmla="*/ 361 h 10000"/>
              <a:gd name="connsiteX16" fmla="*/ 6632 w 9316"/>
              <a:gd name="connsiteY16" fmla="*/ 711 h 10000"/>
              <a:gd name="connsiteX17" fmla="*/ 6632 w 9316"/>
              <a:gd name="connsiteY17" fmla="*/ 1441 h 10000"/>
              <a:gd name="connsiteX18" fmla="*/ 6632 w 9316"/>
              <a:gd name="connsiteY18" fmla="*/ 1802 h 10000"/>
              <a:gd name="connsiteX19" fmla="*/ 6632 w 9316"/>
              <a:gd name="connsiteY19" fmla="*/ 2513 h 10000"/>
              <a:gd name="connsiteX20" fmla="*/ 7295 w 9316"/>
              <a:gd name="connsiteY20" fmla="*/ 3944 h 10000"/>
              <a:gd name="connsiteX21" fmla="*/ 7295 w 9316"/>
              <a:gd name="connsiteY21" fmla="*/ 5019 h 10000"/>
              <a:gd name="connsiteX22" fmla="*/ 7969 w 9316"/>
              <a:gd name="connsiteY22" fmla="*/ 6095 h 10000"/>
              <a:gd name="connsiteX23" fmla="*/ 8638 w 9316"/>
              <a:gd name="connsiteY23" fmla="*/ 6814 h 10000"/>
              <a:gd name="connsiteX24" fmla="*/ 9316 w 9316"/>
              <a:gd name="connsiteY24" fmla="*/ 7488 h 10000"/>
              <a:gd name="connsiteX25" fmla="*/ 9316 w 9316"/>
              <a:gd name="connsiteY25" fmla="*/ 8201 h 10000"/>
              <a:gd name="connsiteX26" fmla="*/ 8638 w 9316"/>
              <a:gd name="connsiteY26" fmla="*/ 8929 h 10000"/>
              <a:gd name="connsiteX27" fmla="*/ 7295 w 9316"/>
              <a:gd name="connsiteY27" fmla="*/ 9281 h 10000"/>
              <a:gd name="connsiteX28" fmla="*/ 5957 w 9316"/>
              <a:gd name="connsiteY28" fmla="*/ 9636 h 10000"/>
              <a:gd name="connsiteX29" fmla="*/ 3941 w 9316"/>
              <a:gd name="connsiteY29" fmla="*/ 10000 h 10000"/>
              <a:gd name="connsiteX0" fmla="*/ 0 w 10000"/>
              <a:gd name="connsiteY0" fmla="*/ 7125 h 9636"/>
              <a:gd name="connsiteX1" fmla="*/ 718 w 10000"/>
              <a:gd name="connsiteY1" fmla="*/ 6814 h 9636"/>
              <a:gd name="connsiteX2" fmla="*/ 1429 w 10000"/>
              <a:gd name="connsiteY2" fmla="*/ 6458 h 9636"/>
              <a:gd name="connsiteX3" fmla="*/ 2160 w 10000"/>
              <a:gd name="connsiteY3" fmla="*/ 6095 h 9636"/>
              <a:gd name="connsiteX4" fmla="*/ 2786 w 10000"/>
              <a:gd name="connsiteY4" fmla="*/ 4659 h 9636"/>
              <a:gd name="connsiteX5" fmla="*/ 3506 w 10000"/>
              <a:gd name="connsiteY5" fmla="*/ 3227 h 9636"/>
              <a:gd name="connsiteX6" fmla="*/ 4230 w 10000"/>
              <a:gd name="connsiteY6" fmla="*/ 2513 h 9636"/>
              <a:gd name="connsiteX7" fmla="*/ 4230 w 10000"/>
              <a:gd name="connsiteY7" fmla="*/ 1802 h 9636"/>
              <a:gd name="connsiteX8" fmla="*/ 4230 w 10000"/>
              <a:gd name="connsiteY8" fmla="*/ 1080 h 9636"/>
              <a:gd name="connsiteX9" fmla="*/ 4230 w 10000"/>
              <a:gd name="connsiteY9" fmla="*/ 711 h 9636"/>
              <a:gd name="connsiteX10" fmla="*/ 4953 w 10000"/>
              <a:gd name="connsiteY10" fmla="*/ 361 h 9636"/>
              <a:gd name="connsiteX11" fmla="*/ 4953 w 10000"/>
              <a:gd name="connsiteY11" fmla="*/ 0 h 9636"/>
              <a:gd name="connsiteX12" fmla="*/ 4953 w 10000"/>
              <a:gd name="connsiteY12" fmla="*/ 0 h 9636"/>
              <a:gd name="connsiteX13" fmla="*/ 5671 w 10000"/>
              <a:gd name="connsiteY13" fmla="*/ 0 h 9636"/>
              <a:gd name="connsiteX14" fmla="*/ 6394 w 10000"/>
              <a:gd name="connsiteY14" fmla="*/ 0 h 9636"/>
              <a:gd name="connsiteX15" fmla="*/ 6394 w 10000"/>
              <a:gd name="connsiteY15" fmla="*/ 361 h 9636"/>
              <a:gd name="connsiteX16" fmla="*/ 7119 w 10000"/>
              <a:gd name="connsiteY16" fmla="*/ 711 h 9636"/>
              <a:gd name="connsiteX17" fmla="*/ 7119 w 10000"/>
              <a:gd name="connsiteY17" fmla="*/ 1441 h 9636"/>
              <a:gd name="connsiteX18" fmla="*/ 7119 w 10000"/>
              <a:gd name="connsiteY18" fmla="*/ 1802 h 9636"/>
              <a:gd name="connsiteX19" fmla="*/ 7119 w 10000"/>
              <a:gd name="connsiteY19" fmla="*/ 2513 h 9636"/>
              <a:gd name="connsiteX20" fmla="*/ 7831 w 10000"/>
              <a:gd name="connsiteY20" fmla="*/ 3944 h 9636"/>
              <a:gd name="connsiteX21" fmla="*/ 7831 w 10000"/>
              <a:gd name="connsiteY21" fmla="*/ 5019 h 9636"/>
              <a:gd name="connsiteX22" fmla="*/ 8554 w 10000"/>
              <a:gd name="connsiteY22" fmla="*/ 6095 h 9636"/>
              <a:gd name="connsiteX23" fmla="*/ 9272 w 10000"/>
              <a:gd name="connsiteY23" fmla="*/ 6814 h 9636"/>
              <a:gd name="connsiteX24" fmla="*/ 10000 w 10000"/>
              <a:gd name="connsiteY24" fmla="*/ 7488 h 9636"/>
              <a:gd name="connsiteX25" fmla="*/ 10000 w 10000"/>
              <a:gd name="connsiteY25" fmla="*/ 8201 h 9636"/>
              <a:gd name="connsiteX26" fmla="*/ 9272 w 10000"/>
              <a:gd name="connsiteY26" fmla="*/ 8929 h 9636"/>
              <a:gd name="connsiteX27" fmla="*/ 7831 w 10000"/>
              <a:gd name="connsiteY27" fmla="*/ 9281 h 9636"/>
              <a:gd name="connsiteX28" fmla="*/ 6394 w 10000"/>
              <a:gd name="connsiteY28" fmla="*/ 9636 h 9636"/>
              <a:gd name="connsiteX0" fmla="*/ 0 w 10000"/>
              <a:gd name="connsiteY0" fmla="*/ 7394 h 9632"/>
              <a:gd name="connsiteX1" fmla="*/ 718 w 10000"/>
              <a:gd name="connsiteY1" fmla="*/ 7071 h 9632"/>
              <a:gd name="connsiteX2" fmla="*/ 1429 w 10000"/>
              <a:gd name="connsiteY2" fmla="*/ 6702 h 9632"/>
              <a:gd name="connsiteX3" fmla="*/ 2160 w 10000"/>
              <a:gd name="connsiteY3" fmla="*/ 6325 h 9632"/>
              <a:gd name="connsiteX4" fmla="*/ 2786 w 10000"/>
              <a:gd name="connsiteY4" fmla="*/ 4835 h 9632"/>
              <a:gd name="connsiteX5" fmla="*/ 3506 w 10000"/>
              <a:gd name="connsiteY5" fmla="*/ 3349 h 9632"/>
              <a:gd name="connsiteX6" fmla="*/ 4230 w 10000"/>
              <a:gd name="connsiteY6" fmla="*/ 2608 h 9632"/>
              <a:gd name="connsiteX7" fmla="*/ 4230 w 10000"/>
              <a:gd name="connsiteY7" fmla="*/ 1870 h 9632"/>
              <a:gd name="connsiteX8" fmla="*/ 4230 w 10000"/>
              <a:gd name="connsiteY8" fmla="*/ 1121 h 9632"/>
              <a:gd name="connsiteX9" fmla="*/ 4230 w 10000"/>
              <a:gd name="connsiteY9" fmla="*/ 738 h 9632"/>
              <a:gd name="connsiteX10" fmla="*/ 4953 w 10000"/>
              <a:gd name="connsiteY10" fmla="*/ 375 h 9632"/>
              <a:gd name="connsiteX11" fmla="*/ 4953 w 10000"/>
              <a:gd name="connsiteY11" fmla="*/ 0 h 9632"/>
              <a:gd name="connsiteX12" fmla="*/ 4953 w 10000"/>
              <a:gd name="connsiteY12" fmla="*/ 0 h 9632"/>
              <a:gd name="connsiteX13" fmla="*/ 5671 w 10000"/>
              <a:gd name="connsiteY13" fmla="*/ 0 h 9632"/>
              <a:gd name="connsiteX14" fmla="*/ 6394 w 10000"/>
              <a:gd name="connsiteY14" fmla="*/ 0 h 9632"/>
              <a:gd name="connsiteX15" fmla="*/ 6394 w 10000"/>
              <a:gd name="connsiteY15" fmla="*/ 375 h 9632"/>
              <a:gd name="connsiteX16" fmla="*/ 7119 w 10000"/>
              <a:gd name="connsiteY16" fmla="*/ 738 h 9632"/>
              <a:gd name="connsiteX17" fmla="*/ 7119 w 10000"/>
              <a:gd name="connsiteY17" fmla="*/ 1495 h 9632"/>
              <a:gd name="connsiteX18" fmla="*/ 7119 w 10000"/>
              <a:gd name="connsiteY18" fmla="*/ 1870 h 9632"/>
              <a:gd name="connsiteX19" fmla="*/ 7119 w 10000"/>
              <a:gd name="connsiteY19" fmla="*/ 2608 h 9632"/>
              <a:gd name="connsiteX20" fmla="*/ 7831 w 10000"/>
              <a:gd name="connsiteY20" fmla="*/ 4093 h 9632"/>
              <a:gd name="connsiteX21" fmla="*/ 7831 w 10000"/>
              <a:gd name="connsiteY21" fmla="*/ 5209 h 9632"/>
              <a:gd name="connsiteX22" fmla="*/ 8554 w 10000"/>
              <a:gd name="connsiteY22" fmla="*/ 6325 h 9632"/>
              <a:gd name="connsiteX23" fmla="*/ 9272 w 10000"/>
              <a:gd name="connsiteY23" fmla="*/ 7071 h 9632"/>
              <a:gd name="connsiteX24" fmla="*/ 10000 w 10000"/>
              <a:gd name="connsiteY24" fmla="*/ 7771 h 9632"/>
              <a:gd name="connsiteX25" fmla="*/ 10000 w 10000"/>
              <a:gd name="connsiteY25" fmla="*/ 8511 h 9632"/>
              <a:gd name="connsiteX26" fmla="*/ 9272 w 10000"/>
              <a:gd name="connsiteY26" fmla="*/ 9266 h 9632"/>
              <a:gd name="connsiteX27" fmla="*/ 7831 w 10000"/>
              <a:gd name="connsiteY27" fmla="*/ 9632 h 9632"/>
              <a:gd name="connsiteX0" fmla="*/ 0 w 10000"/>
              <a:gd name="connsiteY0" fmla="*/ 7676 h 10000"/>
              <a:gd name="connsiteX1" fmla="*/ 1429 w 10000"/>
              <a:gd name="connsiteY1" fmla="*/ 6958 h 10000"/>
              <a:gd name="connsiteX2" fmla="*/ 2160 w 10000"/>
              <a:gd name="connsiteY2" fmla="*/ 6567 h 10000"/>
              <a:gd name="connsiteX3" fmla="*/ 2786 w 10000"/>
              <a:gd name="connsiteY3" fmla="*/ 5020 h 10000"/>
              <a:gd name="connsiteX4" fmla="*/ 3506 w 10000"/>
              <a:gd name="connsiteY4" fmla="*/ 3477 h 10000"/>
              <a:gd name="connsiteX5" fmla="*/ 4230 w 10000"/>
              <a:gd name="connsiteY5" fmla="*/ 2708 h 10000"/>
              <a:gd name="connsiteX6" fmla="*/ 4230 w 10000"/>
              <a:gd name="connsiteY6" fmla="*/ 1941 h 10000"/>
              <a:gd name="connsiteX7" fmla="*/ 4230 w 10000"/>
              <a:gd name="connsiteY7" fmla="*/ 1164 h 10000"/>
              <a:gd name="connsiteX8" fmla="*/ 4230 w 10000"/>
              <a:gd name="connsiteY8" fmla="*/ 766 h 10000"/>
              <a:gd name="connsiteX9" fmla="*/ 4953 w 10000"/>
              <a:gd name="connsiteY9" fmla="*/ 389 h 10000"/>
              <a:gd name="connsiteX10" fmla="*/ 4953 w 10000"/>
              <a:gd name="connsiteY10" fmla="*/ 0 h 10000"/>
              <a:gd name="connsiteX11" fmla="*/ 4953 w 10000"/>
              <a:gd name="connsiteY11" fmla="*/ 0 h 10000"/>
              <a:gd name="connsiteX12" fmla="*/ 5671 w 10000"/>
              <a:gd name="connsiteY12" fmla="*/ 0 h 10000"/>
              <a:gd name="connsiteX13" fmla="*/ 6394 w 10000"/>
              <a:gd name="connsiteY13" fmla="*/ 0 h 10000"/>
              <a:gd name="connsiteX14" fmla="*/ 6394 w 10000"/>
              <a:gd name="connsiteY14" fmla="*/ 389 h 10000"/>
              <a:gd name="connsiteX15" fmla="*/ 7119 w 10000"/>
              <a:gd name="connsiteY15" fmla="*/ 766 h 10000"/>
              <a:gd name="connsiteX16" fmla="*/ 7119 w 10000"/>
              <a:gd name="connsiteY16" fmla="*/ 1552 h 10000"/>
              <a:gd name="connsiteX17" fmla="*/ 7119 w 10000"/>
              <a:gd name="connsiteY17" fmla="*/ 1941 h 10000"/>
              <a:gd name="connsiteX18" fmla="*/ 7119 w 10000"/>
              <a:gd name="connsiteY18" fmla="*/ 2708 h 10000"/>
              <a:gd name="connsiteX19" fmla="*/ 7831 w 10000"/>
              <a:gd name="connsiteY19" fmla="*/ 4249 h 10000"/>
              <a:gd name="connsiteX20" fmla="*/ 7831 w 10000"/>
              <a:gd name="connsiteY20" fmla="*/ 5408 h 10000"/>
              <a:gd name="connsiteX21" fmla="*/ 8554 w 10000"/>
              <a:gd name="connsiteY21" fmla="*/ 6567 h 10000"/>
              <a:gd name="connsiteX22" fmla="*/ 9272 w 10000"/>
              <a:gd name="connsiteY22" fmla="*/ 7341 h 10000"/>
              <a:gd name="connsiteX23" fmla="*/ 10000 w 10000"/>
              <a:gd name="connsiteY23" fmla="*/ 8068 h 10000"/>
              <a:gd name="connsiteX24" fmla="*/ 10000 w 10000"/>
              <a:gd name="connsiteY24" fmla="*/ 8836 h 10000"/>
              <a:gd name="connsiteX25" fmla="*/ 9272 w 10000"/>
              <a:gd name="connsiteY25" fmla="*/ 9620 h 10000"/>
              <a:gd name="connsiteX26" fmla="*/ 7831 w 10000"/>
              <a:gd name="connsiteY26" fmla="*/ 10000 h 10000"/>
              <a:gd name="connsiteX0" fmla="*/ 0 w 8571"/>
              <a:gd name="connsiteY0" fmla="*/ 6958 h 10000"/>
              <a:gd name="connsiteX1" fmla="*/ 731 w 8571"/>
              <a:gd name="connsiteY1" fmla="*/ 6567 h 10000"/>
              <a:gd name="connsiteX2" fmla="*/ 1357 w 8571"/>
              <a:gd name="connsiteY2" fmla="*/ 5020 h 10000"/>
              <a:gd name="connsiteX3" fmla="*/ 2077 w 8571"/>
              <a:gd name="connsiteY3" fmla="*/ 3477 h 10000"/>
              <a:gd name="connsiteX4" fmla="*/ 2801 w 8571"/>
              <a:gd name="connsiteY4" fmla="*/ 2708 h 10000"/>
              <a:gd name="connsiteX5" fmla="*/ 2801 w 8571"/>
              <a:gd name="connsiteY5" fmla="*/ 1941 h 10000"/>
              <a:gd name="connsiteX6" fmla="*/ 2801 w 8571"/>
              <a:gd name="connsiteY6" fmla="*/ 1164 h 10000"/>
              <a:gd name="connsiteX7" fmla="*/ 2801 w 8571"/>
              <a:gd name="connsiteY7" fmla="*/ 766 h 10000"/>
              <a:gd name="connsiteX8" fmla="*/ 3524 w 8571"/>
              <a:gd name="connsiteY8" fmla="*/ 389 h 10000"/>
              <a:gd name="connsiteX9" fmla="*/ 3524 w 8571"/>
              <a:gd name="connsiteY9" fmla="*/ 0 h 10000"/>
              <a:gd name="connsiteX10" fmla="*/ 3524 w 8571"/>
              <a:gd name="connsiteY10" fmla="*/ 0 h 10000"/>
              <a:gd name="connsiteX11" fmla="*/ 4242 w 8571"/>
              <a:gd name="connsiteY11" fmla="*/ 0 h 10000"/>
              <a:gd name="connsiteX12" fmla="*/ 4965 w 8571"/>
              <a:gd name="connsiteY12" fmla="*/ 0 h 10000"/>
              <a:gd name="connsiteX13" fmla="*/ 4965 w 8571"/>
              <a:gd name="connsiteY13" fmla="*/ 389 h 10000"/>
              <a:gd name="connsiteX14" fmla="*/ 5690 w 8571"/>
              <a:gd name="connsiteY14" fmla="*/ 766 h 10000"/>
              <a:gd name="connsiteX15" fmla="*/ 5690 w 8571"/>
              <a:gd name="connsiteY15" fmla="*/ 1552 h 10000"/>
              <a:gd name="connsiteX16" fmla="*/ 5690 w 8571"/>
              <a:gd name="connsiteY16" fmla="*/ 1941 h 10000"/>
              <a:gd name="connsiteX17" fmla="*/ 5690 w 8571"/>
              <a:gd name="connsiteY17" fmla="*/ 2708 h 10000"/>
              <a:gd name="connsiteX18" fmla="*/ 6402 w 8571"/>
              <a:gd name="connsiteY18" fmla="*/ 4249 h 10000"/>
              <a:gd name="connsiteX19" fmla="*/ 6402 w 8571"/>
              <a:gd name="connsiteY19" fmla="*/ 5408 h 10000"/>
              <a:gd name="connsiteX20" fmla="*/ 7125 w 8571"/>
              <a:gd name="connsiteY20" fmla="*/ 6567 h 10000"/>
              <a:gd name="connsiteX21" fmla="*/ 7843 w 8571"/>
              <a:gd name="connsiteY21" fmla="*/ 7341 h 10000"/>
              <a:gd name="connsiteX22" fmla="*/ 8571 w 8571"/>
              <a:gd name="connsiteY22" fmla="*/ 8068 h 10000"/>
              <a:gd name="connsiteX23" fmla="*/ 8571 w 8571"/>
              <a:gd name="connsiteY23" fmla="*/ 8836 h 10000"/>
              <a:gd name="connsiteX24" fmla="*/ 7843 w 8571"/>
              <a:gd name="connsiteY24" fmla="*/ 9620 h 10000"/>
              <a:gd name="connsiteX25" fmla="*/ 6402 w 8571"/>
              <a:gd name="connsiteY25" fmla="*/ 10000 h 10000"/>
              <a:gd name="connsiteX0" fmla="*/ 0 w 10000"/>
              <a:gd name="connsiteY0" fmla="*/ 6958 h 9620"/>
              <a:gd name="connsiteX1" fmla="*/ 853 w 10000"/>
              <a:gd name="connsiteY1" fmla="*/ 6567 h 9620"/>
              <a:gd name="connsiteX2" fmla="*/ 1583 w 10000"/>
              <a:gd name="connsiteY2" fmla="*/ 5020 h 9620"/>
              <a:gd name="connsiteX3" fmla="*/ 2423 w 10000"/>
              <a:gd name="connsiteY3" fmla="*/ 3477 h 9620"/>
              <a:gd name="connsiteX4" fmla="*/ 3268 w 10000"/>
              <a:gd name="connsiteY4" fmla="*/ 2708 h 9620"/>
              <a:gd name="connsiteX5" fmla="*/ 3268 w 10000"/>
              <a:gd name="connsiteY5" fmla="*/ 1941 h 9620"/>
              <a:gd name="connsiteX6" fmla="*/ 3268 w 10000"/>
              <a:gd name="connsiteY6" fmla="*/ 1164 h 9620"/>
              <a:gd name="connsiteX7" fmla="*/ 3268 w 10000"/>
              <a:gd name="connsiteY7" fmla="*/ 766 h 9620"/>
              <a:gd name="connsiteX8" fmla="*/ 4112 w 10000"/>
              <a:gd name="connsiteY8" fmla="*/ 389 h 9620"/>
              <a:gd name="connsiteX9" fmla="*/ 4112 w 10000"/>
              <a:gd name="connsiteY9" fmla="*/ 0 h 9620"/>
              <a:gd name="connsiteX10" fmla="*/ 4112 w 10000"/>
              <a:gd name="connsiteY10" fmla="*/ 0 h 9620"/>
              <a:gd name="connsiteX11" fmla="*/ 4949 w 10000"/>
              <a:gd name="connsiteY11" fmla="*/ 0 h 9620"/>
              <a:gd name="connsiteX12" fmla="*/ 5793 w 10000"/>
              <a:gd name="connsiteY12" fmla="*/ 0 h 9620"/>
              <a:gd name="connsiteX13" fmla="*/ 5793 w 10000"/>
              <a:gd name="connsiteY13" fmla="*/ 389 h 9620"/>
              <a:gd name="connsiteX14" fmla="*/ 6639 w 10000"/>
              <a:gd name="connsiteY14" fmla="*/ 766 h 9620"/>
              <a:gd name="connsiteX15" fmla="*/ 6639 w 10000"/>
              <a:gd name="connsiteY15" fmla="*/ 1552 h 9620"/>
              <a:gd name="connsiteX16" fmla="*/ 6639 w 10000"/>
              <a:gd name="connsiteY16" fmla="*/ 1941 h 9620"/>
              <a:gd name="connsiteX17" fmla="*/ 6639 w 10000"/>
              <a:gd name="connsiteY17" fmla="*/ 2708 h 9620"/>
              <a:gd name="connsiteX18" fmla="*/ 7469 w 10000"/>
              <a:gd name="connsiteY18" fmla="*/ 4249 h 9620"/>
              <a:gd name="connsiteX19" fmla="*/ 7469 w 10000"/>
              <a:gd name="connsiteY19" fmla="*/ 5408 h 9620"/>
              <a:gd name="connsiteX20" fmla="*/ 8313 w 10000"/>
              <a:gd name="connsiteY20" fmla="*/ 6567 h 9620"/>
              <a:gd name="connsiteX21" fmla="*/ 9151 w 10000"/>
              <a:gd name="connsiteY21" fmla="*/ 7341 h 9620"/>
              <a:gd name="connsiteX22" fmla="*/ 10000 w 10000"/>
              <a:gd name="connsiteY22" fmla="*/ 8068 h 9620"/>
              <a:gd name="connsiteX23" fmla="*/ 10000 w 10000"/>
              <a:gd name="connsiteY23" fmla="*/ 8836 h 9620"/>
              <a:gd name="connsiteX24" fmla="*/ 9151 w 10000"/>
              <a:gd name="connsiteY24" fmla="*/ 9620 h 9620"/>
              <a:gd name="connsiteX0" fmla="*/ 0 w 10000"/>
              <a:gd name="connsiteY0" fmla="*/ 7233 h 9185"/>
              <a:gd name="connsiteX1" fmla="*/ 853 w 10000"/>
              <a:gd name="connsiteY1" fmla="*/ 6826 h 9185"/>
              <a:gd name="connsiteX2" fmla="*/ 1583 w 10000"/>
              <a:gd name="connsiteY2" fmla="*/ 5218 h 9185"/>
              <a:gd name="connsiteX3" fmla="*/ 2423 w 10000"/>
              <a:gd name="connsiteY3" fmla="*/ 3614 h 9185"/>
              <a:gd name="connsiteX4" fmla="*/ 3268 w 10000"/>
              <a:gd name="connsiteY4" fmla="*/ 2815 h 9185"/>
              <a:gd name="connsiteX5" fmla="*/ 3268 w 10000"/>
              <a:gd name="connsiteY5" fmla="*/ 2018 h 9185"/>
              <a:gd name="connsiteX6" fmla="*/ 3268 w 10000"/>
              <a:gd name="connsiteY6" fmla="*/ 1210 h 9185"/>
              <a:gd name="connsiteX7" fmla="*/ 3268 w 10000"/>
              <a:gd name="connsiteY7" fmla="*/ 796 h 9185"/>
              <a:gd name="connsiteX8" fmla="*/ 4112 w 10000"/>
              <a:gd name="connsiteY8" fmla="*/ 404 h 9185"/>
              <a:gd name="connsiteX9" fmla="*/ 4112 w 10000"/>
              <a:gd name="connsiteY9" fmla="*/ 0 h 9185"/>
              <a:gd name="connsiteX10" fmla="*/ 4112 w 10000"/>
              <a:gd name="connsiteY10" fmla="*/ 0 h 9185"/>
              <a:gd name="connsiteX11" fmla="*/ 4949 w 10000"/>
              <a:gd name="connsiteY11" fmla="*/ 0 h 9185"/>
              <a:gd name="connsiteX12" fmla="*/ 5793 w 10000"/>
              <a:gd name="connsiteY12" fmla="*/ 0 h 9185"/>
              <a:gd name="connsiteX13" fmla="*/ 5793 w 10000"/>
              <a:gd name="connsiteY13" fmla="*/ 404 h 9185"/>
              <a:gd name="connsiteX14" fmla="*/ 6639 w 10000"/>
              <a:gd name="connsiteY14" fmla="*/ 796 h 9185"/>
              <a:gd name="connsiteX15" fmla="*/ 6639 w 10000"/>
              <a:gd name="connsiteY15" fmla="*/ 1613 h 9185"/>
              <a:gd name="connsiteX16" fmla="*/ 6639 w 10000"/>
              <a:gd name="connsiteY16" fmla="*/ 2018 h 9185"/>
              <a:gd name="connsiteX17" fmla="*/ 6639 w 10000"/>
              <a:gd name="connsiteY17" fmla="*/ 2815 h 9185"/>
              <a:gd name="connsiteX18" fmla="*/ 7469 w 10000"/>
              <a:gd name="connsiteY18" fmla="*/ 4417 h 9185"/>
              <a:gd name="connsiteX19" fmla="*/ 7469 w 10000"/>
              <a:gd name="connsiteY19" fmla="*/ 5622 h 9185"/>
              <a:gd name="connsiteX20" fmla="*/ 8313 w 10000"/>
              <a:gd name="connsiteY20" fmla="*/ 6826 h 9185"/>
              <a:gd name="connsiteX21" fmla="*/ 9151 w 10000"/>
              <a:gd name="connsiteY21" fmla="*/ 7631 h 9185"/>
              <a:gd name="connsiteX22" fmla="*/ 10000 w 10000"/>
              <a:gd name="connsiteY22" fmla="*/ 8387 h 9185"/>
              <a:gd name="connsiteX23" fmla="*/ 10000 w 10000"/>
              <a:gd name="connsiteY23" fmla="*/ 9185 h 9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0000" h="9185">
                <a:moveTo>
                  <a:pt x="0" y="7233"/>
                </a:moveTo>
                <a:cubicBezTo>
                  <a:pt x="292" y="7105"/>
                  <a:pt x="569" y="6959"/>
                  <a:pt x="853" y="6826"/>
                </a:cubicBezTo>
                <a:cubicBezTo>
                  <a:pt x="1084" y="6295"/>
                  <a:pt x="1353" y="5757"/>
                  <a:pt x="1583" y="5218"/>
                </a:cubicBezTo>
                <a:cubicBezTo>
                  <a:pt x="1878" y="4691"/>
                  <a:pt x="2150" y="4156"/>
                  <a:pt x="2423" y="3614"/>
                </a:cubicBezTo>
                <a:cubicBezTo>
                  <a:pt x="2700" y="3349"/>
                  <a:pt x="2983" y="3081"/>
                  <a:pt x="3268" y="2815"/>
                </a:cubicBezTo>
                <a:lnTo>
                  <a:pt x="3268" y="2018"/>
                </a:lnTo>
                <a:lnTo>
                  <a:pt x="3268" y="1210"/>
                </a:lnTo>
                <a:lnTo>
                  <a:pt x="3268" y="796"/>
                </a:lnTo>
                <a:lnTo>
                  <a:pt x="4112" y="404"/>
                </a:lnTo>
                <a:lnTo>
                  <a:pt x="4112" y="0"/>
                </a:lnTo>
                <a:lnTo>
                  <a:pt x="4112" y="0"/>
                </a:lnTo>
                <a:lnTo>
                  <a:pt x="4949" y="0"/>
                </a:lnTo>
                <a:lnTo>
                  <a:pt x="5793" y="0"/>
                </a:lnTo>
                <a:lnTo>
                  <a:pt x="5793" y="404"/>
                </a:lnTo>
                <a:lnTo>
                  <a:pt x="6639" y="796"/>
                </a:lnTo>
                <a:lnTo>
                  <a:pt x="6639" y="1613"/>
                </a:lnTo>
                <a:lnTo>
                  <a:pt x="6639" y="2018"/>
                </a:lnTo>
                <a:lnTo>
                  <a:pt x="6639" y="2815"/>
                </a:lnTo>
                <a:lnTo>
                  <a:pt x="7469" y="4417"/>
                </a:lnTo>
                <a:lnTo>
                  <a:pt x="7469" y="5622"/>
                </a:lnTo>
                <a:cubicBezTo>
                  <a:pt x="7761" y="6025"/>
                  <a:pt x="8034" y="6431"/>
                  <a:pt x="8313" y="6826"/>
                </a:cubicBezTo>
                <a:cubicBezTo>
                  <a:pt x="8608" y="7100"/>
                  <a:pt x="8872" y="7363"/>
                  <a:pt x="9151" y="7631"/>
                </a:cubicBezTo>
                <a:lnTo>
                  <a:pt x="10000" y="8387"/>
                </a:lnTo>
                <a:lnTo>
                  <a:pt x="10000" y="9185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Freeform 46"/>
          <p:cNvSpPr>
            <a:spLocks/>
          </p:cNvSpPr>
          <p:nvPr/>
        </p:nvSpPr>
        <p:spPr bwMode="auto">
          <a:xfrm>
            <a:off x="7708900" y="2930525"/>
            <a:ext cx="163513" cy="1111250"/>
          </a:xfrm>
          <a:custGeom>
            <a:avLst/>
            <a:gdLst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8629 w 10000"/>
              <a:gd name="connsiteY32" fmla="*/ 7685 h 10000"/>
              <a:gd name="connsiteX33" fmla="*/ 8781 w 10000"/>
              <a:gd name="connsiteY33" fmla="*/ 7474 h 10000"/>
              <a:gd name="connsiteX34" fmla="*/ 8781 w 10000"/>
              <a:gd name="connsiteY34" fmla="*/ 7262 h 10000"/>
              <a:gd name="connsiteX35" fmla="*/ 8781 w 10000"/>
              <a:gd name="connsiteY35" fmla="*/ 7050 h 10000"/>
              <a:gd name="connsiteX36" fmla="*/ 8781 w 10000"/>
              <a:gd name="connsiteY36" fmla="*/ 6944 h 10000"/>
              <a:gd name="connsiteX37" fmla="*/ 8933 w 10000"/>
              <a:gd name="connsiteY37" fmla="*/ 6839 h 10000"/>
              <a:gd name="connsiteX38" fmla="*/ 8933 w 10000"/>
              <a:gd name="connsiteY38" fmla="*/ 6733 h 10000"/>
              <a:gd name="connsiteX39" fmla="*/ 8933 w 10000"/>
              <a:gd name="connsiteY39" fmla="*/ 6733 h 10000"/>
              <a:gd name="connsiteX40" fmla="*/ 9086 w 10000"/>
              <a:gd name="connsiteY40" fmla="*/ 6733 h 10000"/>
              <a:gd name="connsiteX41" fmla="*/ 9238 w 10000"/>
              <a:gd name="connsiteY41" fmla="*/ 6733 h 10000"/>
              <a:gd name="connsiteX42" fmla="*/ 9390 w 10000"/>
              <a:gd name="connsiteY42" fmla="*/ 6944 h 10000"/>
              <a:gd name="connsiteX43" fmla="*/ 9390 w 10000"/>
              <a:gd name="connsiteY43" fmla="*/ 7156 h 10000"/>
              <a:gd name="connsiteX44" fmla="*/ 9390 w 10000"/>
              <a:gd name="connsiteY44" fmla="*/ 7262 h 10000"/>
              <a:gd name="connsiteX45" fmla="*/ 9390 w 10000"/>
              <a:gd name="connsiteY45" fmla="*/ 7474 h 10000"/>
              <a:gd name="connsiteX46" fmla="*/ 9543 w 10000"/>
              <a:gd name="connsiteY46" fmla="*/ 7897 h 10000"/>
              <a:gd name="connsiteX47" fmla="*/ 9543 w 10000"/>
              <a:gd name="connsiteY47" fmla="*/ 8214 h 10000"/>
              <a:gd name="connsiteX48" fmla="*/ 9695 w 10000"/>
              <a:gd name="connsiteY48" fmla="*/ 8532 h 10000"/>
              <a:gd name="connsiteX49" fmla="*/ 9848 w 10000"/>
              <a:gd name="connsiteY49" fmla="*/ 8743 h 10000"/>
              <a:gd name="connsiteX50" fmla="*/ 10000 w 10000"/>
              <a:gd name="connsiteY50" fmla="*/ 8942 h 10000"/>
              <a:gd name="connsiteX51" fmla="*/ 10000 w 10000"/>
              <a:gd name="connsiteY51" fmla="*/ 9153 h 10000"/>
              <a:gd name="connsiteX52" fmla="*/ 9848 w 10000"/>
              <a:gd name="connsiteY52" fmla="*/ 9365 h 10000"/>
              <a:gd name="connsiteX53" fmla="*/ 9543 w 10000"/>
              <a:gd name="connsiteY53" fmla="*/ 9471 h 10000"/>
              <a:gd name="connsiteX54" fmla="*/ 9238 w 10000"/>
              <a:gd name="connsiteY54" fmla="*/ 9577 h 10000"/>
              <a:gd name="connsiteX55" fmla="*/ 8781 w 10000"/>
              <a:gd name="connsiteY55" fmla="*/ 9683 h 10000"/>
              <a:gd name="connsiteX56" fmla="*/ 8343 w 10000"/>
              <a:gd name="connsiteY56" fmla="*/ 9788 h 10000"/>
              <a:gd name="connsiteX57" fmla="*/ 7886 w 10000"/>
              <a:gd name="connsiteY57" fmla="*/ 9894 h 10000"/>
              <a:gd name="connsiteX58" fmla="*/ 7276 w 10000"/>
              <a:gd name="connsiteY58" fmla="*/ 9894 h 10000"/>
              <a:gd name="connsiteX59" fmla="*/ 6514 w 10000"/>
              <a:gd name="connsiteY59" fmla="*/ 10000 h 10000"/>
              <a:gd name="connsiteX60" fmla="*/ 5752 w 10000"/>
              <a:gd name="connsiteY60" fmla="*/ 10000 h 10000"/>
              <a:gd name="connsiteX61" fmla="*/ 4838 w 10000"/>
              <a:gd name="connsiteY61" fmla="*/ 10000 h 10000"/>
              <a:gd name="connsiteX62" fmla="*/ 4095 w 10000"/>
              <a:gd name="connsiteY62" fmla="*/ 10000 h 10000"/>
              <a:gd name="connsiteX63" fmla="*/ 3333 w 10000"/>
              <a:gd name="connsiteY63" fmla="*/ 9894 h 10000"/>
              <a:gd name="connsiteX64" fmla="*/ 2724 w 10000"/>
              <a:gd name="connsiteY64" fmla="*/ 9894 h 10000"/>
              <a:gd name="connsiteX65" fmla="*/ 2267 w 10000"/>
              <a:gd name="connsiteY65" fmla="*/ 9788 h 10000"/>
              <a:gd name="connsiteX66" fmla="*/ 1810 w 10000"/>
              <a:gd name="connsiteY66" fmla="*/ 9577 h 10000"/>
              <a:gd name="connsiteX67" fmla="*/ 1352 w 10000"/>
              <a:gd name="connsiteY67" fmla="*/ 9471 h 10000"/>
              <a:gd name="connsiteX68" fmla="*/ 1067 w 10000"/>
              <a:gd name="connsiteY68" fmla="*/ 9259 h 10000"/>
              <a:gd name="connsiteX69" fmla="*/ 914 w 10000"/>
              <a:gd name="connsiteY69" fmla="*/ 8942 h 10000"/>
              <a:gd name="connsiteX70" fmla="*/ 762 w 10000"/>
              <a:gd name="connsiteY70" fmla="*/ 8638 h 10000"/>
              <a:gd name="connsiteX71" fmla="*/ 610 w 10000"/>
              <a:gd name="connsiteY71" fmla="*/ 8214 h 10000"/>
              <a:gd name="connsiteX72" fmla="*/ 610 w 10000"/>
              <a:gd name="connsiteY72" fmla="*/ 7791 h 10000"/>
              <a:gd name="connsiteX73" fmla="*/ 610 w 10000"/>
              <a:gd name="connsiteY73" fmla="*/ 7262 h 10000"/>
              <a:gd name="connsiteX74" fmla="*/ 610 w 10000"/>
              <a:gd name="connsiteY74" fmla="*/ 6627 h 10000"/>
              <a:gd name="connsiteX75" fmla="*/ 610 w 10000"/>
              <a:gd name="connsiteY75" fmla="*/ 5899 h 10000"/>
              <a:gd name="connsiteX76" fmla="*/ 610 w 10000"/>
              <a:gd name="connsiteY76" fmla="*/ 5476 h 10000"/>
              <a:gd name="connsiteX77" fmla="*/ 610 w 10000"/>
              <a:gd name="connsiteY77" fmla="*/ 5053 h 10000"/>
              <a:gd name="connsiteX78" fmla="*/ 610 w 10000"/>
              <a:gd name="connsiteY78" fmla="*/ 4630 h 10000"/>
              <a:gd name="connsiteX79" fmla="*/ 610 w 10000"/>
              <a:gd name="connsiteY79" fmla="*/ 4206 h 10000"/>
              <a:gd name="connsiteX80" fmla="*/ 610 w 10000"/>
              <a:gd name="connsiteY80" fmla="*/ 3690 h 10000"/>
              <a:gd name="connsiteX81" fmla="*/ 610 w 10000"/>
              <a:gd name="connsiteY81" fmla="*/ 3267 h 10000"/>
              <a:gd name="connsiteX82" fmla="*/ 610 w 10000"/>
              <a:gd name="connsiteY82" fmla="*/ 2950 h 10000"/>
              <a:gd name="connsiteX83" fmla="*/ 610 w 10000"/>
              <a:gd name="connsiteY83" fmla="*/ 2526 h 10000"/>
              <a:gd name="connsiteX84" fmla="*/ 610 w 10000"/>
              <a:gd name="connsiteY84" fmla="*/ 2209 h 10000"/>
              <a:gd name="connsiteX85" fmla="*/ 457 w 10000"/>
              <a:gd name="connsiteY85" fmla="*/ 1892 h 10000"/>
              <a:gd name="connsiteX86" fmla="*/ 457 w 10000"/>
              <a:gd name="connsiteY86" fmla="*/ 1680 h 10000"/>
              <a:gd name="connsiteX87" fmla="*/ 457 w 10000"/>
              <a:gd name="connsiteY87" fmla="*/ 1362 h 10000"/>
              <a:gd name="connsiteX88" fmla="*/ 457 w 10000"/>
              <a:gd name="connsiteY88" fmla="*/ 1164 h 10000"/>
              <a:gd name="connsiteX89" fmla="*/ 457 w 10000"/>
              <a:gd name="connsiteY89" fmla="*/ 1058 h 10000"/>
              <a:gd name="connsiteX90" fmla="*/ 457 w 10000"/>
              <a:gd name="connsiteY90" fmla="*/ 847 h 10000"/>
              <a:gd name="connsiteX91" fmla="*/ 305 w 10000"/>
              <a:gd name="connsiteY91" fmla="*/ 741 h 10000"/>
              <a:gd name="connsiteX92" fmla="*/ 305 w 10000"/>
              <a:gd name="connsiteY92" fmla="*/ 529 h 10000"/>
              <a:gd name="connsiteX93" fmla="*/ 152 w 10000"/>
              <a:gd name="connsiteY93" fmla="*/ 423 h 10000"/>
              <a:gd name="connsiteX94" fmla="*/ 0 w 10000"/>
              <a:gd name="connsiteY94" fmla="*/ 317 h 10000"/>
              <a:gd name="connsiteX95" fmla="*/ 0 w 10000"/>
              <a:gd name="connsiteY95" fmla="*/ 212 h 10000"/>
              <a:gd name="connsiteX96" fmla="*/ 0 w 10000"/>
              <a:gd name="connsiteY96" fmla="*/ 106 h 10000"/>
              <a:gd name="connsiteX97" fmla="*/ 152 w 10000"/>
              <a:gd name="connsiteY97" fmla="*/ 0 h 10000"/>
              <a:gd name="connsiteX98" fmla="*/ 152 w 10000"/>
              <a:gd name="connsiteY98" fmla="*/ 0 h 10000"/>
              <a:gd name="connsiteX99" fmla="*/ 457 w 10000"/>
              <a:gd name="connsiteY99" fmla="*/ 0 h 10000"/>
              <a:gd name="connsiteX100" fmla="*/ 762 w 10000"/>
              <a:gd name="connsiteY100" fmla="*/ 0 h 10000"/>
              <a:gd name="connsiteX101" fmla="*/ 1067 w 10000"/>
              <a:gd name="connsiteY101" fmla="*/ 106 h 10000"/>
              <a:gd name="connsiteX102" fmla="*/ 1352 w 10000"/>
              <a:gd name="connsiteY102" fmla="*/ 212 h 10000"/>
              <a:gd name="connsiteX103" fmla="*/ 1657 w 10000"/>
              <a:gd name="connsiteY103" fmla="*/ 317 h 10000"/>
              <a:gd name="connsiteX104" fmla="*/ 1810 w 10000"/>
              <a:gd name="connsiteY104" fmla="*/ 423 h 10000"/>
              <a:gd name="connsiteX105" fmla="*/ 1962 w 10000"/>
              <a:gd name="connsiteY105" fmla="*/ 423 h 10000"/>
              <a:gd name="connsiteX106" fmla="*/ 1962 w 10000"/>
              <a:gd name="connsiteY106" fmla="*/ 635 h 10000"/>
              <a:gd name="connsiteX107" fmla="*/ 1810 w 10000"/>
              <a:gd name="connsiteY107" fmla="*/ 847 h 10000"/>
              <a:gd name="connsiteX108" fmla="*/ 1810 w 10000"/>
              <a:gd name="connsiteY108" fmla="*/ 952 h 10000"/>
              <a:gd name="connsiteX109" fmla="*/ 1810 w 10000"/>
              <a:gd name="connsiteY109" fmla="*/ 1164 h 10000"/>
              <a:gd name="connsiteX110" fmla="*/ 1657 w 10000"/>
              <a:gd name="connsiteY110" fmla="*/ 1362 h 10000"/>
              <a:gd name="connsiteX111" fmla="*/ 1657 w 10000"/>
              <a:gd name="connsiteY111" fmla="*/ 1574 h 10000"/>
              <a:gd name="connsiteX112" fmla="*/ 1657 w 10000"/>
              <a:gd name="connsiteY112" fmla="*/ 1892 h 10000"/>
              <a:gd name="connsiteX113" fmla="*/ 1657 w 10000"/>
              <a:gd name="connsiteY113" fmla="*/ 2315 h 10000"/>
              <a:gd name="connsiteX114" fmla="*/ 1505 w 10000"/>
              <a:gd name="connsiteY114" fmla="*/ 2844 h 10000"/>
              <a:gd name="connsiteX115" fmla="*/ 1505 w 10000"/>
              <a:gd name="connsiteY115" fmla="*/ 3373 h 10000"/>
              <a:gd name="connsiteX116" fmla="*/ 1505 w 10000"/>
              <a:gd name="connsiteY116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8629 w 10000"/>
              <a:gd name="connsiteY32" fmla="*/ 7685 h 10000"/>
              <a:gd name="connsiteX33" fmla="*/ 8781 w 10000"/>
              <a:gd name="connsiteY33" fmla="*/ 7474 h 10000"/>
              <a:gd name="connsiteX34" fmla="*/ 8781 w 10000"/>
              <a:gd name="connsiteY34" fmla="*/ 7262 h 10000"/>
              <a:gd name="connsiteX35" fmla="*/ 8781 w 10000"/>
              <a:gd name="connsiteY35" fmla="*/ 7050 h 10000"/>
              <a:gd name="connsiteX36" fmla="*/ 8781 w 10000"/>
              <a:gd name="connsiteY36" fmla="*/ 6944 h 10000"/>
              <a:gd name="connsiteX37" fmla="*/ 8933 w 10000"/>
              <a:gd name="connsiteY37" fmla="*/ 6839 h 10000"/>
              <a:gd name="connsiteX38" fmla="*/ 8933 w 10000"/>
              <a:gd name="connsiteY38" fmla="*/ 6733 h 10000"/>
              <a:gd name="connsiteX39" fmla="*/ 8933 w 10000"/>
              <a:gd name="connsiteY39" fmla="*/ 6733 h 10000"/>
              <a:gd name="connsiteX40" fmla="*/ 9086 w 10000"/>
              <a:gd name="connsiteY40" fmla="*/ 6733 h 10000"/>
              <a:gd name="connsiteX41" fmla="*/ 9390 w 10000"/>
              <a:gd name="connsiteY41" fmla="*/ 6944 h 10000"/>
              <a:gd name="connsiteX42" fmla="*/ 9390 w 10000"/>
              <a:gd name="connsiteY42" fmla="*/ 7156 h 10000"/>
              <a:gd name="connsiteX43" fmla="*/ 9390 w 10000"/>
              <a:gd name="connsiteY43" fmla="*/ 7262 h 10000"/>
              <a:gd name="connsiteX44" fmla="*/ 9390 w 10000"/>
              <a:gd name="connsiteY44" fmla="*/ 7474 h 10000"/>
              <a:gd name="connsiteX45" fmla="*/ 9543 w 10000"/>
              <a:gd name="connsiteY45" fmla="*/ 7897 h 10000"/>
              <a:gd name="connsiteX46" fmla="*/ 9543 w 10000"/>
              <a:gd name="connsiteY46" fmla="*/ 8214 h 10000"/>
              <a:gd name="connsiteX47" fmla="*/ 9695 w 10000"/>
              <a:gd name="connsiteY47" fmla="*/ 8532 h 10000"/>
              <a:gd name="connsiteX48" fmla="*/ 9848 w 10000"/>
              <a:gd name="connsiteY48" fmla="*/ 8743 h 10000"/>
              <a:gd name="connsiteX49" fmla="*/ 10000 w 10000"/>
              <a:gd name="connsiteY49" fmla="*/ 8942 h 10000"/>
              <a:gd name="connsiteX50" fmla="*/ 10000 w 10000"/>
              <a:gd name="connsiteY50" fmla="*/ 9153 h 10000"/>
              <a:gd name="connsiteX51" fmla="*/ 9848 w 10000"/>
              <a:gd name="connsiteY51" fmla="*/ 9365 h 10000"/>
              <a:gd name="connsiteX52" fmla="*/ 9543 w 10000"/>
              <a:gd name="connsiteY52" fmla="*/ 9471 h 10000"/>
              <a:gd name="connsiteX53" fmla="*/ 9238 w 10000"/>
              <a:gd name="connsiteY53" fmla="*/ 9577 h 10000"/>
              <a:gd name="connsiteX54" fmla="*/ 8781 w 10000"/>
              <a:gd name="connsiteY54" fmla="*/ 9683 h 10000"/>
              <a:gd name="connsiteX55" fmla="*/ 8343 w 10000"/>
              <a:gd name="connsiteY55" fmla="*/ 9788 h 10000"/>
              <a:gd name="connsiteX56" fmla="*/ 7886 w 10000"/>
              <a:gd name="connsiteY56" fmla="*/ 9894 h 10000"/>
              <a:gd name="connsiteX57" fmla="*/ 7276 w 10000"/>
              <a:gd name="connsiteY57" fmla="*/ 9894 h 10000"/>
              <a:gd name="connsiteX58" fmla="*/ 6514 w 10000"/>
              <a:gd name="connsiteY58" fmla="*/ 10000 h 10000"/>
              <a:gd name="connsiteX59" fmla="*/ 5752 w 10000"/>
              <a:gd name="connsiteY59" fmla="*/ 10000 h 10000"/>
              <a:gd name="connsiteX60" fmla="*/ 4838 w 10000"/>
              <a:gd name="connsiteY60" fmla="*/ 10000 h 10000"/>
              <a:gd name="connsiteX61" fmla="*/ 4095 w 10000"/>
              <a:gd name="connsiteY61" fmla="*/ 10000 h 10000"/>
              <a:gd name="connsiteX62" fmla="*/ 3333 w 10000"/>
              <a:gd name="connsiteY62" fmla="*/ 9894 h 10000"/>
              <a:gd name="connsiteX63" fmla="*/ 2724 w 10000"/>
              <a:gd name="connsiteY63" fmla="*/ 9894 h 10000"/>
              <a:gd name="connsiteX64" fmla="*/ 2267 w 10000"/>
              <a:gd name="connsiteY64" fmla="*/ 9788 h 10000"/>
              <a:gd name="connsiteX65" fmla="*/ 1810 w 10000"/>
              <a:gd name="connsiteY65" fmla="*/ 9577 h 10000"/>
              <a:gd name="connsiteX66" fmla="*/ 1352 w 10000"/>
              <a:gd name="connsiteY66" fmla="*/ 9471 h 10000"/>
              <a:gd name="connsiteX67" fmla="*/ 1067 w 10000"/>
              <a:gd name="connsiteY67" fmla="*/ 9259 h 10000"/>
              <a:gd name="connsiteX68" fmla="*/ 914 w 10000"/>
              <a:gd name="connsiteY68" fmla="*/ 8942 h 10000"/>
              <a:gd name="connsiteX69" fmla="*/ 762 w 10000"/>
              <a:gd name="connsiteY69" fmla="*/ 8638 h 10000"/>
              <a:gd name="connsiteX70" fmla="*/ 610 w 10000"/>
              <a:gd name="connsiteY70" fmla="*/ 8214 h 10000"/>
              <a:gd name="connsiteX71" fmla="*/ 610 w 10000"/>
              <a:gd name="connsiteY71" fmla="*/ 7791 h 10000"/>
              <a:gd name="connsiteX72" fmla="*/ 610 w 10000"/>
              <a:gd name="connsiteY72" fmla="*/ 7262 h 10000"/>
              <a:gd name="connsiteX73" fmla="*/ 610 w 10000"/>
              <a:gd name="connsiteY73" fmla="*/ 6627 h 10000"/>
              <a:gd name="connsiteX74" fmla="*/ 610 w 10000"/>
              <a:gd name="connsiteY74" fmla="*/ 5899 h 10000"/>
              <a:gd name="connsiteX75" fmla="*/ 610 w 10000"/>
              <a:gd name="connsiteY75" fmla="*/ 5476 h 10000"/>
              <a:gd name="connsiteX76" fmla="*/ 610 w 10000"/>
              <a:gd name="connsiteY76" fmla="*/ 5053 h 10000"/>
              <a:gd name="connsiteX77" fmla="*/ 610 w 10000"/>
              <a:gd name="connsiteY77" fmla="*/ 4630 h 10000"/>
              <a:gd name="connsiteX78" fmla="*/ 610 w 10000"/>
              <a:gd name="connsiteY78" fmla="*/ 4206 h 10000"/>
              <a:gd name="connsiteX79" fmla="*/ 610 w 10000"/>
              <a:gd name="connsiteY79" fmla="*/ 3690 h 10000"/>
              <a:gd name="connsiteX80" fmla="*/ 610 w 10000"/>
              <a:gd name="connsiteY80" fmla="*/ 3267 h 10000"/>
              <a:gd name="connsiteX81" fmla="*/ 610 w 10000"/>
              <a:gd name="connsiteY81" fmla="*/ 2950 h 10000"/>
              <a:gd name="connsiteX82" fmla="*/ 610 w 10000"/>
              <a:gd name="connsiteY82" fmla="*/ 2526 h 10000"/>
              <a:gd name="connsiteX83" fmla="*/ 610 w 10000"/>
              <a:gd name="connsiteY83" fmla="*/ 2209 h 10000"/>
              <a:gd name="connsiteX84" fmla="*/ 457 w 10000"/>
              <a:gd name="connsiteY84" fmla="*/ 1892 h 10000"/>
              <a:gd name="connsiteX85" fmla="*/ 457 w 10000"/>
              <a:gd name="connsiteY85" fmla="*/ 1680 h 10000"/>
              <a:gd name="connsiteX86" fmla="*/ 457 w 10000"/>
              <a:gd name="connsiteY86" fmla="*/ 1362 h 10000"/>
              <a:gd name="connsiteX87" fmla="*/ 457 w 10000"/>
              <a:gd name="connsiteY87" fmla="*/ 1164 h 10000"/>
              <a:gd name="connsiteX88" fmla="*/ 457 w 10000"/>
              <a:gd name="connsiteY88" fmla="*/ 1058 h 10000"/>
              <a:gd name="connsiteX89" fmla="*/ 457 w 10000"/>
              <a:gd name="connsiteY89" fmla="*/ 847 h 10000"/>
              <a:gd name="connsiteX90" fmla="*/ 305 w 10000"/>
              <a:gd name="connsiteY90" fmla="*/ 741 h 10000"/>
              <a:gd name="connsiteX91" fmla="*/ 305 w 10000"/>
              <a:gd name="connsiteY91" fmla="*/ 529 h 10000"/>
              <a:gd name="connsiteX92" fmla="*/ 152 w 10000"/>
              <a:gd name="connsiteY92" fmla="*/ 423 h 10000"/>
              <a:gd name="connsiteX93" fmla="*/ 0 w 10000"/>
              <a:gd name="connsiteY93" fmla="*/ 317 h 10000"/>
              <a:gd name="connsiteX94" fmla="*/ 0 w 10000"/>
              <a:gd name="connsiteY94" fmla="*/ 212 h 10000"/>
              <a:gd name="connsiteX95" fmla="*/ 0 w 10000"/>
              <a:gd name="connsiteY95" fmla="*/ 106 h 10000"/>
              <a:gd name="connsiteX96" fmla="*/ 152 w 10000"/>
              <a:gd name="connsiteY96" fmla="*/ 0 h 10000"/>
              <a:gd name="connsiteX97" fmla="*/ 152 w 10000"/>
              <a:gd name="connsiteY97" fmla="*/ 0 h 10000"/>
              <a:gd name="connsiteX98" fmla="*/ 457 w 10000"/>
              <a:gd name="connsiteY98" fmla="*/ 0 h 10000"/>
              <a:gd name="connsiteX99" fmla="*/ 762 w 10000"/>
              <a:gd name="connsiteY99" fmla="*/ 0 h 10000"/>
              <a:gd name="connsiteX100" fmla="*/ 1067 w 10000"/>
              <a:gd name="connsiteY100" fmla="*/ 106 h 10000"/>
              <a:gd name="connsiteX101" fmla="*/ 1352 w 10000"/>
              <a:gd name="connsiteY101" fmla="*/ 212 h 10000"/>
              <a:gd name="connsiteX102" fmla="*/ 1657 w 10000"/>
              <a:gd name="connsiteY102" fmla="*/ 317 h 10000"/>
              <a:gd name="connsiteX103" fmla="*/ 1810 w 10000"/>
              <a:gd name="connsiteY103" fmla="*/ 423 h 10000"/>
              <a:gd name="connsiteX104" fmla="*/ 1962 w 10000"/>
              <a:gd name="connsiteY104" fmla="*/ 423 h 10000"/>
              <a:gd name="connsiteX105" fmla="*/ 1962 w 10000"/>
              <a:gd name="connsiteY105" fmla="*/ 635 h 10000"/>
              <a:gd name="connsiteX106" fmla="*/ 1810 w 10000"/>
              <a:gd name="connsiteY106" fmla="*/ 847 h 10000"/>
              <a:gd name="connsiteX107" fmla="*/ 1810 w 10000"/>
              <a:gd name="connsiteY107" fmla="*/ 952 h 10000"/>
              <a:gd name="connsiteX108" fmla="*/ 1810 w 10000"/>
              <a:gd name="connsiteY108" fmla="*/ 1164 h 10000"/>
              <a:gd name="connsiteX109" fmla="*/ 1657 w 10000"/>
              <a:gd name="connsiteY109" fmla="*/ 1362 h 10000"/>
              <a:gd name="connsiteX110" fmla="*/ 1657 w 10000"/>
              <a:gd name="connsiteY110" fmla="*/ 1574 h 10000"/>
              <a:gd name="connsiteX111" fmla="*/ 1657 w 10000"/>
              <a:gd name="connsiteY111" fmla="*/ 1892 h 10000"/>
              <a:gd name="connsiteX112" fmla="*/ 1657 w 10000"/>
              <a:gd name="connsiteY112" fmla="*/ 2315 h 10000"/>
              <a:gd name="connsiteX113" fmla="*/ 1505 w 10000"/>
              <a:gd name="connsiteY113" fmla="*/ 2844 h 10000"/>
              <a:gd name="connsiteX114" fmla="*/ 1505 w 10000"/>
              <a:gd name="connsiteY114" fmla="*/ 3373 h 10000"/>
              <a:gd name="connsiteX115" fmla="*/ 1505 w 10000"/>
              <a:gd name="connsiteY115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8629 w 10000"/>
              <a:gd name="connsiteY32" fmla="*/ 7685 h 10000"/>
              <a:gd name="connsiteX33" fmla="*/ 8781 w 10000"/>
              <a:gd name="connsiteY33" fmla="*/ 7474 h 10000"/>
              <a:gd name="connsiteX34" fmla="*/ 8781 w 10000"/>
              <a:gd name="connsiteY34" fmla="*/ 7262 h 10000"/>
              <a:gd name="connsiteX35" fmla="*/ 8781 w 10000"/>
              <a:gd name="connsiteY35" fmla="*/ 7050 h 10000"/>
              <a:gd name="connsiteX36" fmla="*/ 8781 w 10000"/>
              <a:gd name="connsiteY36" fmla="*/ 6944 h 10000"/>
              <a:gd name="connsiteX37" fmla="*/ 8933 w 10000"/>
              <a:gd name="connsiteY37" fmla="*/ 6839 h 10000"/>
              <a:gd name="connsiteX38" fmla="*/ 8933 w 10000"/>
              <a:gd name="connsiteY38" fmla="*/ 6733 h 10000"/>
              <a:gd name="connsiteX39" fmla="*/ 8933 w 10000"/>
              <a:gd name="connsiteY39" fmla="*/ 6733 h 10000"/>
              <a:gd name="connsiteX40" fmla="*/ 9390 w 10000"/>
              <a:gd name="connsiteY40" fmla="*/ 6944 h 10000"/>
              <a:gd name="connsiteX41" fmla="*/ 9390 w 10000"/>
              <a:gd name="connsiteY41" fmla="*/ 7156 h 10000"/>
              <a:gd name="connsiteX42" fmla="*/ 9390 w 10000"/>
              <a:gd name="connsiteY42" fmla="*/ 7262 h 10000"/>
              <a:gd name="connsiteX43" fmla="*/ 9390 w 10000"/>
              <a:gd name="connsiteY43" fmla="*/ 7474 h 10000"/>
              <a:gd name="connsiteX44" fmla="*/ 9543 w 10000"/>
              <a:gd name="connsiteY44" fmla="*/ 7897 h 10000"/>
              <a:gd name="connsiteX45" fmla="*/ 9543 w 10000"/>
              <a:gd name="connsiteY45" fmla="*/ 8214 h 10000"/>
              <a:gd name="connsiteX46" fmla="*/ 9695 w 10000"/>
              <a:gd name="connsiteY46" fmla="*/ 8532 h 10000"/>
              <a:gd name="connsiteX47" fmla="*/ 9848 w 10000"/>
              <a:gd name="connsiteY47" fmla="*/ 8743 h 10000"/>
              <a:gd name="connsiteX48" fmla="*/ 10000 w 10000"/>
              <a:gd name="connsiteY48" fmla="*/ 8942 h 10000"/>
              <a:gd name="connsiteX49" fmla="*/ 10000 w 10000"/>
              <a:gd name="connsiteY49" fmla="*/ 9153 h 10000"/>
              <a:gd name="connsiteX50" fmla="*/ 9848 w 10000"/>
              <a:gd name="connsiteY50" fmla="*/ 9365 h 10000"/>
              <a:gd name="connsiteX51" fmla="*/ 9543 w 10000"/>
              <a:gd name="connsiteY51" fmla="*/ 9471 h 10000"/>
              <a:gd name="connsiteX52" fmla="*/ 9238 w 10000"/>
              <a:gd name="connsiteY52" fmla="*/ 9577 h 10000"/>
              <a:gd name="connsiteX53" fmla="*/ 8781 w 10000"/>
              <a:gd name="connsiteY53" fmla="*/ 9683 h 10000"/>
              <a:gd name="connsiteX54" fmla="*/ 8343 w 10000"/>
              <a:gd name="connsiteY54" fmla="*/ 9788 h 10000"/>
              <a:gd name="connsiteX55" fmla="*/ 7886 w 10000"/>
              <a:gd name="connsiteY55" fmla="*/ 9894 h 10000"/>
              <a:gd name="connsiteX56" fmla="*/ 7276 w 10000"/>
              <a:gd name="connsiteY56" fmla="*/ 9894 h 10000"/>
              <a:gd name="connsiteX57" fmla="*/ 6514 w 10000"/>
              <a:gd name="connsiteY57" fmla="*/ 10000 h 10000"/>
              <a:gd name="connsiteX58" fmla="*/ 5752 w 10000"/>
              <a:gd name="connsiteY58" fmla="*/ 10000 h 10000"/>
              <a:gd name="connsiteX59" fmla="*/ 4838 w 10000"/>
              <a:gd name="connsiteY59" fmla="*/ 10000 h 10000"/>
              <a:gd name="connsiteX60" fmla="*/ 4095 w 10000"/>
              <a:gd name="connsiteY60" fmla="*/ 10000 h 10000"/>
              <a:gd name="connsiteX61" fmla="*/ 3333 w 10000"/>
              <a:gd name="connsiteY61" fmla="*/ 9894 h 10000"/>
              <a:gd name="connsiteX62" fmla="*/ 2724 w 10000"/>
              <a:gd name="connsiteY62" fmla="*/ 9894 h 10000"/>
              <a:gd name="connsiteX63" fmla="*/ 2267 w 10000"/>
              <a:gd name="connsiteY63" fmla="*/ 9788 h 10000"/>
              <a:gd name="connsiteX64" fmla="*/ 1810 w 10000"/>
              <a:gd name="connsiteY64" fmla="*/ 9577 h 10000"/>
              <a:gd name="connsiteX65" fmla="*/ 1352 w 10000"/>
              <a:gd name="connsiteY65" fmla="*/ 9471 h 10000"/>
              <a:gd name="connsiteX66" fmla="*/ 1067 w 10000"/>
              <a:gd name="connsiteY66" fmla="*/ 9259 h 10000"/>
              <a:gd name="connsiteX67" fmla="*/ 914 w 10000"/>
              <a:gd name="connsiteY67" fmla="*/ 8942 h 10000"/>
              <a:gd name="connsiteX68" fmla="*/ 762 w 10000"/>
              <a:gd name="connsiteY68" fmla="*/ 8638 h 10000"/>
              <a:gd name="connsiteX69" fmla="*/ 610 w 10000"/>
              <a:gd name="connsiteY69" fmla="*/ 8214 h 10000"/>
              <a:gd name="connsiteX70" fmla="*/ 610 w 10000"/>
              <a:gd name="connsiteY70" fmla="*/ 7791 h 10000"/>
              <a:gd name="connsiteX71" fmla="*/ 610 w 10000"/>
              <a:gd name="connsiteY71" fmla="*/ 7262 h 10000"/>
              <a:gd name="connsiteX72" fmla="*/ 610 w 10000"/>
              <a:gd name="connsiteY72" fmla="*/ 6627 h 10000"/>
              <a:gd name="connsiteX73" fmla="*/ 610 w 10000"/>
              <a:gd name="connsiteY73" fmla="*/ 5899 h 10000"/>
              <a:gd name="connsiteX74" fmla="*/ 610 w 10000"/>
              <a:gd name="connsiteY74" fmla="*/ 5476 h 10000"/>
              <a:gd name="connsiteX75" fmla="*/ 610 w 10000"/>
              <a:gd name="connsiteY75" fmla="*/ 5053 h 10000"/>
              <a:gd name="connsiteX76" fmla="*/ 610 w 10000"/>
              <a:gd name="connsiteY76" fmla="*/ 4630 h 10000"/>
              <a:gd name="connsiteX77" fmla="*/ 610 w 10000"/>
              <a:gd name="connsiteY77" fmla="*/ 4206 h 10000"/>
              <a:gd name="connsiteX78" fmla="*/ 610 w 10000"/>
              <a:gd name="connsiteY78" fmla="*/ 3690 h 10000"/>
              <a:gd name="connsiteX79" fmla="*/ 610 w 10000"/>
              <a:gd name="connsiteY79" fmla="*/ 3267 h 10000"/>
              <a:gd name="connsiteX80" fmla="*/ 610 w 10000"/>
              <a:gd name="connsiteY80" fmla="*/ 2950 h 10000"/>
              <a:gd name="connsiteX81" fmla="*/ 610 w 10000"/>
              <a:gd name="connsiteY81" fmla="*/ 2526 h 10000"/>
              <a:gd name="connsiteX82" fmla="*/ 610 w 10000"/>
              <a:gd name="connsiteY82" fmla="*/ 2209 h 10000"/>
              <a:gd name="connsiteX83" fmla="*/ 457 w 10000"/>
              <a:gd name="connsiteY83" fmla="*/ 1892 h 10000"/>
              <a:gd name="connsiteX84" fmla="*/ 457 w 10000"/>
              <a:gd name="connsiteY84" fmla="*/ 1680 h 10000"/>
              <a:gd name="connsiteX85" fmla="*/ 457 w 10000"/>
              <a:gd name="connsiteY85" fmla="*/ 1362 h 10000"/>
              <a:gd name="connsiteX86" fmla="*/ 457 w 10000"/>
              <a:gd name="connsiteY86" fmla="*/ 1164 h 10000"/>
              <a:gd name="connsiteX87" fmla="*/ 457 w 10000"/>
              <a:gd name="connsiteY87" fmla="*/ 1058 h 10000"/>
              <a:gd name="connsiteX88" fmla="*/ 457 w 10000"/>
              <a:gd name="connsiteY88" fmla="*/ 847 h 10000"/>
              <a:gd name="connsiteX89" fmla="*/ 305 w 10000"/>
              <a:gd name="connsiteY89" fmla="*/ 741 h 10000"/>
              <a:gd name="connsiteX90" fmla="*/ 305 w 10000"/>
              <a:gd name="connsiteY90" fmla="*/ 529 h 10000"/>
              <a:gd name="connsiteX91" fmla="*/ 152 w 10000"/>
              <a:gd name="connsiteY91" fmla="*/ 423 h 10000"/>
              <a:gd name="connsiteX92" fmla="*/ 0 w 10000"/>
              <a:gd name="connsiteY92" fmla="*/ 317 h 10000"/>
              <a:gd name="connsiteX93" fmla="*/ 0 w 10000"/>
              <a:gd name="connsiteY93" fmla="*/ 212 h 10000"/>
              <a:gd name="connsiteX94" fmla="*/ 0 w 10000"/>
              <a:gd name="connsiteY94" fmla="*/ 106 h 10000"/>
              <a:gd name="connsiteX95" fmla="*/ 152 w 10000"/>
              <a:gd name="connsiteY95" fmla="*/ 0 h 10000"/>
              <a:gd name="connsiteX96" fmla="*/ 152 w 10000"/>
              <a:gd name="connsiteY96" fmla="*/ 0 h 10000"/>
              <a:gd name="connsiteX97" fmla="*/ 457 w 10000"/>
              <a:gd name="connsiteY97" fmla="*/ 0 h 10000"/>
              <a:gd name="connsiteX98" fmla="*/ 762 w 10000"/>
              <a:gd name="connsiteY98" fmla="*/ 0 h 10000"/>
              <a:gd name="connsiteX99" fmla="*/ 1067 w 10000"/>
              <a:gd name="connsiteY99" fmla="*/ 106 h 10000"/>
              <a:gd name="connsiteX100" fmla="*/ 1352 w 10000"/>
              <a:gd name="connsiteY100" fmla="*/ 212 h 10000"/>
              <a:gd name="connsiteX101" fmla="*/ 1657 w 10000"/>
              <a:gd name="connsiteY101" fmla="*/ 317 h 10000"/>
              <a:gd name="connsiteX102" fmla="*/ 1810 w 10000"/>
              <a:gd name="connsiteY102" fmla="*/ 423 h 10000"/>
              <a:gd name="connsiteX103" fmla="*/ 1962 w 10000"/>
              <a:gd name="connsiteY103" fmla="*/ 423 h 10000"/>
              <a:gd name="connsiteX104" fmla="*/ 1962 w 10000"/>
              <a:gd name="connsiteY104" fmla="*/ 635 h 10000"/>
              <a:gd name="connsiteX105" fmla="*/ 1810 w 10000"/>
              <a:gd name="connsiteY105" fmla="*/ 847 h 10000"/>
              <a:gd name="connsiteX106" fmla="*/ 1810 w 10000"/>
              <a:gd name="connsiteY106" fmla="*/ 952 h 10000"/>
              <a:gd name="connsiteX107" fmla="*/ 1810 w 10000"/>
              <a:gd name="connsiteY107" fmla="*/ 1164 h 10000"/>
              <a:gd name="connsiteX108" fmla="*/ 1657 w 10000"/>
              <a:gd name="connsiteY108" fmla="*/ 1362 h 10000"/>
              <a:gd name="connsiteX109" fmla="*/ 1657 w 10000"/>
              <a:gd name="connsiteY109" fmla="*/ 1574 h 10000"/>
              <a:gd name="connsiteX110" fmla="*/ 1657 w 10000"/>
              <a:gd name="connsiteY110" fmla="*/ 1892 h 10000"/>
              <a:gd name="connsiteX111" fmla="*/ 1657 w 10000"/>
              <a:gd name="connsiteY111" fmla="*/ 2315 h 10000"/>
              <a:gd name="connsiteX112" fmla="*/ 1505 w 10000"/>
              <a:gd name="connsiteY112" fmla="*/ 2844 h 10000"/>
              <a:gd name="connsiteX113" fmla="*/ 1505 w 10000"/>
              <a:gd name="connsiteY113" fmla="*/ 3373 h 10000"/>
              <a:gd name="connsiteX114" fmla="*/ 1505 w 10000"/>
              <a:gd name="connsiteY114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8629 w 10000"/>
              <a:gd name="connsiteY32" fmla="*/ 7685 h 10000"/>
              <a:gd name="connsiteX33" fmla="*/ 8781 w 10000"/>
              <a:gd name="connsiteY33" fmla="*/ 7474 h 10000"/>
              <a:gd name="connsiteX34" fmla="*/ 8781 w 10000"/>
              <a:gd name="connsiteY34" fmla="*/ 7262 h 10000"/>
              <a:gd name="connsiteX35" fmla="*/ 8781 w 10000"/>
              <a:gd name="connsiteY35" fmla="*/ 7050 h 10000"/>
              <a:gd name="connsiteX36" fmla="*/ 8781 w 10000"/>
              <a:gd name="connsiteY36" fmla="*/ 6944 h 10000"/>
              <a:gd name="connsiteX37" fmla="*/ 8933 w 10000"/>
              <a:gd name="connsiteY37" fmla="*/ 6839 h 10000"/>
              <a:gd name="connsiteX38" fmla="*/ 8933 w 10000"/>
              <a:gd name="connsiteY38" fmla="*/ 6733 h 10000"/>
              <a:gd name="connsiteX39" fmla="*/ 9390 w 10000"/>
              <a:gd name="connsiteY39" fmla="*/ 6944 h 10000"/>
              <a:gd name="connsiteX40" fmla="*/ 9390 w 10000"/>
              <a:gd name="connsiteY40" fmla="*/ 7156 h 10000"/>
              <a:gd name="connsiteX41" fmla="*/ 9390 w 10000"/>
              <a:gd name="connsiteY41" fmla="*/ 7262 h 10000"/>
              <a:gd name="connsiteX42" fmla="*/ 9390 w 10000"/>
              <a:gd name="connsiteY42" fmla="*/ 7474 h 10000"/>
              <a:gd name="connsiteX43" fmla="*/ 9543 w 10000"/>
              <a:gd name="connsiteY43" fmla="*/ 7897 h 10000"/>
              <a:gd name="connsiteX44" fmla="*/ 9543 w 10000"/>
              <a:gd name="connsiteY44" fmla="*/ 8214 h 10000"/>
              <a:gd name="connsiteX45" fmla="*/ 9695 w 10000"/>
              <a:gd name="connsiteY45" fmla="*/ 8532 h 10000"/>
              <a:gd name="connsiteX46" fmla="*/ 9848 w 10000"/>
              <a:gd name="connsiteY46" fmla="*/ 8743 h 10000"/>
              <a:gd name="connsiteX47" fmla="*/ 10000 w 10000"/>
              <a:gd name="connsiteY47" fmla="*/ 8942 h 10000"/>
              <a:gd name="connsiteX48" fmla="*/ 10000 w 10000"/>
              <a:gd name="connsiteY48" fmla="*/ 9153 h 10000"/>
              <a:gd name="connsiteX49" fmla="*/ 9848 w 10000"/>
              <a:gd name="connsiteY49" fmla="*/ 9365 h 10000"/>
              <a:gd name="connsiteX50" fmla="*/ 9543 w 10000"/>
              <a:gd name="connsiteY50" fmla="*/ 9471 h 10000"/>
              <a:gd name="connsiteX51" fmla="*/ 9238 w 10000"/>
              <a:gd name="connsiteY51" fmla="*/ 9577 h 10000"/>
              <a:gd name="connsiteX52" fmla="*/ 8781 w 10000"/>
              <a:gd name="connsiteY52" fmla="*/ 9683 h 10000"/>
              <a:gd name="connsiteX53" fmla="*/ 8343 w 10000"/>
              <a:gd name="connsiteY53" fmla="*/ 9788 h 10000"/>
              <a:gd name="connsiteX54" fmla="*/ 7886 w 10000"/>
              <a:gd name="connsiteY54" fmla="*/ 9894 h 10000"/>
              <a:gd name="connsiteX55" fmla="*/ 7276 w 10000"/>
              <a:gd name="connsiteY55" fmla="*/ 9894 h 10000"/>
              <a:gd name="connsiteX56" fmla="*/ 6514 w 10000"/>
              <a:gd name="connsiteY56" fmla="*/ 10000 h 10000"/>
              <a:gd name="connsiteX57" fmla="*/ 5752 w 10000"/>
              <a:gd name="connsiteY57" fmla="*/ 10000 h 10000"/>
              <a:gd name="connsiteX58" fmla="*/ 4838 w 10000"/>
              <a:gd name="connsiteY58" fmla="*/ 10000 h 10000"/>
              <a:gd name="connsiteX59" fmla="*/ 4095 w 10000"/>
              <a:gd name="connsiteY59" fmla="*/ 10000 h 10000"/>
              <a:gd name="connsiteX60" fmla="*/ 3333 w 10000"/>
              <a:gd name="connsiteY60" fmla="*/ 9894 h 10000"/>
              <a:gd name="connsiteX61" fmla="*/ 2724 w 10000"/>
              <a:gd name="connsiteY61" fmla="*/ 9894 h 10000"/>
              <a:gd name="connsiteX62" fmla="*/ 2267 w 10000"/>
              <a:gd name="connsiteY62" fmla="*/ 9788 h 10000"/>
              <a:gd name="connsiteX63" fmla="*/ 1810 w 10000"/>
              <a:gd name="connsiteY63" fmla="*/ 9577 h 10000"/>
              <a:gd name="connsiteX64" fmla="*/ 1352 w 10000"/>
              <a:gd name="connsiteY64" fmla="*/ 9471 h 10000"/>
              <a:gd name="connsiteX65" fmla="*/ 1067 w 10000"/>
              <a:gd name="connsiteY65" fmla="*/ 9259 h 10000"/>
              <a:gd name="connsiteX66" fmla="*/ 914 w 10000"/>
              <a:gd name="connsiteY66" fmla="*/ 8942 h 10000"/>
              <a:gd name="connsiteX67" fmla="*/ 762 w 10000"/>
              <a:gd name="connsiteY67" fmla="*/ 8638 h 10000"/>
              <a:gd name="connsiteX68" fmla="*/ 610 w 10000"/>
              <a:gd name="connsiteY68" fmla="*/ 8214 h 10000"/>
              <a:gd name="connsiteX69" fmla="*/ 610 w 10000"/>
              <a:gd name="connsiteY69" fmla="*/ 7791 h 10000"/>
              <a:gd name="connsiteX70" fmla="*/ 610 w 10000"/>
              <a:gd name="connsiteY70" fmla="*/ 7262 h 10000"/>
              <a:gd name="connsiteX71" fmla="*/ 610 w 10000"/>
              <a:gd name="connsiteY71" fmla="*/ 6627 h 10000"/>
              <a:gd name="connsiteX72" fmla="*/ 610 w 10000"/>
              <a:gd name="connsiteY72" fmla="*/ 5899 h 10000"/>
              <a:gd name="connsiteX73" fmla="*/ 610 w 10000"/>
              <a:gd name="connsiteY73" fmla="*/ 5476 h 10000"/>
              <a:gd name="connsiteX74" fmla="*/ 610 w 10000"/>
              <a:gd name="connsiteY74" fmla="*/ 5053 h 10000"/>
              <a:gd name="connsiteX75" fmla="*/ 610 w 10000"/>
              <a:gd name="connsiteY75" fmla="*/ 4630 h 10000"/>
              <a:gd name="connsiteX76" fmla="*/ 610 w 10000"/>
              <a:gd name="connsiteY76" fmla="*/ 4206 h 10000"/>
              <a:gd name="connsiteX77" fmla="*/ 610 w 10000"/>
              <a:gd name="connsiteY77" fmla="*/ 3690 h 10000"/>
              <a:gd name="connsiteX78" fmla="*/ 610 w 10000"/>
              <a:gd name="connsiteY78" fmla="*/ 3267 h 10000"/>
              <a:gd name="connsiteX79" fmla="*/ 610 w 10000"/>
              <a:gd name="connsiteY79" fmla="*/ 2950 h 10000"/>
              <a:gd name="connsiteX80" fmla="*/ 610 w 10000"/>
              <a:gd name="connsiteY80" fmla="*/ 2526 h 10000"/>
              <a:gd name="connsiteX81" fmla="*/ 610 w 10000"/>
              <a:gd name="connsiteY81" fmla="*/ 2209 h 10000"/>
              <a:gd name="connsiteX82" fmla="*/ 457 w 10000"/>
              <a:gd name="connsiteY82" fmla="*/ 1892 h 10000"/>
              <a:gd name="connsiteX83" fmla="*/ 457 w 10000"/>
              <a:gd name="connsiteY83" fmla="*/ 1680 h 10000"/>
              <a:gd name="connsiteX84" fmla="*/ 457 w 10000"/>
              <a:gd name="connsiteY84" fmla="*/ 1362 h 10000"/>
              <a:gd name="connsiteX85" fmla="*/ 457 w 10000"/>
              <a:gd name="connsiteY85" fmla="*/ 1164 h 10000"/>
              <a:gd name="connsiteX86" fmla="*/ 457 w 10000"/>
              <a:gd name="connsiteY86" fmla="*/ 1058 h 10000"/>
              <a:gd name="connsiteX87" fmla="*/ 457 w 10000"/>
              <a:gd name="connsiteY87" fmla="*/ 847 h 10000"/>
              <a:gd name="connsiteX88" fmla="*/ 305 w 10000"/>
              <a:gd name="connsiteY88" fmla="*/ 741 h 10000"/>
              <a:gd name="connsiteX89" fmla="*/ 305 w 10000"/>
              <a:gd name="connsiteY89" fmla="*/ 529 h 10000"/>
              <a:gd name="connsiteX90" fmla="*/ 152 w 10000"/>
              <a:gd name="connsiteY90" fmla="*/ 423 h 10000"/>
              <a:gd name="connsiteX91" fmla="*/ 0 w 10000"/>
              <a:gd name="connsiteY91" fmla="*/ 317 h 10000"/>
              <a:gd name="connsiteX92" fmla="*/ 0 w 10000"/>
              <a:gd name="connsiteY92" fmla="*/ 212 h 10000"/>
              <a:gd name="connsiteX93" fmla="*/ 0 w 10000"/>
              <a:gd name="connsiteY93" fmla="*/ 106 h 10000"/>
              <a:gd name="connsiteX94" fmla="*/ 152 w 10000"/>
              <a:gd name="connsiteY94" fmla="*/ 0 h 10000"/>
              <a:gd name="connsiteX95" fmla="*/ 152 w 10000"/>
              <a:gd name="connsiteY95" fmla="*/ 0 h 10000"/>
              <a:gd name="connsiteX96" fmla="*/ 457 w 10000"/>
              <a:gd name="connsiteY96" fmla="*/ 0 h 10000"/>
              <a:gd name="connsiteX97" fmla="*/ 762 w 10000"/>
              <a:gd name="connsiteY97" fmla="*/ 0 h 10000"/>
              <a:gd name="connsiteX98" fmla="*/ 1067 w 10000"/>
              <a:gd name="connsiteY98" fmla="*/ 106 h 10000"/>
              <a:gd name="connsiteX99" fmla="*/ 1352 w 10000"/>
              <a:gd name="connsiteY99" fmla="*/ 212 h 10000"/>
              <a:gd name="connsiteX100" fmla="*/ 1657 w 10000"/>
              <a:gd name="connsiteY100" fmla="*/ 317 h 10000"/>
              <a:gd name="connsiteX101" fmla="*/ 1810 w 10000"/>
              <a:gd name="connsiteY101" fmla="*/ 423 h 10000"/>
              <a:gd name="connsiteX102" fmla="*/ 1962 w 10000"/>
              <a:gd name="connsiteY102" fmla="*/ 423 h 10000"/>
              <a:gd name="connsiteX103" fmla="*/ 1962 w 10000"/>
              <a:gd name="connsiteY103" fmla="*/ 635 h 10000"/>
              <a:gd name="connsiteX104" fmla="*/ 1810 w 10000"/>
              <a:gd name="connsiteY104" fmla="*/ 847 h 10000"/>
              <a:gd name="connsiteX105" fmla="*/ 1810 w 10000"/>
              <a:gd name="connsiteY105" fmla="*/ 952 h 10000"/>
              <a:gd name="connsiteX106" fmla="*/ 1810 w 10000"/>
              <a:gd name="connsiteY106" fmla="*/ 1164 h 10000"/>
              <a:gd name="connsiteX107" fmla="*/ 1657 w 10000"/>
              <a:gd name="connsiteY107" fmla="*/ 1362 h 10000"/>
              <a:gd name="connsiteX108" fmla="*/ 1657 w 10000"/>
              <a:gd name="connsiteY108" fmla="*/ 1574 h 10000"/>
              <a:gd name="connsiteX109" fmla="*/ 1657 w 10000"/>
              <a:gd name="connsiteY109" fmla="*/ 1892 h 10000"/>
              <a:gd name="connsiteX110" fmla="*/ 1657 w 10000"/>
              <a:gd name="connsiteY110" fmla="*/ 2315 h 10000"/>
              <a:gd name="connsiteX111" fmla="*/ 1505 w 10000"/>
              <a:gd name="connsiteY111" fmla="*/ 2844 h 10000"/>
              <a:gd name="connsiteX112" fmla="*/ 1505 w 10000"/>
              <a:gd name="connsiteY112" fmla="*/ 3373 h 10000"/>
              <a:gd name="connsiteX113" fmla="*/ 1505 w 10000"/>
              <a:gd name="connsiteY113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8629 w 10000"/>
              <a:gd name="connsiteY32" fmla="*/ 7685 h 10000"/>
              <a:gd name="connsiteX33" fmla="*/ 8781 w 10000"/>
              <a:gd name="connsiteY33" fmla="*/ 7474 h 10000"/>
              <a:gd name="connsiteX34" fmla="*/ 8781 w 10000"/>
              <a:gd name="connsiteY34" fmla="*/ 7262 h 10000"/>
              <a:gd name="connsiteX35" fmla="*/ 8781 w 10000"/>
              <a:gd name="connsiteY35" fmla="*/ 7050 h 10000"/>
              <a:gd name="connsiteX36" fmla="*/ 8933 w 10000"/>
              <a:gd name="connsiteY36" fmla="*/ 6839 h 10000"/>
              <a:gd name="connsiteX37" fmla="*/ 8933 w 10000"/>
              <a:gd name="connsiteY37" fmla="*/ 6733 h 10000"/>
              <a:gd name="connsiteX38" fmla="*/ 9390 w 10000"/>
              <a:gd name="connsiteY38" fmla="*/ 6944 h 10000"/>
              <a:gd name="connsiteX39" fmla="*/ 9390 w 10000"/>
              <a:gd name="connsiteY39" fmla="*/ 7156 h 10000"/>
              <a:gd name="connsiteX40" fmla="*/ 9390 w 10000"/>
              <a:gd name="connsiteY40" fmla="*/ 7262 h 10000"/>
              <a:gd name="connsiteX41" fmla="*/ 9390 w 10000"/>
              <a:gd name="connsiteY41" fmla="*/ 7474 h 10000"/>
              <a:gd name="connsiteX42" fmla="*/ 9543 w 10000"/>
              <a:gd name="connsiteY42" fmla="*/ 7897 h 10000"/>
              <a:gd name="connsiteX43" fmla="*/ 9543 w 10000"/>
              <a:gd name="connsiteY43" fmla="*/ 8214 h 10000"/>
              <a:gd name="connsiteX44" fmla="*/ 9695 w 10000"/>
              <a:gd name="connsiteY44" fmla="*/ 8532 h 10000"/>
              <a:gd name="connsiteX45" fmla="*/ 9848 w 10000"/>
              <a:gd name="connsiteY45" fmla="*/ 8743 h 10000"/>
              <a:gd name="connsiteX46" fmla="*/ 10000 w 10000"/>
              <a:gd name="connsiteY46" fmla="*/ 8942 h 10000"/>
              <a:gd name="connsiteX47" fmla="*/ 10000 w 10000"/>
              <a:gd name="connsiteY47" fmla="*/ 9153 h 10000"/>
              <a:gd name="connsiteX48" fmla="*/ 9848 w 10000"/>
              <a:gd name="connsiteY48" fmla="*/ 9365 h 10000"/>
              <a:gd name="connsiteX49" fmla="*/ 9543 w 10000"/>
              <a:gd name="connsiteY49" fmla="*/ 9471 h 10000"/>
              <a:gd name="connsiteX50" fmla="*/ 9238 w 10000"/>
              <a:gd name="connsiteY50" fmla="*/ 9577 h 10000"/>
              <a:gd name="connsiteX51" fmla="*/ 8781 w 10000"/>
              <a:gd name="connsiteY51" fmla="*/ 9683 h 10000"/>
              <a:gd name="connsiteX52" fmla="*/ 8343 w 10000"/>
              <a:gd name="connsiteY52" fmla="*/ 9788 h 10000"/>
              <a:gd name="connsiteX53" fmla="*/ 7886 w 10000"/>
              <a:gd name="connsiteY53" fmla="*/ 9894 h 10000"/>
              <a:gd name="connsiteX54" fmla="*/ 7276 w 10000"/>
              <a:gd name="connsiteY54" fmla="*/ 9894 h 10000"/>
              <a:gd name="connsiteX55" fmla="*/ 6514 w 10000"/>
              <a:gd name="connsiteY55" fmla="*/ 10000 h 10000"/>
              <a:gd name="connsiteX56" fmla="*/ 5752 w 10000"/>
              <a:gd name="connsiteY56" fmla="*/ 10000 h 10000"/>
              <a:gd name="connsiteX57" fmla="*/ 4838 w 10000"/>
              <a:gd name="connsiteY57" fmla="*/ 10000 h 10000"/>
              <a:gd name="connsiteX58" fmla="*/ 4095 w 10000"/>
              <a:gd name="connsiteY58" fmla="*/ 10000 h 10000"/>
              <a:gd name="connsiteX59" fmla="*/ 3333 w 10000"/>
              <a:gd name="connsiteY59" fmla="*/ 9894 h 10000"/>
              <a:gd name="connsiteX60" fmla="*/ 2724 w 10000"/>
              <a:gd name="connsiteY60" fmla="*/ 9894 h 10000"/>
              <a:gd name="connsiteX61" fmla="*/ 2267 w 10000"/>
              <a:gd name="connsiteY61" fmla="*/ 9788 h 10000"/>
              <a:gd name="connsiteX62" fmla="*/ 1810 w 10000"/>
              <a:gd name="connsiteY62" fmla="*/ 9577 h 10000"/>
              <a:gd name="connsiteX63" fmla="*/ 1352 w 10000"/>
              <a:gd name="connsiteY63" fmla="*/ 9471 h 10000"/>
              <a:gd name="connsiteX64" fmla="*/ 1067 w 10000"/>
              <a:gd name="connsiteY64" fmla="*/ 9259 h 10000"/>
              <a:gd name="connsiteX65" fmla="*/ 914 w 10000"/>
              <a:gd name="connsiteY65" fmla="*/ 8942 h 10000"/>
              <a:gd name="connsiteX66" fmla="*/ 762 w 10000"/>
              <a:gd name="connsiteY66" fmla="*/ 8638 h 10000"/>
              <a:gd name="connsiteX67" fmla="*/ 610 w 10000"/>
              <a:gd name="connsiteY67" fmla="*/ 8214 h 10000"/>
              <a:gd name="connsiteX68" fmla="*/ 610 w 10000"/>
              <a:gd name="connsiteY68" fmla="*/ 7791 h 10000"/>
              <a:gd name="connsiteX69" fmla="*/ 610 w 10000"/>
              <a:gd name="connsiteY69" fmla="*/ 7262 h 10000"/>
              <a:gd name="connsiteX70" fmla="*/ 610 w 10000"/>
              <a:gd name="connsiteY70" fmla="*/ 6627 h 10000"/>
              <a:gd name="connsiteX71" fmla="*/ 610 w 10000"/>
              <a:gd name="connsiteY71" fmla="*/ 5899 h 10000"/>
              <a:gd name="connsiteX72" fmla="*/ 610 w 10000"/>
              <a:gd name="connsiteY72" fmla="*/ 5476 h 10000"/>
              <a:gd name="connsiteX73" fmla="*/ 610 w 10000"/>
              <a:gd name="connsiteY73" fmla="*/ 5053 h 10000"/>
              <a:gd name="connsiteX74" fmla="*/ 610 w 10000"/>
              <a:gd name="connsiteY74" fmla="*/ 4630 h 10000"/>
              <a:gd name="connsiteX75" fmla="*/ 610 w 10000"/>
              <a:gd name="connsiteY75" fmla="*/ 4206 h 10000"/>
              <a:gd name="connsiteX76" fmla="*/ 610 w 10000"/>
              <a:gd name="connsiteY76" fmla="*/ 3690 h 10000"/>
              <a:gd name="connsiteX77" fmla="*/ 610 w 10000"/>
              <a:gd name="connsiteY77" fmla="*/ 3267 h 10000"/>
              <a:gd name="connsiteX78" fmla="*/ 610 w 10000"/>
              <a:gd name="connsiteY78" fmla="*/ 2950 h 10000"/>
              <a:gd name="connsiteX79" fmla="*/ 610 w 10000"/>
              <a:gd name="connsiteY79" fmla="*/ 2526 h 10000"/>
              <a:gd name="connsiteX80" fmla="*/ 610 w 10000"/>
              <a:gd name="connsiteY80" fmla="*/ 2209 h 10000"/>
              <a:gd name="connsiteX81" fmla="*/ 457 w 10000"/>
              <a:gd name="connsiteY81" fmla="*/ 1892 h 10000"/>
              <a:gd name="connsiteX82" fmla="*/ 457 w 10000"/>
              <a:gd name="connsiteY82" fmla="*/ 1680 h 10000"/>
              <a:gd name="connsiteX83" fmla="*/ 457 w 10000"/>
              <a:gd name="connsiteY83" fmla="*/ 1362 h 10000"/>
              <a:gd name="connsiteX84" fmla="*/ 457 w 10000"/>
              <a:gd name="connsiteY84" fmla="*/ 1164 h 10000"/>
              <a:gd name="connsiteX85" fmla="*/ 457 w 10000"/>
              <a:gd name="connsiteY85" fmla="*/ 1058 h 10000"/>
              <a:gd name="connsiteX86" fmla="*/ 457 w 10000"/>
              <a:gd name="connsiteY86" fmla="*/ 847 h 10000"/>
              <a:gd name="connsiteX87" fmla="*/ 305 w 10000"/>
              <a:gd name="connsiteY87" fmla="*/ 741 h 10000"/>
              <a:gd name="connsiteX88" fmla="*/ 305 w 10000"/>
              <a:gd name="connsiteY88" fmla="*/ 529 h 10000"/>
              <a:gd name="connsiteX89" fmla="*/ 152 w 10000"/>
              <a:gd name="connsiteY89" fmla="*/ 423 h 10000"/>
              <a:gd name="connsiteX90" fmla="*/ 0 w 10000"/>
              <a:gd name="connsiteY90" fmla="*/ 317 h 10000"/>
              <a:gd name="connsiteX91" fmla="*/ 0 w 10000"/>
              <a:gd name="connsiteY91" fmla="*/ 212 h 10000"/>
              <a:gd name="connsiteX92" fmla="*/ 0 w 10000"/>
              <a:gd name="connsiteY92" fmla="*/ 106 h 10000"/>
              <a:gd name="connsiteX93" fmla="*/ 152 w 10000"/>
              <a:gd name="connsiteY93" fmla="*/ 0 h 10000"/>
              <a:gd name="connsiteX94" fmla="*/ 152 w 10000"/>
              <a:gd name="connsiteY94" fmla="*/ 0 h 10000"/>
              <a:gd name="connsiteX95" fmla="*/ 457 w 10000"/>
              <a:gd name="connsiteY95" fmla="*/ 0 h 10000"/>
              <a:gd name="connsiteX96" fmla="*/ 762 w 10000"/>
              <a:gd name="connsiteY96" fmla="*/ 0 h 10000"/>
              <a:gd name="connsiteX97" fmla="*/ 1067 w 10000"/>
              <a:gd name="connsiteY97" fmla="*/ 106 h 10000"/>
              <a:gd name="connsiteX98" fmla="*/ 1352 w 10000"/>
              <a:gd name="connsiteY98" fmla="*/ 212 h 10000"/>
              <a:gd name="connsiteX99" fmla="*/ 1657 w 10000"/>
              <a:gd name="connsiteY99" fmla="*/ 317 h 10000"/>
              <a:gd name="connsiteX100" fmla="*/ 1810 w 10000"/>
              <a:gd name="connsiteY100" fmla="*/ 423 h 10000"/>
              <a:gd name="connsiteX101" fmla="*/ 1962 w 10000"/>
              <a:gd name="connsiteY101" fmla="*/ 423 h 10000"/>
              <a:gd name="connsiteX102" fmla="*/ 1962 w 10000"/>
              <a:gd name="connsiteY102" fmla="*/ 635 h 10000"/>
              <a:gd name="connsiteX103" fmla="*/ 1810 w 10000"/>
              <a:gd name="connsiteY103" fmla="*/ 847 h 10000"/>
              <a:gd name="connsiteX104" fmla="*/ 1810 w 10000"/>
              <a:gd name="connsiteY104" fmla="*/ 952 h 10000"/>
              <a:gd name="connsiteX105" fmla="*/ 1810 w 10000"/>
              <a:gd name="connsiteY105" fmla="*/ 1164 h 10000"/>
              <a:gd name="connsiteX106" fmla="*/ 1657 w 10000"/>
              <a:gd name="connsiteY106" fmla="*/ 1362 h 10000"/>
              <a:gd name="connsiteX107" fmla="*/ 1657 w 10000"/>
              <a:gd name="connsiteY107" fmla="*/ 1574 h 10000"/>
              <a:gd name="connsiteX108" fmla="*/ 1657 w 10000"/>
              <a:gd name="connsiteY108" fmla="*/ 1892 h 10000"/>
              <a:gd name="connsiteX109" fmla="*/ 1657 w 10000"/>
              <a:gd name="connsiteY109" fmla="*/ 2315 h 10000"/>
              <a:gd name="connsiteX110" fmla="*/ 1505 w 10000"/>
              <a:gd name="connsiteY110" fmla="*/ 2844 h 10000"/>
              <a:gd name="connsiteX111" fmla="*/ 1505 w 10000"/>
              <a:gd name="connsiteY111" fmla="*/ 3373 h 10000"/>
              <a:gd name="connsiteX112" fmla="*/ 1505 w 10000"/>
              <a:gd name="connsiteY112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8629 w 10000"/>
              <a:gd name="connsiteY32" fmla="*/ 7685 h 10000"/>
              <a:gd name="connsiteX33" fmla="*/ 8781 w 10000"/>
              <a:gd name="connsiteY33" fmla="*/ 7474 h 10000"/>
              <a:gd name="connsiteX34" fmla="*/ 8781 w 10000"/>
              <a:gd name="connsiteY34" fmla="*/ 7262 h 10000"/>
              <a:gd name="connsiteX35" fmla="*/ 8781 w 10000"/>
              <a:gd name="connsiteY35" fmla="*/ 7050 h 10000"/>
              <a:gd name="connsiteX36" fmla="*/ 8933 w 10000"/>
              <a:gd name="connsiteY36" fmla="*/ 6839 h 10000"/>
              <a:gd name="connsiteX37" fmla="*/ 9390 w 10000"/>
              <a:gd name="connsiteY37" fmla="*/ 6944 h 10000"/>
              <a:gd name="connsiteX38" fmla="*/ 9390 w 10000"/>
              <a:gd name="connsiteY38" fmla="*/ 7156 h 10000"/>
              <a:gd name="connsiteX39" fmla="*/ 9390 w 10000"/>
              <a:gd name="connsiteY39" fmla="*/ 7262 h 10000"/>
              <a:gd name="connsiteX40" fmla="*/ 9390 w 10000"/>
              <a:gd name="connsiteY40" fmla="*/ 7474 h 10000"/>
              <a:gd name="connsiteX41" fmla="*/ 9543 w 10000"/>
              <a:gd name="connsiteY41" fmla="*/ 7897 h 10000"/>
              <a:gd name="connsiteX42" fmla="*/ 9543 w 10000"/>
              <a:gd name="connsiteY42" fmla="*/ 8214 h 10000"/>
              <a:gd name="connsiteX43" fmla="*/ 9695 w 10000"/>
              <a:gd name="connsiteY43" fmla="*/ 8532 h 10000"/>
              <a:gd name="connsiteX44" fmla="*/ 9848 w 10000"/>
              <a:gd name="connsiteY44" fmla="*/ 8743 h 10000"/>
              <a:gd name="connsiteX45" fmla="*/ 10000 w 10000"/>
              <a:gd name="connsiteY45" fmla="*/ 8942 h 10000"/>
              <a:gd name="connsiteX46" fmla="*/ 10000 w 10000"/>
              <a:gd name="connsiteY46" fmla="*/ 9153 h 10000"/>
              <a:gd name="connsiteX47" fmla="*/ 9848 w 10000"/>
              <a:gd name="connsiteY47" fmla="*/ 9365 h 10000"/>
              <a:gd name="connsiteX48" fmla="*/ 9543 w 10000"/>
              <a:gd name="connsiteY48" fmla="*/ 9471 h 10000"/>
              <a:gd name="connsiteX49" fmla="*/ 9238 w 10000"/>
              <a:gd name="connsiteY49" fmla="*/ 9577 h 10000"/>
              <a:gd name="connsiteX50" fmla="*/ 8781 w 10000"/>
              <a:gd name="connsiteY50" fmla="*/ 9683 h 10000"/>
              <a:gd name="connsiteX51" fmla="*/ 8343 w 10000"/>
              <a:gd name="connsiteY51" fmla="*/ 9788 h 10000"/>
              <a:gd name="connsiteX52" fmla="*/ 7886 w 10000"/>
              <a:gd name="connsiteY52" fmla="*/ 9894 h 10000"/>
              <a:gd name="connsiteX53" fmla="*/ 7276 w 10000"/>
              <a:gd name="connsiteY53" fmla="*/ 9894 h 10000"/>
              <a:gd name="connsiteX54" fmla="*/ 6514 w 10000"/>
              <a:gd name="connsiteY54" fmla="*/ 10000 h 10000"/>
              <a:gd name="connsiteX55" fmla="*/ 5752 w 10000"/>
              <a:gd name="connsiteY55" fmla="*/ 10000 h 10000"/>
              <a:gd name="connsiteX56" fmla="*/ 4838 w 10000"/>
              <a:gd name="connsiteY56" fmla="*/ 10000 h 10000"/>
              <a:gd name="connsiteX57" fmla="*/ 4095 w 10000"/>
              <a:gd name="connsiteY57" fmla="*/ 10000 h 10000"/>
              <a:gd name="connsiteX58" fmla="*/ 3333 w 10000"/>
              <a:gd name="connsiteY58" fmla="*/ 9894 h 10000"/>
              <a:gd name="connsiteX59" fmla="*/ 2724 w 10000"/>
              <a:gd name="connsiteY59" fmla="*/ 9894 h 10000"/>
              <a:gd name="connsiteX60" fmla="*/ 2267 w 10000"/>
              <a:gd name="connsiteY60" fmla="*/ 9788 h 10000"/>
              <a:gd name="connsiteX61" fmla="*/ 1810 w 10000"/>
              <a:gd name="connsiteY61" fmla="*/ 9577 h 10000"/>
              <a:gd name="connsiteX62" fmla="*/ 1352 w 10000"/>
              <a:gd name="connsiteY62" fmla="*/ 9471 h 10000"/>
              <a:gd name="connsiteX63" fmla="*/ 1067 w 10000"/>
              <a:gd name="connsiteY63" fmla="*/ 9259 h 10000"/>
              <a:gd name="connsiteX64" fmla="*/ 914 w 10000"/>
              <a:gd name="connsiteY64" fmla="*/ 8942 h 10000"/>
              <a:gd name="connsiteX65" fmla="*/ 762 w 10000"/>
              <a:gd name="connsiteY65" fmla="*/ 8638 h 10000"/>
              <a:gd name="connsiteX66" fmla="*/ 610 w 10000"/>
              <a:gd name="connsiteY66" fmla="*/ 8214 h 10000"/>
              <a:gd name="connsiteX67" fmla="*/ 610 w 10000"/>
              <a:gd name="connsiteY67" fmla="*/ 7791 h 10000"/>
              <a:gd name="connsiteX68" fmla="*/ 610 w 10000"/>
              <a:gd name="connsiteY68" fmla="*/ 7262 h 10000"/>
              <a:gd name="connsiteX69" fmla="*/ 610 w 10000"/>
              <a:gd name="connsiteY69" fmla="*/ 6627 h 10000"/>
              <a:gd name="connsiteX70" fmla="*/ 610 w 10000"/>
              <a:gd name="connsiteY70" fmla="*/ 5899 h 10000"/>
              <a:gd name="connsiteX71" fmla="*/ 610 w 10000"/>
              <a:gd name="connsiteY71" fmla="*/ 5476 h 10000"/>
              <a:gd name="connsiteX72" fmla="*/ 610 w 10000"/>
              <a:gd name="connsiteY72" fmla="*/ 5053 h 10000"/>
              <a:gd name="connsiteX73" fmla="*/ 610 w 10000"/>
              <a:gd name="connsiteY73" fmla="*/ 4630 h 10000"/>
              <a:gd name="connsiteX74" fmla="*/ 610 w 10000"/>
              <a:gd name="connsiteY74" fmla="*/ 4206 h 10000"/>
              <a:gd name="connsiteX75" fmla="*/ 610 w 10000"/>
              <a:gd name="connsiteY75" fmla="*/ 3690 h 10000"/>
              <a:gd name="connsiteX76" fmla="*/ 610 w 10000"/>
              <a:gd name="connsiteY76" fmla="*/ 3267 h 10000"/>
              <a:gd name="connsiteX77" fmla="*/ 610 w 10000"/>
              <a:gd name="connsiteY77" fmla="*/ 2950 h 10000"/>
              <a:gd name="connsiteX78" fmla="*/ 610 w 10000"/>
              <a:gd name="connsiteY78" fmla="*/ 2526 h 10000"/>
              <a:gd name="connsiteX79" fmla="*/ 610 w 10000"/>
              <a:gd name="connsiteY79" fmla="*/ 2209 h 10000"/>
              <a:gd name="connsiteX80" fmla="*/ 457 w 10000"/>
              <a:gd name="connsiteY80" fmla="*/ 1892 h 10000"/>
              <a:gd name="connsiteX81" fmla="*/ 457 w 10000"/>
              <a:gd name="connsiteY81" fmla="*/ 1680 h 10000"/>
              <a:gd name="connsiteX82" fmla="*/ 457 w 10000"/>
              <a:gd name="connsiteY82" fmla="*/ 1362 h 10000"/>
              <a:gd name="connsiteX83" fmla="*/ 457 w 10000"/>
              <a:gd name="connsiteY83" fmla="*/ 1164 h 10000"/>
              <a:gd name="connsiteX84" fmla="*/ 457 w 10000"/>
              <a:gd name="connsiteY84" fmla="*/ 1058 h 10000"/>
              <a:gd name="connsiteX85" fmla="*/ 457 w 10000"/>
              <a:gd name="connsiteY85" fmla="*/ 847 h 10000"/>
              <a:gd name="connsiteX86" fmla="*/ 305 w 10000"/>
              <a:gd name="connsiteY86" fmla="*/ 741 h 10000"/>
              <a:gd name="connsiteX87" fmla="*/ 305 w 10000"/>
              <a:gd name="connsiteY87" fmla="*/ 529 h 10000"/>
              <a:gd name="connsiteX88" fmla="*/ 152 w 10000"/>
              <a:gd name="connsiteY88" fmla="*/ 423 h 10000"/>
              <a:gd name="connsiteX89" fmla="*/ 0 w 10000"/>
              <a:gd name="connsiteY89" fmla="*/ 317 h 10000"/>
              <a:gd name="connsiteX90" fmla="*/ 0 w 10000"/>
              <a:gd name="connsiteY90" fmla="*/ 212 h 10000"/>
              <a:gd name="connsiteX91" fmla="*/ 0 w 10000"/>
              <a:gd name="connsiteY91" fmla="*/ 106 h 10000"/>
              <a:gd name="connsiteX92" fmla="*/ 152 w 10000"/>
              <a:gd name="connsiteY92" fmla="*/ 0 h 10000"/>
              <a:gd name="connsiteX93" fmla="*/ 152 w 10000"/>
              <a:gd name="connsiteY93" fmla="*/ 0 h 10000"/>
              <a:gd name="connsiteX94" fmla="*/ 457 w 10000"/>
              <a:gd name="connsiteY94" fmla="*/ 0 h 10000"/>
              <a:gd name="connsiteX95" fmla="*/ 762 w 10000"/>
              <a:gd name="connsiteY95" fmla="*/ 0 h 10000"/>
              <a:gd name="connsiteX96" fmla="*/ 1067 w 10000"/>
              <a:gd name="connsiteY96" fmla="*/ 106 h 10000"/>
              <a:gd name="connsiteX97" fmla="*/ 1352 w 10000"/>
              <a:gd name="connsiteY97" fmla="*/ 212 h 10000"/>
              <a:gd name="connsiteX98" fmla="*/ 1657 w 10000"/>
              <a:gd name="connsiteY98" fmla="*/ 317 h 10000"/>
              <a:gd name="connsiteX99" fmla="*/ 1810 w 10000"/>
              <a:gd name="connsiteY99" fmla="*/ 423 h 10000"/>
              <a:gd name="connsiteX100" fmla="*/ 1962 w 10000"/>
              <a:gd name="connsiteY100" fmla="*/ 423 h 10000"/>
              <a:gd name="connsiteX101" fmla="*/ 1962 w 10000"/>
              <a:gd name="connsiteY101" fmla="*/ 635 h 10000"/>
              <a:gd name="connsiteX102" fmla="*/ 1810 w 10000"/>
              <a:gd name="connsiteY102" fmla="*/ 847 h 10000"/>
              <a:gd name="connsiteX103" fmla="*/ 1810 w 10000"/>
              <a:gd name="connsiteY103" fmla="*/ 952 h 10000"/>
              <a:gd name="connsiteX104" fmla="*/ 1810 w 10000"/>
              <a:gd name="connsiteY104" fmla="*/ 1164 h 10000"/>
              <a:gd name="connsiteX105" fmla="*/ 1657 w 10000"/>
              <a:gd name="connsiteY105" fmla="*/ 1362 h 10000"/>
              <a:gd name="connsiteX106" fmla="*/ 1657 w 10000"/>
              <a:gd name="connsiteY106" fmla="*/ 1574 h 10000"/>
              <a:gd name="connsiteX107" fmla="*/ 1657 w 10000"/>
              <a:gd name="connsiteY107" fmla="*/ 1892 h 10000"/>
              <a:gd name="connsiteX108" fmla="*/ 1657 w 10000"/>
              <a:gd name="connsiteY108" fmla="*/ 2315 h 10000"/>
              <a:gd name="connsiteX109" fmla="*/ 1505 w 10000"/>
              <a:gd name="connsiteY109" fmla="*/ 2844 h 10000"/>
              <a:gd name="connsiteX110" fmla="*/ 1505 w 10000"/>
              <a:gd name="connsiteY110" fmla="*/ 3373 h 10000"/>
              <a:gd name="connsiteX111" fmla="*/ 1505 w 10000"/>
              <a:gd name="connsiteY111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8629 w 10000"/>
              <a:gd name="connsiteY32" fmla="*/ 7685 h 10000"/>
              <a:gd name="connsiteX33" fmla="*/ 8781 w 10000"/>
              <a:gd name="connsiteY33" fmla="*/ 7474 h 10000"/>
              <a:gd name="connsiteX34" fmla="*/ 8781 w 10000"/>
              <a:gd name="connsiteY34" fmla="*/ 7262 h 10000"/>
              <a:gd name="connsiteX35" fmla="*/ 8933 w 10000"/>
              <a:gd name="connsiteY35" fmla="*/ 6839 h 10000"/>
              <a:gd name="connsiteX36" fmla="*/ 9390 w 10000"/>
              <a:gd name="connsiteY36" fmla="*/ 6944 h 10000"/>
              <a:gd name="connsiteX37" fmla="*/ 9390 w 10000"/>
              <a:gd name="connsiteY37" fmla="*/ 7156 h 10000"/>
              <a:gd name="connsiteX38" fmla="*/ 9390 w 10000"/>
              <a:gd name="connsiteY38" fmla="*/ 7262 h 10000"/>
              <a:gd name="connsiteX39" fmla="*/ 9390 w 10000"/>
              <a:gd name="connsiteY39" fmla="*/ 7474 h 10000"/>
              <a:gd name="connsiteX40" fmla="*/ 9543 w 10000"/>
              <a:gd name="connsiteY40" fmla="*/ 7897 h 10000"/>
              <a:gd name="connsiteX41" fmla="*/ 9543 w 10000"/>
              <a:gd name="connsiteY41" fmla="*/ 8214 h 10000"/>
              <a:gd name="connsiteX42" fmla="*/ 9695 w 10000"/>
              <a:gd name="connsiteY42" fmla="*/ 8532 h 10000"/>
              <a:gd name="connsiteX43" fmla="*/ 9848 w 10000"/>
              <a:gd name="connsiteY43" fmla="*/ 8743 h 10000"/>
              <a:gd name="connsiteX44" fmla="*/ 10000 w 10000"/>
              <a:gd name="connsiteY44" fmla="*/ 8942 h 10000"/>
              <a:gd name="connsiteX45" fmla="*/ 10000 w 10000"/>
              <a:gd name="connsiteY45" fmla="*/ 9153 h 10000"/>
              <a:gd name="connsiteX46" fmla="*/ 9848 w 10000"/>
              <a:gd name="connsiteY46" fmla="*/ 9365 h 10000"/>
              <a:gd name="connsiteX47" fmla="*/ 9543 w 10000"/>
              <a:gd name="connsiteY47" fmla="*/ 9471 h 10000"/>
              <a:gd name="connsiteX48" fmla="*/ 9238 w 10000"/>
              <a:gd name="connsiteY48" fmla="*/ 9577 h 10000"/>
              <a:gd name="connsiteX49" fmla="*/ 8781 w 10000"/>
              <a:gd name="connsiteY49" fmla="*/ 9683 h 10000"/>
              <a:gd name="connsiteX50" fmla="*/ 8343 w 10000"/>
              <a:gd name="connsiteY50" fmla="*/ 9788 h 10000"/>
              <a:gd name="connsiteX51" fmla="*/ 7886 w 10000"/>
              <a:gd name="connsiteY51" fmla="*/ 9894 h 10000"/>
              <a:gd name="connsiteX52" fmla="*/ 7276 w 10000"/>
              <a:gd name="connsiteY52" fmla="*/ 9894 h 10000"/>
              <a:gd name="connsiteX53" fmla="*/ 6514 w 10000"/>
              <a:gd name="connsiteY53" fmla="*/ 10000 h 10000"/>
              <a:gd name="connsiteX54" fmla="*/ 5752 w 10000"/>
              <a:gd name="connsiteY54" fmla="*/ 10000 h 10000"/>
              <a:gd name="connsiteX55" fmla="*/ 4838 w 10000"/>
              <a:gd name="connsiteY55" fmla="*/ 10000 h 10000"/>
              <a:gd name="connsiteX56" fmla="*/ 4095 w 10000"/>
              <a:gd name="connsiteY56" fmla="*/ 10000 h 10000"/>
              <a:gd name="connsiteX57" fmla="*/ 3333 w 10000"/>
              <a:gd name="connsiteY57" fmla="*/ 9894 h 10000"/>
              <a:gd name="connsiteX58" fmla="*/ 2724 w 10000"/>
              <a:gd name="connsiteY58" fmla="*/ 9894 h 10000"/>
              <a:gd name="connsiteX59" fmla="*/ 2267 w 10000"/>
              <a:gd name="connsiteY59" fmla="*/ 9788 h 10000"/>
              <a:gd name="connsiteX60" fmla="*/ 1810 w 10000"/>
              <a:gd name="connsiteY60" fmla="*/ 9577 h 10000"/>
              <a:gd name="connsiteX61" fmla="*/ 1352 w 10000"/>
              <a:gd name="connsiteY61" fmla="*/ 9471 h 10000"/>
              <a:gd name="connsiteX62" fmla="*/ 1067 w 10000"/>
              <a:gd name="connsiteY62" fmla="*/ 9259 h 10000"/>
              <a:gd name="connsiteX63" fmla="*/ 914 w 10000"/>
              <a:gd name="connsiteY63" fmla="*/ 8942 h 10000"/>
              <a:gd name="connsiteX64" fmla="*/ 762 w 10000"/>
              <a:gd name="connsiteY64" fmla="*/ 8638 h 10000"/>
              <a:gd name="connsiteX65" fmla="*/ 610 w 10000"/>
              <a:gd name="connsiteY65" fmla="*/ 8214 h 10000"/>
              <a:gd name="connsiteX66" fmla="*/ 610 w 10000"/>
              <a:gd name="connsiteY66" fmla="*/ 7791 h 10000"/>
              <a:gd name="connsiteX67" fmla="*/ 610 w 10000"/>
              <a:gd name="connsiteY67" fmla="*/ 7262 h 10000"/>
              <a:gd name="connsiteX68" fmla="*/ 610 w 10000"/>
              <a:gd name="connsiteY68" fmla="*/ 6627 h 10000"/>
              <a:gd name="connsiteX69" fmla="*/ 610 w 10000"/>
              <a:gd name="connsiteY69" fmla="*/ 5899 h 10000"/>
              <a:gd name="connsiteX70" fmla="*/ 610 w 10000"/>
              <a:gd name="connsiteY70" fmla="*/ 5476 h 10000"/>
              <a:gd name="connsiteX71" fmla="*/ 610 w 10000"/>
              <a:gd name="connsiteY71" fmla="*/ 5053 h 10000"/>
              <a:gd name="connsiteX72" fmla="*/ 610 w 10000"/>
              <a:gd name="connsiteY72" fmla="*/ 4630 h 10000"/>
              <a:gd name="connsiteX73" fmla="*/ 610 w 10000"/>
              <a:gd name="connsiteY73" fmla="*/ 4206 h 10000"/>
              <a:gd name="connsiteX74" fmla="*/ 610 w 10000"/>
              <a:gd name="connsiteY74" fmla="*/ 3690 h 10000"/>
              <a:gd name="connsiteX75" fmla="*/ 610 w 10000"/>
              <a:gd name="connsiteY75" fmla="*/ 3267 h 10000"/>
              <a:gd name="connsiteX76" fmla="*/ 610 w 10000"/>
              <a:gd name="connsiteY76" fmla="*/ 2950 h 10000"/>
              <a:gd name="connsiteX77" fmla="*/ 610 w 10000"/>
              <a:gd name="connsiteY77" fmla="*/ 2526 h 10000"/>
              <a:gd name="connsiteX78" fmla="*/ 610 w 10000"/>
              <a:gd name="connsiteY78" fmla="*/ 2209 h 10000"/>
              <a:gd name="connsiteX79" fmla="*/ 457 w 10000"/>
              <a:gd name="connsiteY79" fmla="*/ 1892 h 10000"/>
              <a:gd name="connsiteX80" fmla="*/ 457 w 10000"/>
              <a:gd name="connsiteY80" fmla="*/ 1680 h 10000"/>
              <a:gd name="connsiteX81" fmla="*/ 457 w 10000"/>
              <a:gd name="connsiteY81" fmla="*/ 1362 h 10000"/>
              <a:gd name="connsiteX82" fmla="*/ 457 w 10000"/>
              <a:gd name="connsiteY82" fmla="*/ 1164 h 10000"/>
              <a:gd name="connsiteX83" fmla="*/ 457 w 10000"/>
              <a:gd name="connsiteY83" fmla="*/ 1058 h 10000"/>
              <a:gd name="connsiteX84" fmla="*/ 457 w 10000"/>
              <a:gd name="connsiteY84" fmla="*/ 847 h 10000"/>
              <a:gd name="connsiteX85" fmla="*/ 305 w 10000"/>
              <a:gd name="connsiteY85" fmla="*/ 741 h 10000"/>
              <a:gd name="connsiteX86" fmla="*/ 305 w 10000"/>
              <a:gd name="connsiteY86" fmla="*/ 529 h 10000"/>
              <a:gd name="connsiteX87" fmla="*/ 152 w 10000"/>
              <a:gd name="connsiteY87" fmla="*/ 423 h 10000"/>
              <a:gd name="connsiteX88" fmla="*/ 0 w 10000"/>
              <a:gd name="connsiteY88" fmla="*/ 317 h 10000"/>
              <a:gd name="connsiteX89" fmla="*/ 0 w 10000"/>
              <a:gd name="connsiteY89" fmla="*/ 212 h 10000"/>
              <a:gd name="connsiteX90" fmla="*/ 0 w 10000"/>
              <a:gd name="connsiteY90" fmla="*/ 106 h 10000"/>
              <a:gd name="connsiteX91" fmla="*/ 152 w 10000"/>
              <a:gd name="connsiteY91" fmla="*/ 0 h 10000"/>
              <a:gd name="connsiteX92" fmla="*/ 152 w 10000"/>
              <a:gd name="connsiteY92" fmla="*/ 0 h 10000"/>
              <a:gd name="connsiteX93" fmla="*/ 457 w 10000"/>
              <a:gd name="connsiteY93" fmla="*/ 0 h 10000"/>
              <a:gd name="connsiteX94" fmla="*/ 762 w 10000"/>
              <a:gd name="connsiteY94" fmla="*/ 0 h 10000"/>
              <a:gd name="connsiteX95" fmla="*/ 1067 w 10000"/>
              <a:gd name="connsiteY95" fmla="*/ 106 h 10000"/>
              <a:gd name="connsiteX96" fmla="*/ 1352 w 10000"/>
              <a:gd name="connsiteY96" fmla="*/ 212 h 10000"/>
              <a:gd name="connsiteX97" fmla="*/ 1657 w 10000"/>
              <a:gd name="connsiteY97" fmla="*/ 317 h 10000"/>
              <a:gd name="connsiteX98" fmla="*/ 1810 w 10000"/>
              <a:gd name="connsiteY98" fmla="*/ 423 h 10000"/>
              <a:gd name="connsiteX99" fmla="*/ 1962 w 10000"/>
              <a:gd name="connsiteY99" fmla="*/ 423 h 10000"/>
              <a:gd name="connsiteX100" fmla="*/ 1962 w 10000"/>
              <a:gd name="connsiteY100" fmla="*/ 635 h 10000"/>
              <a:gd name="connsiteX101" fmla="*/ 1810 w 10000"/>
              <a:gd name="connsiteY101" fmla="*/ 847 h 10000"/>
              <a:gd name="connsiteX102" fmla="*/ 1810 w 10000"/>
              <a:gd name="connsiteY102" fmla="*/ 952 h 10000"/>
              <a:gd name="connsiteX103" fmla="*/ 1810 w 10000"/>
              <a:gd name="connsiteY103" fmla="*/ 1164 h 10000"/>
              <a:gd name="connsiteX104" fmla="*/ 1657 w 10000"/>
              <a:gd name="connsiteY104" fmla="*/ 1362 h 10000"/>
              <a:gd name="connsiteX105" fmla="*/ 1657 w 10000"/>
              <a:gd name="connsiteY105" fmla="*/ 1574 h 10000"/>
              <a:gd name="connsiteX106" fmla="*/ 1657 w 10000"/>
              <a:gd name="connsiteY106" fmla="*/ 1892 h 10000"/>
              <a:gd name="connsiteX107" fmla="*/ 1657 w 10000"/>
              <a:gd name="connsiteY107" fmla="*/ 2315 h 10000"/>
              <a:gd name="connsiteX108" fmla="*/ 1505 w 10000"/>
              <a:gd name="connsiteY108" fmla="*/ 2844 h 10000"/>
              <a:gd name="connsiteX109" fmla="*/ 1505 w 10000"/>
              <a:gd name="connsiteY109" fmla="*/ 3373 h 10000"/>
              <a:gd name="connsiteX110" fmla="*/ 1505 w 10000"/>
              <a:gd name="connsiteY110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8629 w 10000"/>
              <a:gd name="connsiteY32" fmla="*/ 7685 h 10000"/>
              <a:gd name="connsiteX33" fmla="*/ 8781 w 10000"/>
              <a:gd name="connsiteY33" fmla="*/ 7474 h 10000"/>
              <a:gd name="connsiteX34" fmla="*/ 8781 w 10000"/>
              <a:gd name="connsiteY34" fmla="*/ 7262 h 10000"/>
              <a:gd name="connsiteX35" fmla="*/ 9390 w 10000"/>
              <a:gd name="connsiteY35" fmla="*/ 6944 h 10000"/>
              <a:gd name="connsiteX36" fmla="*/ 9390 w 10000"/>
              <a:gd name="connsiteY36" fmla="*/ 7156 h 10000"/>
              <a:gd name="connsiteX37" fmla="*/ 9390 w 10000"/>
              <a:gd name="connsiteY37" fmla="*/ 7262 h 10000"/>
              <a:gd name="connsiteX38" fmla="*/ 9390 w 10000"/>
              <a:gd name="connsiteY38" fmla="*/ 7474 h 10000"/>
              <a:gd name="connsiteX39" fmla="*/ 9543 w 10000"/>
              <a:gd name="connsiteY39" fmla="*/ 7897 h 10000"/>
              <a:gd name="connsiteX40" fmla="*/ 9543 w 10000"/>
              <a:gd name="connsiteY40" fmla="*/ 8214 h 10000"/>
              <a:gd name="connsiteX41" fmla="*/ 9695 w 10000"/>
              <a:gd name="connsiteY41" fmla="*/ 8532 h 10000"/>
              <a:gd name="connsiteX42" fmla="*/ 9848 w 10000"/>
              <a:gd name="connsiteY42" fmla="*/ 8743 h 10000"/>
              <a:gd name="connsiteX43" fmla="*/ 10000 w 10000"/>
              <a:gd name="connsiteY43" fmla="*/ 8942 h 10000"/>
              <a:gd name="connsiteX44" fmla="*/ 10000 w 10000"/>
              <a:gd name="connsiteY44" fmla="*/ 9153 h 10000"/>
              <a:gd name="connsiteX45" fmla="*/ 9848 w 10000"/>
              <a:gd name="connsiteY45" fmla="*/ 9365 h 10000"/>
              <a:gd name="connsiteX46" fmla="*/ 9543 w 10000"/>
              <a:gd name="connsiteY46" fmla="*/ 9471 h 10000"/>
              <a:gd name="connsiteX47" fmla="*/ 9238 w 10000"/>
              <a:gd name="connsiteY47" fmla="*/ 9577 h 10000"/>
              <a:gd name="connsiteX48" fmla="*/ 8781 w 10000"/>
              <a:gd name="connsiteY48" fmla="*/ 9683 h 10000"/>
              <a:gd name="connsiteX49" fmla="*/ 8343 w 10000"/>
              <a:gd name="connsiteY49" fmla="*/ 9788 h 10000"/>
              <a:gd name="connsiteX50" fmla="*/ 7886 w 10000"/>
              <a:gd name="connsiteY50" fmla="*/ 9894 h 10000"/>
              <a:gd name="connsiteX51" fmla="*/ 7276 w 10000"/>
              <a:gd name="connsiteY51" fmla="*/ 9894 h 10000"/>
              <a:gd name="connsiteX52" fmla="*/ 6514 w 10000"/>
              <a:gd name="connsiteY52" fmla="*/ 10000 h 10000"/>
              <a:gd name="connsiteX53" fmla="*/ 5752 w 10000"/>
              <a:gd name="connsiteY53" fmla="*/ 10000 h 10000"/>
              <a:gd name="connsiteX54" fmla="*/ 4838 w 10000"/>
              <a:gd name="connsiteY54" fmla="*/ 10000 h 10000"/>
              <a:gd name="connsiteX55" fmla="*/ 4095 w 10000"/>
              <a:gd name="connsiteY55" fmla="*/ 10000 h 10000"/>
              <a:gd name="connsiteX56" fmla="*/ 3333 w 10000"/>
              <a:gd name="connsiteY56" fmla="*/ 9894 h 10000"/>
              <a:gd name="connsiteX57" fmla="*/ 2724 w 10000"/>
              <a:gd name="connsiteY57" fmla="*/ 9894 h 10000"/>
              <a:gd name="connsiteX58" fmla="*/ 2267 w 10000"/>
              <a:gd name="connsiteY58" fmla="*/ 9788 h 10000"/>
              <a:gd name="connsiteX59" fmla="*/ 1810 w 10000"/>
              <a:gd name="connsiteY59" fmla="*/ 9577 h 10000"/>
              <a:gd name="connsiteX60" fmla="*/ 1352 w 10000"/>
              <a:gd name="connsiteY60" fmla="*/ 9471 h 10000"/>
              <a:gd name="connsiteX61" fmla="*/ 1067 w 10000"/>
              <a:gd name="connsiteY61" fmla="*/ 9259 h 10000"/>
              <a:gd name="connsiteX62" fmla="*/ 914 w 10000"/>
              <a:gd name="connsiteY62" fmla="*/ 8942 h 10000"/>
              <a:gd name="connsiteX63" fmla="*/ 762 w 10000"/>
              <a:gd name="connsiteY63" fmla="*/ 8638 h 10000"/>
              <a:gd name="connsiteX64" fmla="*/ 610 w 10000"/>
              <a:gd name="connsiteY64" fmla="*/ 8214 h 10000"/>
              <a:gd name="connsiteX65" fmla="*/ 610 w 10000"/>
              <a:gd name="connsiteY65" fmla="*/ 7791 h 10000"/>
              <a:gd name="connsiteX66" fmla="*/ 610 w 10000"/>
              <a:gd name="connsiteY66" fmla="*/ 7262 h 10000"/>
              <a:gd name="connsiteX67" fmla="*/ 610 w 10000"/>
              <a:gd name="connsiteY67" fmla="*/ 6627 h 10000"/>
              <a:gd name="connsiteX68" fmla="*/ 610 w 10000"/>
              <a:gd name="connsiteY68" fmla="*/ 5899 h 10000"/>
              <a:gd name="connsiteX69" fmla="*/ 610 w 10000"/>
              <a:gd name="connsiteY69" fmla="*/ 5476 h 10000"/>
              <a:gd name="connsiteX70" fmla="*/ 610 w 10000"/>
              <a:gd name="connsiteY70" fmla="*/ 5053 h 10000"/>
              <a:gd name="connsiteX71" fmla="*/ 610 w 10000"/>
              <a:gd name="connsiteY71" fmla="*/ 4630 h 10000"/>
              <a:gd name="connsiteX72" fmla="*/ 610 w 10000"/>
              <a:gd name="connsiteY72" fmla="*/ 4206 h 10000"/>
              <a:gd name="connsiteX73" fmla="*/ 610 w 10000"/>
              <a:gd name="connsiteY73" fmla="*/ 3690 h 10000"/>
              <a:gd name="connsiteX74" fmla="*/ 610 w 10000"/>
              <a:gd name="connsiteY74" fmla="*/ 3267 h 10000"/>
              <a:gd name="connsiteX75" fmla="*/ 610 w 10000"/>
              <a:gd name="connsiteY75" fmla="*/ 2950 h 10000"/>
              <a:gd name="connsiteX76" fmla="*/ 610 w 10000"/>
              <a:gd name="connsiteY76" fmla="*/ 2526 h 10000"/>
              <a:gd name="connsiteX77" fmla="*/ 610 w 10000"/>
              <a:gd name="connsiteY77" fmla="*/ 2209 h 10000"/>
              <a:gd name="connsiteX78" fmla="*/ 457 w 10000"/>
              <a:gd name="connsiteY78" fmla="*/ 1892 h 10000"/>
              <a:gd name="connsiteX79" fmla="*/ 457 w 10000"/>
              <a:gd name="connsiteY79" fmla="*/ 1680 h 10000"/>
              <a:gd name="connsiteX80" fmla="*/ 457 w 10000"/>
              <a:gd name="connsiteY80" fmla="*/ 1362 h 10000"/>
              <a:gd name="connsiteX81" fmla="*/ 457 w 10000"/>
              <a:gd name="connsiteY81" fmla="*/ 1164 h 10000"/>
              <a:gd name="connsiteX82" fmla="*/ 457 w 10000"/>
              <a:gd name="connsiteY82" fmla="*/ 1058 h 10000"/>
              <a:gd name="connsiteX83" fmla="*/ 457 w 10000"/>
              <a:gd name="connsiteY83" fmla="*/ 847 h 10000"/>
              <a:gd name="connsiteX84" fmla="*/ 305 w 10000"/>
              <a:gd name="connsiteY84" fmla="*/ 741 h 10000"/>
              <a:gd name="connsiteX85" fmla="*/ 305 w 10000"/>
              <a:gd name="connsiteY85" fmla="*/ 529 h 10000"/>
              <a:gd name="connsiteX86" fmla="*/ 152 w 10000"/>
              <a:gd name="connsiteY86" fmla="*/ 423 h 10000"/>
              <a:gd name="connsiteX87" fmla="*/ 0 w 10000"/>
              <a:gd name="connsiteY87" fmla="*/ 317 h 10000"/>
              <a:gd name="connsiteX88" fmla="*/ 0 w 10000"/>
              <a:gd name="connsiteY88" fmla="*/ 212 h 10000"/>
              <a:gd name="connsiteX89" fmla="*/ 0 w 10000"/>
              <a:gd name="connsiteY89" fmla="*/ 106 h 10000"/>
              <a:gd name="connsiteX90" fmla="*/ 152 w 10000"/>
              <a:gd name="connsiteY90" fmla="*/ 0 h 10000"/>
              <a:gd name="connsiteX91" fmla="*/ 152 w 10000"/>
              <a:gd name="connsiteY91" fmla="*/ 0 h 10000"/>
              <a:gd name="connsiteX92" fmla="*/ 457 w 10000"/>
              <a:gd name="connsiteY92" fmla="*/ 0 h 10000"/>
              <a:gd name="connsiteX93" fmla="*/ 762 w 10000"/>
              <a:gd name="connsiteY93" fmla="*/ 0 h 10000"/>
              <a:gd name="connsiteX94" fmla="*/ 1067 w 10000"/>
              <a:gd name="connsiteY94" fmla="*/ 106 h 10000"/>
              <a:gd name="connsiteX95" fmla="*/ 1352 w 10000"/>
              <a:gd name="connsiteY95" fmla="*/ 212 h 10000"/>
              <a:gd name="connsiteX96" fmla="*/ 1657 w 10000"/>
              <a:gd name="connsiteY96" fmla="*/ 317 h 10000"/>
              <a:gd name="connsiteX97" fmla="*/ 1810 w 10000"/>
              <a:gd name="connsiteY97" fmla="*/ 423 h 10000"/>
              <a:gd name="connsiteX98" fmla="*/ 1962 w 10000"/>
              <a:gd name="connsiteY98" fmla="*/ 423 h 10000"/>
              <a:gd name="connsiteX99" fmla="*/ 1962 w 10000"/>
              <a:gd name="connsiteY99" fmla="*/ 635 h 10000"/>
              <a:gd name="connsiteX100" fmla="*/ 1810 w 10000"/>
              <a:gd name="connsiteY100" fmla="*/ 847 h 10000"/>
              <a:gd name="connsiteX101" fmla="*/ 1810 w 10000"/>
              <a:gd name="connsiteY101" fmla="*/ 952 h 10000"/>
              <a:gd name="connsiteX102" fmla="*/ 1810 w 10000"/>
              <a:gd name="connsiteY102" fmla="*/ 1164 h 10000"/>
              <a:gd name="connsiteX103" fmla="*/ 1657 w 10000"/>
              <a:gd name="connsiteY103" fmla="*/ 1362 h 10000"/>
              <a:gd name="connsiteX104" fmla="*/ 1657 w 10000"/>
              <a:gd name="connsiteY104" fmla="*/ 1574 h 10000"/>
              <a:gd name="connsiteX105" fmla="*/ 1657 w 10000"/>
              <a:gd name="connsiteY105" fmla="*/ 1892 h 10000"/>
              <a:gd name="connsiteX106" fmla="*/ 1657 w 10000"/>
              <a:gd name="connsiteY106" fmla="*/ 2315 h 10000"/>
              <a:gd name="connsiteX107" fmla="*/ 1505 w 10000"/>
              <a:gd name="connsiteY107" fmla="*/ 2844 h 10000"/>
              <a:gd name="connsiteX108" fmla="*/ 1505 w 10000"/>
              <a:gd name="connsiteY108" fmla="*/ 3373 h 10000"/>
              <a:gd name="connsiteX109" fmla="*/ 1505 w 10000"/>
              <a:gd name="connsiteY109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8629 w 10000"/>
              <a:gd name="connsiteY32" fmla="*/ 7685 h 10000"/>
              <a:gd name="connsiteX33" fmla="*/ 8781 w 10000"/>
              <a:gd name="connsiteY33" fmla="*/ 7474 h 10000"/>
              <a:gd name="connsiteX34" fmla="*/ 9390 w 10000"/>
              <a:gd name="connsiteY34" fmla="*/ 6944 h 10000"/>
              <a:gd name="connsiteX35" fmla="*/ 9390 w 10000"/>
              <a:gd name="connsiteY35" fmla="*/ 7156 h 10000"/>
              <a:gd name="connsiteX36" fmla="*/ 9390 w 10000"/>
              <a:gd name="connsiteY36" fmla="*/ 7262 h 10000"/>
              <a:gd name="connsiteX37" fmla="*/ 9390 w 10000"/>
              <a:gd name="connsiteY37" fmla="*/ 7474 h 10000"/>
              <a:gd name="connsiteX38" fmla="*/ 9543 w 10000"/>
              <a:gd name="connsiteY38" fmla="*/ 7897 h 10000"/>
              <a:gd name="connsiteX39" fmla="*/ 9543 w 10000"/>
              <a:gd name="connsiteY39" fmla="*/ 8214 h 10000"/>
              <a:gd name="connsiteX40" fmla="*/ 9695 w 10000"/>
              <a:gd name="connsiteY40" fmla="*/ 8532 h 10000"/>
              <a:gd name="connsiteX41" fmla="*/ 9848 w 10000"/>
              <a:gd name="connsiteY41" fmla="*/ 8743 h 10000"/>
              <a:gd name="connsiteX42" fmla="*/ 10000 w 10000"/>
              <a:gd name="connsiteY42" fmla="*/ 8942 h 10000"/>
              <a:gd name="connsiteX43" fmla="*/ 10000 w 10000"/>
              <a:gd name="connsiteY43" fmla="*/ 9153 h 10000"/>
              <a:gd name="connsiteX44" fmla="*/ 9848 w 10000"/>
              <a:gd name="connsiteY44" fmla="*/ 9365 h 10000"/>
              <a:gd name="connsiteX45" fmla="*/ 9543 w 10000"/>
              <a:gd name="connsiteY45" fmla="*/ 9471 h 10000"/>
              <a:gd name="connsiteX46" fmla="*/ 9238 w 10000"/>
              <a:gd name="connsiteY46" fmla="*/ 9577 h 10000"/>
              <a:gd name="connsiteX47" fmla="*/ 8781 w 10000"/>
              <a:gd name="connsiteY47" fmla="*/ 9683 h 10000"/>
              <a:gd name="connsiteX48" fmla="*/ 8343 w 10000"/>
              <a:gd name="connsiteY48" fmla="*/ 9788 h 10000"/>
              <a:gd name="connsiteX49" fmla="*/ 7886 w 10000"/>
              <a:gd name="connsiteY49" fmla="*/ 9894 h 10000"/>
              <a:gd name="connsiteX50" fmla="*/ 7276 w 10000"/>
              <a:gd name="connsiteY50" fmla="*/ 9894 h 10000"/>
              <a:gd name="connsiteX51" fmla="*/ 6514 w 10000"/>
              <a:gd name="connsiteY51" fmla="*/ 10000 h 10000"/>
              <a:gd name="connsiteX52" fmla="*/ 5752 w 10000"/>
              <a:gd name="connsiteY52" fmla="*/ 10000 h 10000"/>
              <a:gd name="connsiteX53" fmla="*/ 4838 w 10000"/>
              <a:gd name="connsiteY53" fmla="*/ 10000 h 10000"/>
              <a:gd name="connsiteX54" fmla="*/ 4095 w 10000"/>
              <a:gd name="connsiteY54" fmla="*/ 10000 h 10000"/>
              <a:gd name="connsiteX55" fmla="*/ 3333 w 10000"/>
              <a:gd name="connsiteY55" fmla="*/ 9894 h 10000"/>
              <a:gd name="connsiteX56" fmla="*/ 2724 w 10000"/>
              <a:gd name="connsiteY56" fmla="*/ 9894 h 10000"/>
              <a:gd name="connsiteX57" fmla="*/ 2267 w 10000"/>
              <a:gd name="connsiteY57" fmla="*/ 9788 h 10000"/>
              <a:gd name="connsiteX58" fmla="*/ 1810 w 10000"/>
              <a:gd name="connsiteY58" fmla="*/ 9577 h 10000"/>
              <a:gd name="connsiteX59" fmla="*/ 1352 w 10000"/>
              <a:gd name="connsiteY59" fmla="*/ 9471 h 10000"/>
              <a:gd name="connsiteX60" fmla="*/ 1067 w 10000"/>
              <a:gd name="connsiteY60" fmla="*/ 9259 h 10000"/>
              <a:gd name="connsiteX61" fmla="*/ 914 w 10000"/>
              <a:gd name="connsiteY61" fmla="*/ 8942 h 10000"/>
              <a:gd name="connsiteX62" fmla="*/ 762 w 10000"/>
              <a:gd name="connsiteY62" fmla="*/ 8638 h 10000"/>
              <a:gd name="connsiteX63" fmla="*/ 610 w 10000"/>
              <a:gd name="connsiteY63" fmla="*/ 8214 h 10000"/>
              <a:gd name="connsiteX64" fmla="*/ 610 w 10000"/>
              <a:gd name="connsiteY64" fmla="*/ 7791 h 10000"/>
              <a:gd name="connsiteX65" fmla="*/ 610 w 10000"/>
              <a:gd name="connsiteY65" fmla="*/ 7262 h 10000"/>
              <a:gd name="connsiteX66" fmla="*/ 610 w 10000"/>
              <a:gd name="connsiteY66" fmla="*/ 6627 h 10000"/>
              <a:gd name="connsiteX67" fmla="*/ 610 w 10000"/>
              <a:gd name="connsiteY67" fmla="*/ 5899 h 10000"/>
              <a:gd name="connsiteX68" fmla="*/ 610 w 10000"/>
              <a:gd name="connsiteY68" fmla="*/ 5476 h 10000"/>
              <a:gd name="connsiteX69" fmla="*/ 610 w 10000"/>
              <a:gd name="connsiteY69" fmla="*/ 5053 h 10000"/>
              <a:gd name="connsiteX70" fmla="*/ 610 w 10000"/>
              <a:gd name="connsiteY70" fmla="*/ 4630 h 10000"/>
              <a:gd name="connsiteX71" fmla="*/ 610 w 10000"/>
              <a:gd name="connsiteY71" fmla="*/ 4206 h 10000"/>
              <a:gd name="connsiteX72" fmla="*/ 610 w 10000"/>
              <a:gd name="connsiteY72" fmla="*/ 3690 h 10000"/>
              <a:gd name="connsiteX73" fmla="*/ 610 w 10000"/>
              <a:gd name="connsiteY73" fmla="*/ 3267 h 10000"/>
              <a:gd name="connsiteX74" fmla="*/ 610 w 10000"/>
              <a:gd name="connsiteY74" fmla="*/ 2950 h 10000"/>
              <a:gd name="connsiteX75" fmla="*/ 610 w 10000"/>
              <a:gd name="connsiteY75" fmla="*/ 2526 h 10000"/>
              <a:gd name="connsiteX76" fmla="*/ 610 w 10000"/>
              <a:gd name="connsiteY76" fmla="*/ 2209 h 10000"/>
              <a:gd name="connsiteX77" fmla="*/ 457 w 10000"/>
              <a:gd name="connsiteY77" fmla="*/ 1892 h 10000"/>
              <a:gd name="connsiteX78" fmla="*/ 457 w 10000"/>
              <a:gd name="connsiteY78" fmla="*/ 1680 h 10000"/>
              <a:gd name="connsiteX79" fmla="*/ 457 w 10000"/>
              <a:gd name="connsiteY79" fmla="*/ 1362 h 10000"/>
              <a:gd name="connsiteX80" fmla="*/ 457 w 10000"/>
              <a:gd name="connsiteY80" fmla="*/ 1164 h 10000"/>
              <a:gd name="connsiteX81" fmla="*/ 457 w 10000"/>
              <a:gd name="connsiteY81" fmla="*/ 1058 h 10000"/>
              <a:gd name="connsiteX82" fmla="*/ 457 w 10000"/>
              <a:gd name="connsiteY82" fmla="*/ 847 h 10000"/>
              <a:gd name="connsiteX83" fmla="*/ 305 w 10000"/>
              <a:gd name="connsiteY83" fmla="*/ 741 h 10000"/>
              <a:gd name="connsiteX84" fmla="*/ 305 w 10000"/>
              <a:gd name="connsiteY84" fmla="*/ 529 h 10000"/>
              <a:gd name="connsiteX85" fmla="*/ 152 w 10000"/>
              <a:gd name="connsiteY85" fmla="*/ 423 h 10000"/>
              <a:gd name="connsiteX86" fmla="*/ 0 w 10000"/>
              <a:gd name="connsiteY86" fmla="*/ 317 h 10000"/>
              <a:gd name="connsiteX87" fmla="*/ 0 w 10000"/>
              <a:gd name="connsiteY87" fmla="*/ 212 h 10000"/>
              <a:gd name="connsiteX88" fmla="*/ 0 w 10000"/>
              <a:gd name="connsiteY88" fmla="*/ 106 h 10000"/>
              <a:gd name="connsiteX89" fmla="*/ 152 w 10000"/>
              <a:gd name="connsiteY89" fmla="*/ 0 h 10000"/>
              <a:gd name="connsiteX90" fmla="*/ 152 w 10000"/>
              <a:gd name="connsiteY90" fmla="*/ 0 h 10000"/>
              <a:gd name="connsiteX91" fmla="*/ 457 w 10000"/>
              <a:gd name="connsiteY91" fmla="*/ 0 h 10000"/>
              <a:gd name="connsiteX92" fmla="*/ 762 w 10000"/>
              <a:gd name="connsiteY92" fmla="*/ 0 h 10000"/>
              <a:gd name="connsiteX93" fmla="*/ 1067 w 10000"/>
              <a:gd name="connsiteY93" fmla="*/ 106 h 10000"/>
              <a:gd name="connsiteX94" fmla="*/ 1352 w 10000"/>
              <a:gd name="connsiteY94" fmla="*/ 212 h 10000"/>
              <a:gd name="connsiteX95" fmla="*/ 1657 w 10000"/>
              <a:gd name="connsiteY95" fmla="*/ 317 h 10000"/>
              <a:gd name="connsiteX96" fmla="*/ 1810 w 10000"/>
              <a:gd name="connsiteY96" fmla="*/ 423 h 10000"/>
              <a:gd name="connsiteX97" fmla="*/ 1962 w 10000"/>
              <a:gd name="connsiteY97" fmla="*/ 423 h 10000"/>
              <a:gd name="connsiteX98" fmla="*/ 1962 w 10000"/>
              <a:gd name="connsiteY98" fmla="*/ 635 h 10000"/>
              <a:gd name="connsiteX99" fmla="*/ 1810 w 10000"/>
              <a:gd name="connsiteY99" fmla="*/ 847 h 10000"/>
              <a:gd name="connsiteX100" fmla="*/ 1810 w 10000"/>
              <a:gd name="connsiteY100" fmla="*/ 952 h 10000"/>
              <a:gd name="connsiteX101" fmla="*/ 1810 w 10000"/>
              <a:gd name="connsiteY101" fmla="*/ 1164 h 10000"/>
              <a:gd name="connsiteX102" fmla="*/ 1657 w 10000"/>
              <a:gd name="connsiteY102" fmla="*/ 1362 h 10000"/>
              <a:gd name="connsiteX103" fmla="*/ 1657 w 10000"/>
              <a:gd name="connsiteY103" fmla="*/ 1574 h 10000"/>
              <a:gd name="connsiteX104" fmla="*/ 1657 w 10000"/>
              <a:gd name="connsiteY104" fmla="*/ 1892 h 10000"/>
              <a:gd name="connsiteX105" fmla="*/ 1657 w 10000"/>
              <a:gd name="connsiteY105" fmla="*/ 2315 h 10000"/>
              <a:gd name="connsiteX106" fmla="*/ 1505 w 10000"/>
              <a:gd name="connsiteY106" fmla="*/ 2844 h 10000"/>
              <a:gd name="connsiteX107" fmla="*/ 1505 w 10000"/>
              <a:gd name="connsiteY107" fmla="*/ 3373 h 10000"/>
              <a:gd name="connsiteX108" fmla="*/ 1505 w 10000"/>
              <a:gd name="connsiteY108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8629 w 10000"/>
              <a:gd name="connsiteY32" fmla="*/ 7685 h 10000"/>
              <a:gd name="connsiteX33" fmla="*/ 8781 w 10000"/>
              <a:gd name="connsiteY33" fmla="*/ 7474 h 10000"/>
              <a:gd name="connsiteX34" fmla="*/ 9390 w 10000"/>
              <a:gd name="connsiteY34" fmla="*/ 6944 h 10000"/>
              <a:gd name="connsiteX35" fmla="*/ 9390 w 10000"/>
              <a:gd name="connsiteY35" fmla="*/ 7262 h 10000"/>
              <a:gd name="connsiteX36" fmla="*/ 9390 w 10000"/>
              <a:gd name="connsiteY36" fmla="*/ 7474 h 10000"/>
              <a:gd name="connsiteX37" fmla="*/ 9543 w 10000"/>
              <a:gd name="connsiteY37" fmla="*/ 7897 h 10000"/>
              <a:gd name="connsiteX38" fmla="*/ 9543 w 10000"/>
              <a:gd name="connsiteY38" fmla="*/ 8214 h 10000"/>
              <a:gd name="connsiteX39" fmla="*/ 9695 w 10000"/>
              <a:gd name="connsiteY39" fmla="*/ 8532 h 10000"/>
              <a:gd name="connsiteX40" fmla="*/ 9848 w 10000"/>
              <a:gd name="connsiteY40" fmla="*/ 8743 h 10000"/>
              <a:gd name="connsiteX41" fmla="*/ 10000 w 10000"/>
              <a:gd name="connsiteY41" fmla="*/ 8942 h 10000"/>
              <a:gd name="connsiteX42" fmla="*/ 10000 w 10000"/>
              <a:gd name="connsiteY42" fmla="*/ 9153 h 10000"/>
              <a:gd name="connsiteX43" fmla="*/ 9848 w 10000"/>
              <a:gd name="connsiteY43" fmla="*/ 9365 h 10000"/>
              <a:gd name="connsiteX44" fmla="*/ 9543 w 10000"/>
              <a:gd name="connsiteY44" fmla="*/ 9471 h 10000"/>
              <a:gd name="connsiteX45" fmla="*/ 9238 w 10000"/>
              <a:gd name="connsiteY45" fmla="*/ 9577 h 10000"/>
              <a:gd name="connsiteX46" fmla="*/ 8781 w 10000"/>
              <a:gd name="connsiteY46" fmla="*/ 9683 h 10000"/>
              <a:gd name="connsiteX47" fmla="*/ 8343 w 10000"/>
              <a:gd name="connsiteY47" fmla="*/ 9788 h 10000"/>
              <a:gd name="connsiteX48" fmla="*/ 7886 w 10000"/>
              <a:gd name="connsiteY48" fmla="*/ 9894 h 10000"/>
              <a:gd name="connsiteX49" fmla="*/ 7276 w 10000"/>
              <a:gd name="connsiteY49" fmla="*/ 9894 h 10000"/>
              <a:gd name="connsiteX50" fmla="*/ 6514 w 10000"/>
              <a:gd name="connsiteY50" fmla="*/ 10000 h 10000"/>
              <a:gd name="connsiteX51" fmla="*/ 5752 w 10000"/>
              <a:gd name="connsiteY51" fmla="*/ 10000 h 10000"/>
              <a:gd name="connsiteX52" fmla="*/ 4838 w 10000"/>
              <a:gd name="connsiteY52" fmla="*/ 10000 h 10000"/>
              <a:gd name="connsiteX53" fmla="*/ 4095 w 10000"/>
              <a:gd name="connsiteY53" fmla="*/ 10000 h 10000"/>
              <a:gd name="connsiteX54" fmla="*/ 3333 w 10000"/>
              <a:gd name="connsiteY54" fmla="*/ 9894 h 10000"/>
              <a:gd name="connsiteX55" fmla="*/ 2724 w 10000"/>
              <a:gd name="connsiteY55" fmla="*/ 9894 h 10000"/>
              <a:gd name="connsiteX56" fmla="*/ 2267 w 10000"/>
              <a:gd name="connsiteY56" fmla="*/ 9788 h 10000"/>
              <a:gd name="connsiteX57" fmla="*/ 1810 w 10000"/>
              <a:gd name="connsiteY57" fmla="*/ 9577 h 10000"/>
              <a:gd name="connsiteX58" fmla="*/ 1352 w 10000"/>
              <a:gd name="connsiteY58" fmla="*/ 9471 h 10000"/>
              <a:gd name="connsiteX59" fmla="*/ 1067 w 10000"/>
              <a:gd name="connsiteY59" fmla="*/ 9259 h 10000"/>
              <a:gd name="connsiteX60" fmla="*/ 914 w 10000"/>
              <a:gd name="connsiteY60" fmla="*/ 8942 h 10000"/>
              <a:gd name="connsiteX61" fmla="*/ 762 w 10000"/>
              <a:gd name="connsiteY61" fmla="*/ 8638 h 10000"/>
              <a:gd name="connsiteX62" fmla="*/ 610 w 10000"/>
              <a:gd name="connsiteY62" fmla="*/ 8214 h 10000"/>
              <a:gd name="connsiteX63" fmla="*/ 610 w 10000"/>
              <a:gd name="connsiteY63" fmla="*/ 7791 h 10000"/>
              <a:gd name="connsiteX64" fmla="*/ 610 w 10000"/>
              <a:gd name="connsiteY64" fmla="*/ 7262 h 10000"/>
              <a:gd name="connsiteX65" fmla="*/ 610 w 10000"/>
              <a:gd name="connsiteY65" fmla="*/ 6627 h 10000"/>
              <a:gd name="connsiteX66" fmla="*/ 610 w 10000"/>
              <a:gd name="connsiteY66" fmla="*/ 5899 h 10000"/>
              <a:gd name="connsiteX67" fmla="*/ 610 w 10000"/>
              <a:gd name="connsiteY67" fmla="*/ 5476 h 10000"/>
              <a:gd name="connsiteX68" fmla="*/ 610 w 10000"/>
              <a:gd name="connsiteY68" fmla="*/ 5053 h 10000"/>
              <a:gd name="connsiteX69" fmla="*/ 610 w 10000"/>
              <a:gd name="connsiteY69" fmla="*/ 4630 h 10000"/>
              <a:gd name="connsiteX70" fmla="*/ 610 w 10000"/>
              <a:gd name="connsiteY70" fmla="*/ 4206 h 10000"/>
              <a:gd name="connsiteX71" fmla="*/ 610 w 10000"/>
              <a:gd name="connsiteY71" fmla="*/ 3690 h 10000"/>
              <a:gd name="connsiteX72" fmla="*/ 610 w 10000"/>
              <a:gd name="connsiteY72" fmla="*/ 3267 h 10000"/>
              <a:gd name="connsiteX73" fmla="*/ 610 w 10000"/>
              <a:gd name="connsiteY73" fmla="*/ 2950 h 10000"/>
              <a:gd name="connsiteX74" fmla="*/ 610 w 10000"/>
              <a:gd name="connsiteY74" fmla="*/ 2526 h 10000"/>
              <a:gd name="connsiteX75" fmla="*/ 610 w 10000"/>
              <a:gd name="connsiteY75" fmla="*/ 2209 h 10000"/>
              <a:gd name="connsiteX76" fmla="*/ 457 w 10000"/>
              <a:gd name="connsiteY76" fmla="*/ 1892 h 10000"/>
              <a:gd name="connsiteX77" fmla="*/ 457 w 10000"/>
              <a:gd name="connsiteY77" fmla="*/ 1680 h 10000"/>
              <a:gd name="connsiteX78" fmla="*/ 457 w 10000"/>
              <a:gd name="connsiteY78" fmla="*/ 1362 h 10000"/>
              <a:gd name="connsiteX79" fmla="*/ 457 w 10000"/>
              <a:gd name="connsiteY79" fmla="*/ 1164 h 10000"/>
              <a:gd name="connsiteX80" fmla="*/ 457 w 10000"/>
              <a:gd name="connsiteY80" fmla="*/ 1058 h 10000"/>
              <a:gd name="connsiteX81" fmla="*/ 457 w 10000"/>
              <a:gd name="connsiteY81" fmla="*/ 847 h 10000"/>
              <a:gd name="connsiteX82" fmla="*/ 305 w 10000"/>
              <a:gd name="connsiteY82" fmla="*/ 741 h 10000"/>
              <a:gd name="connsiteX83" fmla="*/ 305 w 10000"/>
              <a:gd name="connsiteY83" fmla="*/ 529 h 10000"/>
              <a:gd name="connsiteX84" fmla="*/ 152 w 10000"/>
              <a:gd name="connsiteY84" fmla="*/ 423 h 10000"/>
              <a:gd name="connsiteX85" fmla="*/ 0 w 10000"/>
              <a:gd name="connsiteY85" fmla="*/ 317 h 10000"/>
              <a:gd name="connsiteX86" fmla="*/ 0 w 10000"/>
              <a:gd name="connsiteY86" fmla="*/ 212 h 10000"/>
              <a:gd name="connsiteX87" fmla="*/ 0 w 10000"/>
              <a:gd name="connsiteY87" fmla="*/ 106 h 10000"/>
              <a:gd name="connsiteX88" fmla="*/ 152 w 10000"/>
              <a:gd name="connsiteY88" fmla="*/ 0 h 10000"/>
              <a:gd name="connsiteX89" fmla="*/ 152 w 10000"/>
              <a:gd name="connsiteY89" fmla="*/ 0 h 10000"/>
              <a:gd name="connsiteX90" fmla="*/ 457 w 10000"/>
              <a:gd name="connsiteY90" fmla="*/ 0 h 10000"/>
              <a:gd name="connsiteX91" fmla="*/ 762 w 10000"/>
              <a:gd name="connsiteY91" fmla="*/ 0 h 10000"/>
              <a:gd name="connsiteX92" fmla="*/ 1067 w 10000"/>
              <a:gd name="connsiteY92" fmla="*/ 106 h 10000"/>
              <a:gd name="connsiteX93" fmla="*/ 1352 w 10000"/>
              <a:gd name="connsiteY93" fmla="*/ 212 h 10000"/>
              <a:gd name="connsiteX94" fmla="*/ 1657 w 10000"/>
              <a:gd name="connsiteY94" fmla="*/ 317 h 10000"/>
              <a:gd name="connsiteX95" fmla="*/ 1810 w 10000"/>
              <a:gd name="connsiteY95" fmla="*/ 423 h 10000"/>
              <a:gd name="connsiteX96" fmla="*/ 1962 w 10000"/>
              <a:gd name="connsiteY96" fmla="*/ 423 h 10000"/>
              <a:gd name="connsiteX97" fmla="*/ 1962 w 10000"/>
              <a:gd name="connsiteY97" fmla="*/ 635 h 10000"/>
              <a:gd name="connsiteX98" fmla="*/ 1810 w 10000"/>
              <a:gd name="connsiteY98" fmla="*/ 847 h 10000"/>
              <a:gd name="connsiteX99" fmla="*/ 1810 w 10000"/>
              <a:gd name="connsiteY99" fmla="*/ 952 h 10000"/>
              <a:gd name="connsiteX100" fmla="*/ 1810 w 10000"/>
              <a:gd name="connsiteY100" fmla="*/ 1164 h 10000"/>
              <a:gd name="connsiteX101" fmla="*/ 1657 w 10000"/>
              <a:gd name="connsiteY101" fmla="*/ 1362 h 10000"/>
              <a:gd name="connsiteX102" fmla="*/ 1657 w 10000"/>
              <a:gd name="connsiteY102" fmla="*/ 1574 h 10000"/>
              <a:gd name="connsiteX103" fmla="*/ 1657 w 10000"/>
              <a:gd name="connsiteY103" fmla="*/ 1892 h 10000"/>
              <a:gd name="connsiteX104" fmla="*/ 1657 w 10000"/>
              <a:gd name="connsiteY104" fmla="*/ 2315 h 10000"/>
              <a:gd name="connsiteX105" fmla="*/ 1505 w 10000"/>
              <a:gd name="connsiteY105" fmla="*/ 2844 h 10000"/>
              <a:gd name="connsiteX106" fmla="*/ 1505 w 10000"/>
              <a:gd name="connsiteY106" fmla="*/ 3373 h 10000"/>
              <a:gd name="connsiteX107" fmla="*/ 1505 w 10000"/>
              <a:gd name="connsiteY107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8629 w 10000"/>
              <a:gd name="connsiteY32" fmla="*/ 7685 h 10000"/>
              <a:gd name="connsiteX33" fmla="*/ 8781 w 10000"/>
              <a:gd name="connsiteY33" fmla="*/ 7474 h 10000"/>
              <a:gd name="connsiteX34" fmla="*/ 9390 w 10000"/>
              <a:gd name="connsiteY34" fmla="*/ 7262 h 10000"/>
              <a:gd name="connsiteX35" fmla="*/ 9390 w 10000"/>
              <a:gd name="connsiteY35" fmla="*/ 7474 h 10000"/>
              <a:gd name="connsiteX36" fmla="*/ 9543 w 10000"/>
              <a:gd name="connsiteY36" fmla="*/ 7897 h 10000"/>
              <a:gd name="connsiteX37" fmla="*/ 9543 w 10000"/>
              <a:gd name="connsiteY37" fmla="*/ 8214 h 10000"/>
              <a:gd name="connsiteX38" fmla="*/ 9695 w 10000"/>
              <a:gd name="connsiteY38" fmla="*/ 8532 h 10000"/>
              <a:gd name="connsiteX39" fmla="*/ 9848 w 10000"/>
              <a:gd name="connsiteY39" fmla="*/ 8743 h 10000"/>
              <a:gd name="connsiteX40" fmla="*/ 10000 w 10000"/>
              <a:gd name="connsiteY40" fmla="*/ 8942 h 10000"/>
              <a:gd name="connsiteX41" fmla="*/ 10000 w 10000"/>
              <a:gd name="connsiteY41" fmla="*/ 9153 h 10000"/>
              <a:gd name="connsiteX42" fmla="*/ 9848 w 10000"/>
              <a:gd name="connsiteY42" fmla="*/ 9365 h 10000"/>
              <a:gd name="connsiteX43" fmla="*/ 9543 w 10000"/>
              <a:gd name="connsiteY43" fmla="*/ 9471 h 10000"/>
              <a:gd name="connsiteX44" fmla="*/ 9238 w 10000"/>
              <a:gd name="connsiteY44" fmla="*/ 9577 h 10000"/>
              <a:gd name="connsiteX45" fmla="*/ 8781 w 10000"/>
              <a:gd name="connsiteY45" fmla="*/ 9683 h 10000"/>
              <a:gd name="connsiteX46" fmla="*/ 8343 w 10000"/>
              <a:gd name="connsiteY46" fmla="*/ 9788 h 10000"/>
              <a:gd name="connsiteX47" fmla="*/ 7886 w 10000"/>
              <a:gd name="connsiteY47" fmla="*/ 9894 h 10000"/>
              <a:gd name="connsiteX48" fmla="*/ 7276 w 10000"/>
              <a:gd name="connsiteY48" fmla="*/ 9894 h 10000"/>
              <a:gd name="connsiteX49" fmla="*/ 6514 w 10000"/>
              <a:gd name="connsiteY49" fmla="*/ 10000 h 10000"/>
              <a:gd name="connsiteX50" fmla="*/ 5752 w 10000"/>
              <a:gd name="connsiteY50" fmla="*/ 10000 h 10000"/>
              <a:gd name="connsiteX51" fmla="*/ 4838 w 10000"/>
              <a:gd name="connsiteY51" fmla="*/ 10000 h 10000"/>
              <a:gd name="connsiteX52" fmla="*/ 4095 w 10000"/>
              <a:gd name="connsiteY52" fmla="*/ 10000 h 10000"/>
              <a:gd name="connsiteX53" fmla="*/ 3333 w 10000"/>
              <a:gd name="connsiteY53" fmla="*/ 9894 h 10000"/>
              <a:gd name="connsiteX54" fmla="*/ 2724 w 10000"/>
              <a:gd name="connsiteY54" fmla="*/ 9894 h 10000"/>
              <a:gd name="connsiteX55" fmla="*/ 2267 w 10000"/>
              <a:gd name="connsiteY55" fmla="*/ 9788 h 10000"/>
              <a:gd name="connsiteX56" fmla="*/ 1810 w 10000"/>
              <a:gd name="connsiteY56" fmla="*/ 9577 h 10000"/>
              <a:gd name="connsiteX57" fmla="*/ 1352 w 10000"/>
              <a:gd name="connsiteY57" fmla="*/ 9471 h 10000"/>
              <a:gd name="connsiteX58" fmla="*/ 1067 w 10000"/>
              <a:gd name="connsiteY58" fmla="*/ 9259 h 10000"/>
              <a:gd name="connsiteX59" fmla="*/ 914 w 10000"/>
              <a:gd name="connsiteY59" fmla="*/ 8942 h 10000"/>
              <a:gd name="connsiteX60" fmla="*/ 762 w 10000"/>
              <a:gd name="connsiteY60" fmla="*/ 8638 h 10000"/>
              <a:gd name="connsiteX61" fmla="*/ 610 w 10000"/>
              <a:gd name="connsiteY61" fmla="*/ 8214 h 10000"/>
              <a:gd name="connsiteX62" fmla="*/ 610 w 10000"/>
              <a:gd name="connsiteY62" fmla="*/ 7791 h 10000"/>
              <a:gd name="connsiteX63" fmla="*/ 610 w 10000"/>
              <a:gd name="connsiteY63" fmla="*/ 7262 h 10000"/>
              <a:gd name="connsiteX64" fmla="*/ 610 w 10000"/>
              <a:gd name="connsiteY64" fmla="*/ 6627 h 10000"/>
              <a:gd name="connsiteX65" fmla="*/ 610 w 10000"/>
              <a:gd name="connsiteY65" fmla="*/ 5899 h 10000"/>
              <a:gd name="connsiteX66" fmla="*/ 610 w 10000"/>
              <a:gd name="connsiteY66" fmla="*/ 5476 h 10000"/>
              <a:gd name="connsiteX67" fmla="*/ 610 w 10000"/>
              <a:gd name="connsiteY67" fmla="*/ 5053 h 10000"/>
              <a:gd name="connsiteX68" fmla="*/ 610 w 10000"/>
              <a:gd name="connsiteY68" fmla="*/ 4630 h 10000"/>
              <a:gd name="connsiteX69" fmla="*/ 610 w 10000"/>
              <a:gd name="connsiteY69" fmla="*/ 4206 h 10000"/>
              <a:gd name="connsiteX70" fmla="*/ 610 w 10000"/>
              <a:gd name="connsiteY70" fmla="*/ 3690 h 10000"/>
              <a:gd name="connsiteX71" fmla="*/ 610 w 10000"/>
              <a:gd name="connsiteY71" fmla="*/ 3267 h 10000"/>
              <a:gd name="connsiteX72" fmla="*/ 610 w 10000"/>
              <a:gd name="connsiteY72" fmla="*/ 2950 h 10000"/>
              <a:gd name="connsiteX73" fmla="*/ 610 w 10000"/>
              <a:gd name="connsiteY73" fmla="*/ 2526 h 10000"/>
              <a:gd name="connsiteX74" fmla="*/ 610 w 10000"/>
              <a:gd name="connsiteY74" fmla="*/ 2209 h 10000"/>
              <a:gd name="connsiteX75" fmla="*/ 457 w 10000"/>
              <a:gd name="connsiteY75" fmla="*/ 1892 h 10000"/>
              <a:gd name="connsiteX76" fmla="*/ 457 w 10000"/>
              <a:gd name="connsiteY76" fmla="*/ 1680 h 10000"/>
              <a:gd name="connsiteX77" fmla="*/ 457 w 10000"/>
              <a:gd name="connsiteY77" fmla="*/ 1362 h 10000"/>
              <a:gd name="connsiteX78" fmla="*/ 457 w 10000"/>
              <a:gd name="connsiteY78" fmla="*/ 1164 h 10000"/>
              <a:gd name="connsiteX79" fmla="*/ 457 w 10000"/>
              <a:gd name="connsiteY79" fmla="*/ 1058 h 10000"/>
              <a:gd name="connsiteX80" fmla="*/ 457 w 10000"/>
              <a:gd name="connsiteY80" fmla="*/ 847 h 10000"/>
              <a:gd name="connsiteX81" fmla="*/ 305 w 10000"/>
              <a:gd name="connsiteY81" fmla="*/ 741 h 10000"/>
              <a:gd name="connsiteX82" fmla="*/ 305 w 10000"/>
              <a:gd name="connsiteY82" fmla="*/ 529 h 10000"/>
              <a:gd name="connsiteX83" fmla="*/ 152 w 10000"/>
              <a:gd name="connsiteY83" fmla="*/ 423 h 10000"/>
              <a:gd name="connsiteX84" fmla="*/ 0 w 10000"/>
              <a:gd name="connsiteY84" fmla="*/ 317 h 10000"/>
              <a:gd name="connsiteX85" fmla="*/ 0 w 10000"/>
              <a:gd name="connsiteY85" fmla="*/ 212 h 10000"/>
              <a:gd name="connsiteX86" fmla="*/ 0 w 10000"/>
              <a:gd name="connsiteY86" fmla="*/ 106 h 10000"/>
              <a:gd name="connsiteX87" fmla="*/ 152 w 10000"/>
              <a:gd name="connsiteY87" fmla="*/ 0 h 10000"/>
              <a:gd name="connsiteX88" fmla="*/ 152 w 10000"/>
              <a:gd name="connsiteY88" fmla="*/ 0 h 10000"/>
              <a:gd name="connsiteX89" fmla="*/ 457 w 10000"/>
              <a:gd name="connsiteY89" fmla="*/ 0 h 10000"/>
              <a:gd name="connsiteX90" fmla="*/ 762 w 10000"/>
              <a:gd name="connsiteY90" fmla="*/ 0 h 10000"/>
              <a:gd name="connsiteX91" fmla="*/ 1067 w 10000"/>
              <a:gd name="connsiteY91" fmla="*/ 106 h 10000"/>
              <a:gd name="connsiteX92" fmla="*/ 1352 w 10000"/>
              <a:gd name="connsiteY92" fmla="*/ 212 h 10000"/>
              <a:gd name="connsiteX93" fmla="*/ 1657 w 10000"/>
              <a:gd name="connsiteY93" fmla="*/ 317 h 10000"/>
              <a:gd name="connsiteX94" fmla="*/ 1810 w 10000"/>
              <a:gd name="connsiteY94" fmla="*/ 423 h 10000"/>
              <a:gd name="connsiteX95" fmla="*/ 1962 w 10000"/>
              <a:gd name="connsiteY95" fmla="*/ 423 h 10000"/>
              <a:gd name="connsiteX96" fmla="*/ 1962 w 10000"/>
              <a:gd name="connsiteY96" fmla="*/ 635 h 10000"/>
              <a:gd name="connsiteX97" fmla="*/ 1810 w 10000"/>
              <a:gd name="connsiteY97" fmla="*/ 847 h 10000"/>
              <a:gd name="connsiteX98" fmla="*/ 1810 w 10000"/>
              <a:gd name="connsiteY98" fmla="*/ 952 h 10000"/>
              <a:gd name="connsiteX99" fmla="*/ 1810 w 10000"/>
              <a:gd name="connsiteY99" fmla="*/ 1164 h 10000"/>
              <a:gd name="connsiteX100" fmla="*/ 1657 w 10000"/>
              <a:gd name="connsiteY100" fmla="*/ 1362 h 10000"/>
              <a:gd name="connsiteX101" fmla="*/ 1657 w 10000"/>
              <a:gd name="connsiteY101" fmla="*/ 1574 h 10000"/>
              <a:gd name="connsiteX102" fmla="*/ 1657 w 10000"/>
              <a:gd name="connsiteY102" fmla="*/ 1892 h 10000"/>
              <a:gd name="connsiteX103" fmla="*/ 1657 w 10000"/>
              <a:gd name="connsiteY103" fmla="*/ 2315 h 10000"/>
              <a:gd name="connsiteX104" fmla="*/ 1505 w 10000"/>
              <a:gd name="connsiteY104" fmla="*/ 2844 h 10000"/>
              <a:gd name="connsiteX105" fmla="*/ 1505 w 10000"/>
              <a:gd name="connsiteY105" fmla="*/ 3373 h 10000"/>
              <a:gd name="connsiteX106" fmla="*/ 1505 w 10000"/>
              <a:gd name="connsiteY106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8629 w 10000"/>
              <a:gd name="connsiteY32" fmla="*/ 7685 h 10000"/>
              <a:gd name="connsiteX33" fmla="*/ 8781 w 10000"/>
              <a:gd name="connsiteY33" fmla="*/ 7474 h 10000"/>
              <a:gd name="connsiteX34" fmla="*/ 9390 w 10000"/>
              <a:gd name="connsiteY34" fmla="*/ 7474 h 10000"/>
              <a:gd name="connsiteX35" fmla="*/ 9543 w 10000"/>
              <a:gd name="connsiteY35" fmla="*/ 7897 h 10000"/>
              <a:gd name="connsiteX36" fmla="*/ 9543 w 10000"/>
              <a:gd name="connsiteY36" fmla="*/ 8214 h 10000"/>
              <a:gd name="connsiteX37" fmla="*/ 9695 w 10000"/>
              <a:gd name="connsiteY37" fmla="*/ 8532 h 10000"/>
              <a:gd name="connsiteX38" fmla="*/ 9848 w 10000"/>
              <a:gd name="connsiteY38" fmla="*/ 8743 h 10000"/>
              <a:gd name="connsiteX39" fmla="*/ 10000 w 10000"/>
              <a:gd name="connsiteY39" fmla="*/ 8942 h 10000"/>
              <a:gd name="connsiteX40" fmla="*/ 10000 w 10000"/>
              <a:gd name="connsiteY40" fmla="*/ 9153 h 10000"/>
              <a:gd name="connsiteX41" fmla="*/ 9848 w 10000"/>
              <a:gd name="connsiteY41" fmla="*/ 9365 h 10000"/>
              <a:gd name="connsiteX42" fmla="*/ 9543 w 10000"/>
              <a:gd name="connsiteY42" fmla="*/ 9471 h 10000"/>
              <a:gd name="connsiteX43" fmla="*/ 9238 w 10000"/>
              <a:gd name="connsiteY43" fmla="*/ 9577 h 10000"/>
              <a:gd name="connsiteX44" fmla="*/ 8781 w 10000"/>
              <a:gd name="connsiteY44" fmla="*/ 9683 h 10000"/>
              <a:gd name="connsiteX45" fmla="*/ 8343 w 10000"/>
              <a:gd name="connsiteY45" fmla="*/ 9788 h 10000"/>
              <a:gd name="connsiteX46" fmla="*/ 7886 w 10000"/>
              <a:gd name="connsiteY46" fmla="*/ 9894 h 10000"/>
              <a:gd name="connsiteX47" fmla="*/ 7276 w 10000"/>
              <a:gd name="connsiteY47" fmla="*/ 9894 h 10000"/>
              <a:gd name="connsiteX48" fmla="*/ 6514 w 10000"/>
              <a:gd name="connsiteY48" fmla="*/ 10000 h 10000"/>
              <a:gd name="connsiteX49" fmla="*/ 5752 w 10000"/>
              <a:gd name="connsiteY49" fmla="*/ 10000 h 10000"/>
              <a:gd name="connsiteX50" fmla="*/ 4838 w 10000"/>
              <a:gd name="connsiteY50" fmla="*/ 10000 h 10000"/>
              <a:gd name="connsiteX51" fmla="*/ 4095 w 10000"/>
              <a:gd name="connsiteY51" fmla="*/ 10000 h 10000"/>
              <a:gd name="connsiteX52" fmla="*/ 3333 w 10000"/>
              <a:gd name="connsiteY52" fmla="*/ 9894 h 10000"/>
              <a:gd name="connsiteX53" fmla="*/ 2724 w 10000"/>
              <a:gd name="connsiteY53" fmla="*/ 9894 h 10000"/>
              <a:gd name="connsiteX54" fmla="*/ 2267 w 10000"/>
              <a:gd name="connsiteY54" fmla="*/ 9788 h 10000"/>
              <a:gd name="connsiteX55" fmla="*/ 1810 w 10000"/>
              <a:gd name="connsiteY55" fmla="*/ 9577 h 10000"/>
              <a:gd name="connsiteX56" fmla="*/ 1352 w 10000"/>
              <a:gd name="connsiteY56" fmla="*/ 9471 h 10000"/>
              <a:gd name="connsiteX57" fmla="*/ 1067 w 10000"/>
              <a:gd name="connsiteY57" fmla="*/ 9259 h 10000"/>
              <a:gd name="connsiteX58" fmla="*/ 914 w 10000"/>
              <a:gd name="connsiteY58" fmla="*/ 8942 h 10000"/>
              <a:gd name="connsiteX59" fmla="*/ 762 w 10000"/>
              <a:gd name="connsiteY59" fmla="*/ 8638 h 10000"/>
              <a:gd name="connsiteX60" fmla="*/ 610 w 10000"/>
              <a:gd name="connsiteY60" fmla="*/ 8214 h 10000"/>
              <a:gd name="connsiteX61" fmla="*/ 610 w 10000"/>
              <a:gd name="connsiteY61" fmla="*/ 7791 h 10000"/>
              <a:gd name="connsiteX62" fmla="*/ 610 w 10000"/>
              <a:gd name="connsiteY62" fmla="*/ 7262 h 10000"/>
              <a:gd name="connsiteX63" fmla="*/ 610 w 10000"/>
              <a:gd name="connsiteY63" fmla="*/ 6627 h 10000"/>
              <a:gd name="connsiteX64" fmla="*/ 610 w 10000"/>
              <a:gd name="connsiteY64" fmla="*/ 5899 h 10000"/>
              <a:gd name="connsiteX65" fmla="*/ 610 w 10000"/>
              <a:gd name="connsiteY65" fmla="*/ 5476 h 10000"/>
              <a:gd name="connsiteX66" fmla="*/ 610 w 10000"/>
              <a:gd name="connsiteY66" fmla="*/ 5053 h 10000"/>
              <a:gd name="connsiteX67" fmla="*/ 610 w 10000"/>
              <a:gd name="connsiteY67" fmla="*/ 4630 h 10000"/>
              <a:gd name="connsiteX68" fmla="*/ 610 w 10000"/>
              <a:gd name="connsiteY68" fmla="*/ 4206 h 10000"/>
              <a:gd name="connsiteX69" fmla="*/ 610 w 10000"/>
              <a:gd name="connsiteY69" fmla="*/ 3690 h 10000"/>
              <a:gd name="connsiteX70" fmla="*/ 610 w 10000"/>
              <a:gd name="connsiteY70" fmla="*/ 3267 h 10000"/>
              <a:gd name="connsiteX71" fmla="*/ 610 w 10000"/>
              <a:gd name="connsiteY71" fmla="*/ 2950 h 10000"/>
              <a:gd name="connsiteX72" fmla="*/ 610 w 10000"/>
              <a:gd name="connsiteY72" fmla="*/ 2526 h 10000"/>
              <a:gd name="connsiteX73" fmla="*/ 610 w 10000"/>
              <a:gd name="connsiteY73" fmla="*/ 2209 h 10000"/>
              <a:gd name="connsiteX74" fmla="*/ 457 w 10000"/>
              <a:gd name="connsiteY74" fmla="*/ 1892 h 10000"/>
              <a:gd name="connsiteX75" fmla="*/ 457 w 10000"/>
              <a:gd name="connsiteY75" fmla="*/ 1680 h 10000"/>
              <a:gd name="connsiteX76" fmla="*/ 457 w 10000"/>
              <a:gd name="connsiteY76" fmla="*/ 1362 h 10000"/>
              <a:gd name="connsiteX77" fmla="*/ 457 w 10000"/>
              <a:gd name="connsiteY77" fmla="*/ 1164 h 10000"/>
              <a:gd name="connsiteX78" fmla="*/ 457 w 10000"/>
              <a:gd name="connsiteY78" fmla="*/ 1058 h 10000"/>
              <a:gd name="connsiteX79" fmla="*/ 457 w 10000"/>
              <a:gd name="connsiteY79" fmla="*/ 847 h 10000"/>
              <a:gd name="connsiteX80" fmla="*/ 305 w 10000"/>
              <a:gd name="connsiteY80" fmla="*/ 741 h 10000"/>
              <a:gd name="connsiteX81" fmla="*/ 305 w 10000"/>
              <a:gd name="connsiteY81" fmla="*/ 529 h 10000"/>
              <a:gd name="connsiteX82" fmla="*/ 152 w 10000"/>
              <a:gd name="connsiteY82" fmla="*/ 423 h 10000"/>
              <a:gd name="connsiteX83" fmla="*/ 0 w 10000"/>
              <a:gd name="connsiteY83" fmla="*/ 317 h 10000"/>
              <a:gd name="connsiteX84" fmla="*/ 0 w 10000"/>
              <a:gd name="connsiteY84" fmla="*/ 212 h 10000"/>
              <a:gd name="connsiteX85" fmla="*/ 0 w 10000"/>
              <a:gd name="connsiteY85" fmla="*/ 106 h 10000"/>
              <a:gd name="connsiteX86" fmla="*/ 152 w 10000"/>
              <a:gd name="connsiteY86" fmla="*/ 0 h 10000"/>
              <a:gd name="connsiteX87" fmla="*/ 152 w 10000"/>
              <a:gd name="connsiteY87" fmla="*/ 0 h 10000"/>
              <a:gd name="connsiteX88" fmla="*/ 457 w 10000"/>
              <a:gd name="connsiteY88" fmla="*/ 0 h 10000"/>
              <a:gd name="connsiteX89" fmla="*/ 762 w 10000"/>
              <a:gd name="connsiteY89" fmla="*/ 0 h 10000"/>
              <a:gd name="connsiteX90" fmla="*/ 1067 w 10000"/>
              <a:gd name="connsiteY90" fmla="*/ 106 h 10000"/>
              <a:gd name="connsiteX91" fmla="*/ 1352 w 10000"/>
              <a:gd name="connsiteY91" fmla="*/ 212 h 10000"/>
              <a:gd name="connsiteX92" fmla="*/ 1657 w 10000"/>
              <a:gd name="connsiteY92" fmla="*/ 317 h 10000"/>
              <a:gd name="connsiteX93" fmla="*/ 1810 w 10000"/>
              <a:gd name="connsiteY93" fmla="*/ 423 h 10000"/>
              <a:gd name="connsiteX94" fmla="*/ 1962 w 10000"/>
              <a:gd name="connsiteY94" fmla="*/ 423 h 10000"/>
              <a:gd name="connsiteX95" fmla="*/ 1962 w 10000"/>
              <a:gd name="connsiteY95" fmla="*/ 635 h 10000"/>
              <a:gd name="connsiteX96" fmla="*/ 1810 w 10000"/>
              <a:gd name="connsiteY96" fmla="*/ 847 h 10000"/>
              <a:gd name="connsiteX97" fmla="*/ 1810 w 10000"/>
              <a:gd name="connsiteY97" fmla="*/ 952 h 10000"/>
              <a:gd name="connsiteX98" fmla="*/ 1810 w 10000"/>
              <a:gd name="connsiteY98" fmla="*/ 1164 h 10000"/>
              <a:gd name="connsiteX99" fmla="*/ 1657 w 10000"/>
              <a:gd name="connsiteY99" fmla="*/ 1362 h 10000"/>
              <a:gd name="connsiteX100" fmla="*/ 1657 w 10000"/>
              <a:gd name="connsiteY100" fmla="*/ 1574 h 10000"/>
              <a:gd name="connsiteX101" fmla="*/ 1657 w 10000"/>
              <a:gd name="connsiteY101" fmla="*/ 1892 h 10000"/>
              <a:gd name="connsiteX102" fmla="*/ 1657 w 10000"/>
              <a:gd name="connsiteY102" fmla="*/ 2315 h 10000"/>
              <a:gd name="connsiteX103" fmla="*/ 1505 w 10000"/>
              <a:gd name="connsiteY103" fmla="*/ 2844 h 10000"/>
              <a:gd name="connsiteX104" fmla="*/ 1505 w 10000"/>
              <a:gd name="connsiteY104" fmla="*/ 3373 h 10000"/>
              <a:gd name="connsiteX105" fmla="*/ 1505 w 10000"/>
              <a:gd name="connsiteY105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8629 w 10000"/>
              <a:gd name="connsiteY32" fmla="*/ 7685 h 10000"/>
              <a:gd name="connsiteX33" fmla="*/ 8781 w 10000"/>
              <a:gd name="connsiteY33" fmla="*/ 7474 h 10000"/>
              <a:gd name="connsiteX34" fmla="*/ 9543 w 10000"/>
              <a:gd name="connsiteY34" fmla="*/ 7897 h 10000"/>
              <a:gd name="connsiteX35" fmla="*/ 9543 w 10000"/>
              <a:gd name="connsiteY35" fmla="*/ 8214 h 10000"/>
              <a:gd name="connsiteX36" fmla="*/ 9695 w 10000"/>
              <a:gd name="connsiteY36" fmla="*/ 8532 h 10000"/>
              <a:gd name="connsiteX37" fmla="*/ 9848 w 10000"/>
              <a:gd name="connsiteY37" fmla="*/ 8743 h 10000"/>
              <a:gd name="connsiteX38" fmla="*/ 10000 w 10000"/>
              <a:gd name="connsiteY38" fmla="*/ 8942 h 10000"/>
              <a:gd name="connsiteX39" fmla="*/ 10000 w 10000"/>
              <a:gd name="connsiteY39" fmla="*/ 9153 h 10000"/>
              <a:gd name="connsiteX40" fmla="*/ 9848 w 10000"/>
              <a:gd name="connsiteY40" fmla="*/ 9365 h 10000"/>
              <a:gd name="connsiteX41" fmla="*/ 9543 w 10000"/>
              <a:gd name="connsiteY41" fmla="*/ 9471 h 10000"/>
              <a:gd name="connsiteX42" fmla="*/ 9238 w 10000"/>
              <a:gd name="connsiteY42" fmla="*/ 9577 h 10000"/>
              <a:gd name="connsiteX43" fmla="*/ 8781 w 10000"/>
              <a:gd name="connsiteY43" fmla="*/ 9683 h 10000"/>
              <a:gd name="connsiteX44" fmla="*/ 8343 w 10000"/>
              <a:gd name="connsiteY44" fmla="*/ 9788 h 10000"/>
              <a:gd name="connsiteX45" fmla="*/ 7886 w 10000"/>
              <a:gd name="connsiteY45" fmla="*/ 9894 h 10000"/>
              <a:gd name="connsiteX46" fmla="*/ 7276 w 10000"/>
              <a:gd name="connsiteY46" fmla="*/ 9894 h 10000"/>
              <a:gd name="connsiteX47" fmla="*/ 6514 w 10000"/>
              <a:gd name="connsiteY47" fmla="*/ 10000 h 10000"/>
              <a:gd name="connsiteX48" fmla="*/ 5752 w 10000"/>
              <a:gd name="connsiteY48" fmla="*/ 10000 h 10000"/>
              <a:gd name="connsiteX49" fmla="*/ 4838 w 10000"/>
              <a:gd name="connsiteY49" fmla="*/ 10000 h 10000"/>
              <a:gd name="connsiteX50" fmla="*/ 4095 w 10000"/>
              <a:gd name="connsiteY50" fmla="*/ 10000 h 10000"/>
              <a:gd name="connsiteX51" fmla="*/ 3333 w 10000"/>
              <a:gd name="connsiteY51" fmla="*/ 9894 h 10000"/>
              <a:gd name="connsiteX52" fmla="*/ 2724 w 10000"/>
              <a:gd name="connsiteY52" fmla="*/ 9894 h 10000"/>
              <a:gd name="connsiteX53" fmla="*/ 2267 w 10000"/>
              <a:gd name="connsiteY53" fmla="*/ 9788 h 10000"/>
              <a:gd name="connsiteX54" fmla="*/ 1810 w 10000"/>
              <a:gd name="connsiteY54" fmla="*/ 9577 h 10000"/>
              <a:gd name="connsiteX55" fmla="*/ 1352 w 10000"/>
              <a:gd name="connsiteY55" fmla="*/ 9471 h 10000"/>
              <a:gd name="connsiteX56" fmla="*/ 1067 w 10000"/>
              <a:gd name="connsiteY56" fmla="*/ 9259 h 10000"/>
              <a:gd name="connsiteX57" fmla="*/ 914 w 10000"/>
              <a:gd name="connsiteY57" fmla="*/ 8942 h 10000"/>
              <a:gd name="connsiteX58" fmla="*/ 762 w 10000"/>
              <a:gd name="connsiteY58" fmla="*/ 8638 h 10000"/>
              <a:gd name="connsiteX59" fmla="*/ 610 w 10000"/>
              <a:gd name="connsiteY59" fmla="*/ 8214 h 10000"/>
              <a:gd name="connsiteX60" fmla="*/ 610 w 10000"/>
              <a:gd name="connsiteY60" fmla="*/ 7791 h 10000"/>
              <a:gd name="connsiteX61" fmla="*/ 610 w 10000"/>
              <a:gd name="connsiteY61" fmla="*/ 7262 h 10000"/>
              <a:gd name="connsiteX62" fmla="*/ 610 w 10000"/>
              <a:gd name="connsiteY62" fmla="*/ 6627 h 10000"/>
              <a:gd name="connsiteX63" fmla="*/ 610 w 10000"/>
              <a:gd name="connsiteY63" fmla="*/ 5899 h 10000"/>
              <a:gd name="connsiteX64" fmla="*/ 610 w 10000"/>
              <a:gd name="connsiteY64" fmla="*/ 5476 h 10000"/>
              <a:gd name="connsiteX65" fmla="*/ 610 w 10000"/>
              <a:gd name="connsiteY65" fmla="*/ 5053 h 10000"/>
              <a:gd name="connsiteX66" fmla="*/ 610 w 10000"/>
              <a:gd name="connsiteY66" fmla="*/ 4630 h 10000"/>
              <a:gd name="connsiteX67" fmla="*/ 610 w 10000"/>
              <a:gd name="connsiteY67" fmla="*/ 4206 h 10000"/>
              <a:gd name="connsiteX68" fmla="*/ 610 w 10000"/>
              <a:gd name="connsiteY68" fmla="*/ 3690 h 10000"/>
              <a:gd name="connsiteX69" fmla="*/ 610 w 10000"/>
              <a:gd name="connsiteY69" fmla="*/ 3267 h 10000"/>
              <a:gd name="connsiteX70" fmla="*/ 610 w 10000"/>
              <a:gd name="connsiteY70" fmla="*/ 2950 h 10000"/>
              <a:gd name="connsiteX71" fmla="*/ 610 w 10000"/>
              <a:gd name="connsiteY71" fmla="*/ 2526 h 10000"/>
              <a:gd name="connsiteX72" fmla="*/ 610 w 10000"/>
              <a:gd name="connsiteY72" fmla="*/ 2209 h 10000"/>
              <a:gd name="connsiteX73" fmla="*/ 457 w 10000"/>
              <a:gd name="connsiteY73" fmla="*/ 1892 h 10000"/>
              <a:gd name="connsiteX74" fmla="*/ 457 w 10000"/>
              <a:gd name="connsiteY74" fmla="*/ 1680 h 10000"/>
              <a:gd name="connsiteX75" fmla="*/ 457 w 10000"/>
              <a:gd name="connsiteY75" fmla="*/ 1362 h 10000"/>
              <a:gd name="connsiteX76" fmla="*/ 457 w 10000"/>
              <a:gd name="connsiteY76" fmla="*/ 1164 h 10000"/>
              <a:gd name="connsiteX77" fmla="*/ 457 w 10000"/>
              <a:gd name="connsiteY77" fmla="*/ 1058 h 10000"/>
              <a:gd name="connsiteX78" fmla="*/ 457 w 10000"/>
              <a:gd name="connsiteY78" fmla="*/ 847 h 10000"/>
              <a:gd name="connsiteX79" fmla="*/ 305 w 10000"/>
              <a:gd name="connsiteY79" fmla="*/ 741 h 10000"/>
              <a:gd name="connsiteX80" fmla="*/ 305 w 10000"/>
              <a:gd name="connsiteY80" fmla="*/ 529 h 10000"/>
              <a:gd name="connsiteX81" fmla="*/ 152 w 10000"/>
              <a:gd name="connsiteY81" fmla="*/ 423 h 10000"/>
              <a:gd name="connsiteX82" fmla="*/ 0 w 10000"/>
              <a:gd name="connsiteY82" fmla="*/ 317 h 10000"/>
              <a:gd name="connsiteX83" fmla="*/ 0 w 10000"/>
              <a:gd name="connsiteY83" fmla="*/ 212 h 10000"/>
              <a:gd name="connsiteX84" fmla="*/ 0 w 10000"/>
              <a:gd name="connsiteY84" fmla="*/ 106 h 10000"/>
              <a:gd name="connsiteX85" fmla="*/ 152 w 10000"/>
              <a:gd name="connsiteY85" fmla="*/ 0 h 10000"/>
              <a:gd name="connsiteX86" fmla="*/ 152 w 10000"/>
              <a:gd name="connsiteY86" fmla="*/ 0 h 10000"/>
              <a:gd name="connsiteX87" fmla="*/ 457 w 10000"/>
              <a:gd name="connsiteY87" fmla="*/ 0 h 10000"/>
              <a:gd name="connsiteX88" fmla="*/ 762 w 10000"/>
              <a:gd name="connsiteY88" fmla="*/ 0 h 10000"/>
              <a:gd name="connsiteX89" fmla="*/ 1067 w 10000"/>
              <a:gd name="connsiteY89" fmla="*/ 106 h 10000"/>
              <a:gd name="connsiteX90" fmla="*/ 1352 w 10000"/>
              <a:gd name="connsiteY90" fmla="*/ 212 h 10000"/>
              <a:gd name="connsiteX91" fmla="*/ 1657 w 10000"/>
              <a:gd name="connsiteY91" fmla="*/ 317 h 10000"/>
              <a:gd name="connsiteX92" fmla="*/ 1810 w 10000"/>
              <a:gd name="connsiteY92" fmla="*/ 423 h 10000"/>
              <a:gd name="connsiteX93" fmla="*/ 1962 w 10000"/>
              <a:gd name="connsiteY93" fmla="*/ 423 h 10000"/>
              <a:gd name="connsiteX94" fmla="*/ 1962 w 10000"/>
              <a:gd name="connsiteY94" fmla="*/ 635 h 10000"/>
              <a:gd name="connsiteX95" fmla="*/ 1810 w 10000"/>
              <a:gd name="connsiteY95" fmla="*/ 847 h 10000"/>
              <a:gd name="connsiteX96" fmla="*/ 1810 w 10000"/>
              <a:gd name="connsiteY96" fmla="*/ 952 h 10000"/>
              <a:gd name="connsiteX97" fmla="*/ 1810 w 10000"/>
              <a:gd name="connsiteY97" fmla="*/ 1164 h 10000"/>
              <a:gd name="connsiteX98" fmla="*/ 1657 w 10000"/>
              <a:gd name="connsiteY98" fmla="*/ 1362 h 10000"/>
              <a:gd name="connsiteX99" fmla="*/ 1657 w 10000"/>
              <a:gd name="connsiteY99" fmla="*/ 1574 h 10000"/>
              <a:gd name="connsiteX100" fmla="*/ 1657 w 10000"/>
              <a:gd name="connsiteY100" fmla="*/ 1892 h 10000"/>
              <a:gd name="connsiteX101" fmla="*/ 1657 w 10000"/>
              <a:gd name="connsiteY101" fmla="*/ 2315 h 10000"/>
              <a:gd name="connsiteX102" fmla="*/ 1505 w 10000"/>
              <a:gd name="connsiteY102" fmla="*/ 2844 h 10000"/>
              <a:gd name="connsiteX103" fmla="*/ 1505 w 10000"/>
              <a:gd name="connsiteY103" fmla="*/ 3373 h 10000"/>
              <a:gd name="connsiteX104" fmla="*/ 1505 w 10000"/>
              <a:gd name="connsiteY104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8629 w 10000"/>
              <a:gd name="connsiteY32" fmla="*/ 7685 h 10000"/>
              <a:gd name="connsiteX33" fmla="*/ 9543 w 10000"/>
              <a:gd name="connsiteY33" fmla="*/ 7897 h 10000"/>
              <a:gd name="connsiteX34" fmla="*/ 9543 w 10000"/>
              <a:gd name="connsiteY34" fmla="*/ 8214 h 10000"/>
              <a:gd name="connsiteX35" fmla="*/ 9695 w 10000"/>
              <a:gd name="connsiteY35" fmla="*/ 8532 h 10000"/>
              <a:gd name="connsiteX36" fmla="*/ 9848 w 10000"/>
              <a:gd name="connsiteY36" fmla="*/ 8743 h 10000"/>
              <a:gd name="connsiteX37" fmla="*/ 10000 w 10000"/>
              <a:gd name="connsiteY37" fmla="*/ 8942 h 10000"/>
              <a:gd name="connsiteX38" fmla="*/ 10000 w 10000"/>
              <a:gd name="connsiteY38" fmla="*/ 9153 h 10000"/>
              <a:gd name="connsiteX39" fmla="*/ 9848 w 10000"/>
              <a:gd name="connsiteY39" fmla="*/ 9365 h 10000"/>
              <a:gd name="connsiteX40" fmla="*/ 9543 w 10000"/>
              <a:gd name="connsiteY40" fmla="*/ 9471 h 10000"/>
              <a:gd name="connsiteX41" fmla="*/ 9238 w 10000"/>
              <a:gd name="connsiteY41" fmla="*/ 9577 h 10000"/>
              <a:gd name="connsiteX42" fmla="*/ 8781 w 10000"/>
              <a:gd name="connsiteY42" fmla="*/ 9683 h 10000"/>
              <a:gd name="connsiteX43" fmla="*/ 8343 w 10000"/>
              <a:gd name="connsiteY43" fmla="*/ 9788 h 10000"/>
              <a:gd name="connsiteX44" fmla="*/ 7886 w 10000"/>
              <a:gd name="connsiteY44" fmla="*/ 9894 h 10000"/>
              <a:gd name="connsiteX45" fmla="*/ 7276 w 10000"/>
              <a:gd name="connsiteY45" fmla="*/ 9894 h 10000"/>
              <a:gd name="connsiteX46" fmla="*/ 6514 w 10000"/>
              <a:gd name="connsiteY46" fmla="*/ 10000 h 10000"/>
              <a:gd name="connsiteX47" fmla="*/ 5752 w 10000"/>
              <a:gd name="connsiteY47" fmla="*/ 10000 h 10000"/>
              <a:gd name="connsiteX48" fmla="*/ 4838 w 10000"/>
              <a:gd name="connsiteY48" fmla="*/ 10000 h 10000"/>
              <a:gd name="connsiteX49" fmla="*/ 4095 w 10000"/>
              <a:gd name="connsiteY49" fmla="*/ 10000 h 10000"/>
              <a:gd name="connsiteX50" fmla="*/ 3333 w 10000"/>
              <a:gd name="connsiteY50" fmla="*/ 9894 h 10000"/>
              <a:gd name="connsiteX51" fmla="*/ 2724 w 10000"/>
              <a:gd name="connsiteY51" fmla="*/ 9894 h 10000"/>
              <a:gd name="connsiteX52" fmla="*/ 2267 w 10000"/>
              <a:gd name="connsiteY52" fmla="*/ 9788 h 10000"/>
              <a:gd name="connsiteX53" fmla="*/ 1810 w 10000"/>
              <a:gd name="connsiteY53" fmla="*/ 9577 h 10000"/>
              <a:gd name="connsiteX54" fmla="*/ 1352 w 10000"/>
              <a:gd name="connsiteY54" fmla="*/ 9471 h 10000"/>
              <a:gd name="connsiteX55" fmla="*/ 1067 w 10000"/>
              <a:gd name="connsiteY55" fmla="*/ 9259 h 10000"/>
              <a:gd name="connsiteX56" fmla="*/ 914 w 10000"/>
              <a:gd name="connsiteY56" fmla="*/ 8942 h 10000"/>
              <a:gd name="connsiteX57" fmla="*/ 762 w 10000"/>
              <a:gd name="connsiteY57" fmla="*/ 8638 h 10000"/>
              <a:gd name="connsiteX58" fmla="*/ 610 w 10000"/>
              <a:gd name="connsiteY58" fmla="*/ 8214 h 10000"/>
              <a:gd name="connsiteX59" fmla="*/ 610 w 10000"/>
              <a:gd name="connsiteY59" fmla="*/ 7791 h 10000"/>
              <a:gd name="connsiteX60" fmla="*/ 610 w 10000"/>
              <a:gd name="connsiteY60" fmla="*/ 7262 h 10000"/>
              <a:gd name="connsiteX61" fmla="*/ 610 w 10000"/>
              <a:gd name="connsiteY61" fmla="*/ 6627 h 10000"/>
              <a:gd name="connsiteX62" fmla="*/ 610 w 10000"/>
              <a:gd name="connsiteY62" fmla="*/ 5899 h 10000"/>
              <a:gd name="connsiteX63" fmla="*/ 610 w 10000"/>
              <a:gd name="connsiteY63" fmla="*/ 5476 h 10000"/>
              <a:gd name="connsiteX64" fmla="*/ 610 w 10000"/>
              <a:gd name="connsiteY64" fmla="*/ 5053 h 10000"/>
              <a:gd name="connsiteX65" fmla="*/ 610 w 10000"/>
              <a:gd name="connsiteY65" fmla="*/ 4630 h 10000"/>
              <a:gd name="connsiteX66" fmla="*/ 610 w 10000"/>
              <a:gd name="connsiteY66" fmla="*/ 4206 h 10000"/>
              <a:gd name="connsiteX67" fmla="*/ 610 w 10000"/>
              <a:gd name="connsiteY67" fmla="*/ 3690 h 10000"/>
              <a:gd name="connsiteX68" fmla="*/ 610 w 10000"/>
              <a:gd name="connsiteY68" fmla="*/ 3267 h 10000"/>
              <a:gd name="connsiteX69" fmla="*/ 610 w 10000"/>
              <a:gd name="connsiteY69" fmla="*/ 2950 h 10000"/>
              <a:gd name="connsiteX70" fmla="*/ 610 w 10000"/>
              <a:gd name="connsiteY70" fmla="*/ 2526 h 10000"/>
              <a:gd name="connsiteX71" fmla="*/ 610 w 10000"/>
              <a:gd name="connsiteY71" fmla="*/ 2209 h 10000"/>
              <a:gd name="connsiteX72" fmla="*/ 457 w 10000"/>
              <a:gd name="connsiteY72" fmla="*/ 1892 h 10000"/>
              <a:gd name="connsiteX73" fmla="*/ 457 w 10000"/>
              <a:gd name="connsiteY73" fmla="*/ 1680 h 10000"/>
              <a:gd name="connsiteX74" fmla="*/ 457 w 10000"/>
              <a:gd name="connsiteY74" fmla="*/ 1362 h 10000"/>
              <a:gd name="connsiteX75" fmla="*/ 457 w 10000"/>
              <a:gd name="connsiteY75" fmla="*/ 1164 h 10000"/>
              <a:gd name="connsiteX76" fmla="*/ 457 w 10000"/>
              <a:gd name="connsiteY76" fmla="*/ 1058 h 10000"/>
              <a:gd name="connsiteX77" fmla="*/ 457 w 10000"/>
              <a:gd name="connsiteY77" fmla="*/ 847 h 10000"/>
              <a:gd name="connsiteX78" fmla="*/ 305 w 10000"/>
              <a:gd name="connsiteY78" fmla="*/ 741 h 10000"/>
              <a:gd name="connsiteX79" fmla="*/ 305 w 10000"/>
              <a:gd name="connsiteY79" fmla="*/ 529 h 10000"/>
              <a:gd name="connsiteX80" fmla="*/ 152 w 10000"/>
              <a:gd name="connsiteY80" fmla="*/ 423 h 10000"/>
              <a:gd name="connsiteX81" fmla="*/ 0 w 10000"/>
              <a:gd name="connsiteY81" fmla="*/ 317 h 10000"/>
              <a:gd name="connsiteX82" fmla="*/ 0 w 10000"/>
              <a:gd name="connsiteY82" fmla="*/ 212 h 10000"/>
              <a:gd name="connsiteX83" fmla="*/ 0 w 10000"/>
              <a:gd name="connsiteY83" fmla="*/ 106 h 10000"/>
              <a:gd name="connsiteX84" fmla="*/ 152 w 10000"/>
              <a:gd name="connsiteY84" fmla="*/ 0 h 10000"/>
              <a:gd name="connsiteX85" fmla="*/ 152 w 10000"/>
              <a:gd name="connsiteY85" fmla="*/ 0 h 10000"/>
              <a:gd name="connsiteX86" fmla="*/ 457 w 10000"/>
              <a:gd name="connsiteY86" fmla="*/ 0 h 10000"/>
              <a:gd name="connsiteX87" fmla="*/ 762 w 10000"/>
              <a:gd name="connsiteY87" fmla="*/ 0 h 10000"/>
              <a:gd name="connsiteX88" fmla="*/ 1067 w 10000"/>
              <a:gd name="connsiteY88" fmla="*/ 106 h 10000"/>
              <a:gd name="connsiteX89" fmla="*/ 1352 w 10000"/>
              <a:gd name="connsiteY89" fmla="*/ 212 h 10000"/>
              <a:gd name="connsiteX90" fmla="*/ 1657 w 10000"/>
              <a:gd name="connsiteY90" fmla="*/ 317 h 10000"/>
              <a:gd name="connsiteX91" fmla="*/ 1810 w 10000"/>
              <a:gd name="connsiteY91" fmla="*/ 423 h 10000"/>
              <a:gd name="connsiteX92" fmla="*/ 1962 w 10000"/>
              <a:gd name="connsiteY92" fmla="*/ 423 h 10000"/>
              <a:gd name="connsiteX93" fmla="*/ 1962 w 10000"/>
              <a:gd name="connsiteY93" fmla="*/ 635 h 10000"/>
              <a:gd name="connsiteX94" fmla="*/ 1810 w 10000"/>
              <a:gd name="connsiteY94" fmla="*/ 847 h 10000"/>
              <a:gd name="connsiteX95" fmla="*/ 1810 w 10000"/>
              <a:gd name="connsiteY95" fmla="*/ 952 h 10000"/>
              <a:gd name="connsiteX96" fmla="*/ 1810 w 10000"/>
              <a:gd name="connsiteY96" fmla="*/ 1164 h 10000"/>
              <a:gd name="connsiteX97" fmla="*/ 1657 w 10000"/>
              <a:gd name="connsiteY97" fmla="*/ 1362 h 10000"/>
              <a:gd name="connsiteX98" fmla="*/ 1657 w 10000"/>
              <a:gd name="connsiteY98" fmla="*/ 1574 h 10000"/>
              <a:gd name="connsiteX99" fmla="*/ 1657 w 10000"/>
              <a:gd name="connsiteY99" fmla="*/ 1892 h 10000"/>
              <a:gd name="connsiteX100" fmla="*/ 1657 w 10000"/>
              <a:gd name="connsiteY100" fmla="*/ 2315 h 10000"/>
              <a:gd name="connsiteX101" fmla="*/ 1505 w 10000"/>
              <a:gd name="connsiteY101" fmla="*/ 2844 h 10000"/>
              <a:gd name="connsiteX102" fmla="*/ 1505 w 10000"/>
              <a:gd name="connsiteY102" fmla="*/ 3373 h 10000"/>
              <a:gd name="connsiteX103" fmla="*/ 1505 w 10000"/>
              <a:gd name="connsiteY103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8476 w 10000"/>
              <a:gd name="connsiteY31" fmla="*/ 8108 h 10000"/>
              <a:gd name="connsiteX32" fmla="*/ 9543 w 10000"/>
              <a:gd name="connsiteY32" fmla="*/ 7897 h 10000"/>
              <a:gd name="connsiteX33" fmla="*/ 9543 w 10000"/>
              <a:gd name="connsiteY33" fmla="*/ 8214 h 10000"/>
              <a:gd name="connsiteX34" fmla="*/ 9695 w 10000"/>
              <a:gd name="connsiteY34" fmla="*/ 8532 h 10000"/>
              <a:gd name="connsiteX35" fmla="*/ 9848 w 10000"/>
              <a:gd name="connsiteY35" fmla="*/ 8743 h 10000"/>
              <a:gd name="connsiteX36" fmla="*/ 10000 w 10000"/>
              <a:gd name="connsiteY36" fmla="*/ 8942 h 10000"/>
              <a:gd name="connsiteX37" fmla="*/ 10000 w 10000"/>
              <a:gd name="connsiteY37" fmla="*/ 9153 h 10000"/>
              <a:gd name="connsiteX38" fmla="*/ 9848 w 10000"/>
              <a:gd name="connsiteY38" fmla="*/ 9365 h 10000"/>
              <a:gd name="connsiteX39" fmla="*/ 9543 w 10000"/>
              <a:gd name="connsiteY39" fmla="*/ 9471 h 10000"/>
              <a:gd name="connsiteX40" fmla="*/ 9238 w 10000"/>
              <a:gd name="connsiteY40" fmla="*/ 9577 h 10000"/>
              <a:gd name="connsiteX41" fmla="*/ 8781 w 10000"/>
              <a:gd name="connsiteY41" fmla="*/ 9683 h 10000"/>
              <a:gd name="connsiteX42" fmla="*/ 8343 w 10000"/>
              <a:gd name="connsiteY42" fmla="*/ 9788 h 10000"/>
              <a:gd name="connsiteX43" fmla="*/ 7886 w 10000"/>
              <a:gd name="connsiteY43" fmla="*/ 9894 h 10000"/>
              <a:gd name="connsiteX44" fmla="*/ 7276 w 10000"/>
              <a:gd name="connsiteY44" fmla="*/ 9894 h 10000"/>
              <a:gd name="connsiteX45" fmla="*/ 6514 w 10000"/>
              <a:gd name="connsiteY45" fmla="*/ 10000 h 10000"/>
              <a:gd name="connsiteX46" fmla="*/ 5752 w 10000"/>
              <a:gd name="connsiteY46" fmla="*/ 10000 h 10000"/>
              <a:gd name="connsiteX47" fmla="*/ 4838 w 10000"/>
              <a:gd name="connsiteY47" fmla="*/ 10000 h 10000"/>
              <a:gd name="connsiteX48" fmla="*/ 4095 w 10000"/>
              <a:gd name="connsiteY48" fmla="*/ 10000 h 10000"/>
              <a:gd name="connsiteX49" fmla="*/ 3333 w 10000"/>
              <a:gd name="connsiteY49" fmla="*/ 9894 h 10000"/>
              <a:gd name="connsiteX50" fmla="*/ 2724 w 10000"/>
              <a:gd name="connsiteY50" fmla="*/ 9894 h 10000"/>
              <a:gd name="connsiteX51" fmla="*/ 2267 w 10000"/>
              <a:gd name="connsiteY51" fmla="*/ 9788 h 10000"/>
              <a:gd name="connsiteX52" fmla="*/ 1810 w 10000"/>
              <a:gd name="connsiteY52" fmla="*/ 9577 h 10000"/>
              <a:gd name="connsiteX53" fmla="*/ 1352 w 10000"/>
              <a:gd name="connsiteY53" fmla="*/ 9471 h 10000"/>
              <a:gd name="connsiteX54" fmla="*/ 1067 w 10000"/>
              <a:gd name="connsiteY54" fmla="*/ 9259 h 10000"/>
              <a:gd name="connsiteX55" fmla="*/ 914 w 10000"/>
              <a:gd name="connsiteY55" fmla="*/ 8942 h 10000"/>
              <a:gd name="connsiteX56" fmla="*/ 762 w 10000"/>
              <a:gd name="connsiteY56" fmla="*/ 8638 h 10000"/>
              <a:gd name="connsiteX57" fmla="*/ 610 w 10000"/>
              <a:gd name="connsiteY57" fmla="*/ 8214 h 10000"/>
              <a:gd name="connsiteX58" fmla="*/ 610 w 10000"/>
              <a:gd name="connsiteY58" fmla="*/ 7791 h 10000"/>
              <a:gd name="connsiteX59" fmla="*/ 610 w 10000"/>
              <a:gd name="connsiteY59" fmla="*/ 7262 h 10000"/>
              <a:gd name="connsiteX60" fmla="*/ 610 w 10000"/>
              <a:gd name="connsiteY60" fmla="*/ 6627 h 10000"/>
              <a:gd name="connsiteX61" fmla="*/ 610 w 10000"/>
              <a:gd name="connsiteY61" fmla="*/ 5899 h 10000"/>
              <a:gd name="connsiteX62" fmla="*/ 610 w 10000"/>
              <a:gd name="connsiteY62" fmla="*/ 5476 h 10000"/>
              <a:gd name="connsiteX63" fmla="*/ 610 w 10000"/>
              <a:gd name="connsiteY63" fmla="*/ 5053 h 10000"/>
              <a:gd name="connsiteX64" fmla="*/ 610 w 10000"/>
              <a:gd name="connsiteY64" fmla="*/ 4630 h 10000"/>
              <a:gd name="connsiteX65" fmla="*/ 610 w 10000"/>
              <a:gd name="connsiteY65" fmla="*/ 4206 h 10000"/>
              <a:gd name="connsiteX66" fmla="*/ 610 w 10000"/>
              <a:gd name="connsiteY66" fmla="*/ 3690 h 10000"/>
              <a:gd name="connsiteX67" fmla="*/ 610 w 10000"/>
              <a:gd name="connsiteY67" fmla="*/ 3267 h 10000"/>
              <a:gd name="connsiteX68" fmla="*/ 610 w 10000"/>
              <a:gd name="connsiteY68" fmla="*/ 2950 h 10000"/>
              <a:gd name="connsiteX69" fmla="*/ 610 w 10000"/>
              <a:gd name="connsiteY69" fmla="*/ 2526 h 10000"/>
              <a:gd name="connsiteX70" fmla="*/ 610 w 10000"/>
              <a:gd name="connsiteY70" fmla="*/ 2209 h 10000"/>
              <a:gd name="connsiteX71" fmla="*/ 457 w 10000"/>
              <a:gd name="connsiteY71" fmla="*/ 1892 h 10000"/>
              <a:gd name="connsiteX72" fmla="*/ 457 w 10000"/>
              <a:gd name="connsiteY72" fmla="*/ 1680 h 10000"/>
              <a:gd name="connsiteX73" fmla="*/ 457 w 10000"/>
              <a:gd name="connsiteY73" fmla="*/ 1362 h 10000"/>
              <a:gd name="connsiteX74" fmla="*/ 457 w 10000"/>
              <a:gd name="connsiteY74" fmla="*/ 1164 h 10000"/>
              <a:gd name="connsiteX75" fmla="*/ 457 w 10000"/>
              <a:gd name="connsiteY75" fmla="*/ 1058 h 10000"/>
              <a:gd name="connsiteX76" fmla="*/ 457 w 10000"/>
              <a:gd name="connsiteY76" fmla="*/ 847 h 10000"/>
              <a:gd name="connsiteX77" fmla="*/ 305 w 10000"/>
              <a:gd name="connsiteY77" fmla="*/ 741 h 10000"/>
              <a:gd name="connsiteX78" fmla="*/ 305 w 10000"/>
              <a:gd name="connsiteY78" fmla="*/ 529 h 10000"/>
              <a:gd name="connsiteX79" fmla="*/ 152 w 10000"/>
              <a:gd name="connsiteY79" fmla="*/ 423 h 10000"/>
              <a:gd name="connsiteX80" fmla="*/ 0 w 10000"/>
              <a:gd name="connsiteY80" fmla="*/ 317 h 10000"/>
              <a:gd name="connsiteX81" fmla="*/ 0 w 10000"/>
              <a:gd name="connsiteY81" fmla="*/ 212 h 10000"/>
              <a:gd name="connsiteX82" fmla="*/ 0 w 10000"/>
              <a:gd name="connsiteY82" fmla="*/ 106 h 10000"/>
              <a:gd name="connsiteX83" fmla="*/ 152 w 10000"/>
              <a:gd name="connsiteY83" fmla="*/ 0 h 10000"/>
              <a:gd name="connsiteX84" fmla="*/ 152 w 10000"/>
              <a:gd name="connsiteY84" fmla="*/ 0 h 10000"/>
              <a:gd name="connsiteX85" fmla="*/ 457 w 10000"/>
              <a:gd name="connsiteY85" fmla="*/ 0 h 10000"/>
              <a:gd name="connsiteX86" fmla="*/ 762 w 10000"/>
              <a:gd name="connsiteY86" fmla="*/ 0 h 10000"/>
              <a:gd name="connsiteX87" fmla="*/ 1067 w 10000"/>
              <a:gd name="connsiteY87" fmla="*/ 106 h 10000"/>
              <a:gd name="connsiteX88" fmla="*/ 1352 w 10000"/>
              <a:gd name="connsiteY88" fmla="*/ 212 h 10000"/>
              <a:gd name="connsiteX89" fmla="*/ 1657 w 10000"/>
              <a:gd name="connsiteY89" fmla="*/ 317 h 10000"/>
              <a:gd name="connsiteX90" fmla="*/ 1810 w 10000"/>
              <a:gd name="connsiteY90" fmla="*/ 423 h 10000"/>
              <a:gd name="connsiteX91" fmla="*/ 1962 w 10000"/>
              <a:gd name="connsiteY91" fmla="*/ 423 h 10000"/>
              <a:gd name="connsiteX92" fmla="*/ 1962 w 10000"/>
              <a:gd name="connsiteY92" fmla="*/ 635 h 10000"/>
              <a:gd name="connsiteX93" fmla="*/ 1810 w 10000"/>
              <a:gd name="connsiteY93" fmla="*/ 847 h 10000"/>
              <a:gd name="connsiteX94" fmla="*/ 1810 w 10000"/>
              <a:gd name="connsiteY94" fmla="*/ 952 h 10000"/>
              <a:gd name="connsiteX95" fmla="*/ 1810 w 10000"/>
              <a:gd name="connsiteY95" fmla="*/ 1164 h 10000"/>
              <a:gd name="connsiteX96" fmla="*/ 1657 w 10000"/>
              <a:gd name="connsiteY96" fmla="*/ 1362 h 10000"/>
              <a:gd name="connsiteX97" fmla="*/ 1657 w 10000"/>
              <a:gd name="connsiteY97" fmla="*/ 1574 h 10000"/>
              <a:gd name="connsiteX98" fmla="*/ 1657 w 10000"/>
              <a:gd name="connsiteY98" fmla="*/ 1892 h 10000"/>
              <a:gd name="connsiteX99" fmla="*/ 1657 w 10000"/>
              <a:gd name="connsiteY99" fmla="*/ 2315 h 10000"/>
              <a:gd name="connsiteX100" fmla="*/ 1505 w 10000"/>
              <a:gd name="connsiteY100" fmla="*/ 2844 h 10000"/>
              <a:gd name="connsiteX101" fmla="*/ 1505 w 10000"/>
              <a:gd name="connsiteY101" fmla="*/ 3373 h 10000"/>
              <a:gd name="connsiteX102" fmla="*/ 1505 w 10000"/>
              <a:gd name="connsiteY102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8343 w 10000"/>
              <a:gd name="connsiteY30" fmla="*/ 8532 h 10000"/>
              <a:gd name="connsiteX31" fmla="*/ 9543 w 10000"/>
              <a:gd name="connsiteY31" fmla="*/ 7897 h 10000"/>
              <a:gd name="connsiteX32" fmla="*/ 9543 w 10000"/>
              <a:gd name="connsiteY32" fmla="*/ 8214 h 10000"/>
              <a:gd name="connsiteX33" fmla="*/ 9695 w 10000"/>
              <a:gd name="connsiteY33" fmla="*/ 8532 h 10000"/>
              <a:gd name="connsiteX34" fmla="*/ 9848 w 10000"/>
              <a:gd name="connsiteY34" fmla="*/ 8743 h 10000"/>
              <a:gd name="connsiteX35" fmla="*/ 10000 w 10000"/>
              <a:gd name="connsiteY35" fmla="*/ 8942 h 10000"/>
              <a:gd name="connsiteX36" fmla="*/ 10000 w 10000"/>
              <a:gd name="connsiteY36" fmla="*/ 9153 h 10000"/>
              <a:gd name="connsiteX37" fmla="*/ 9848 w 10000"/>
              <a:gd name="connsiteY37" fmla="*/ 9365 h 10000"/>
              <a:gd name="connsiteX38" fmla="*/ 9543 w 10000"/>
              <a:gd name="connsiteY38" fmla="*/ 9471 h 10000"/>
              <a:gd name="connsiteX39" fmla="*/ 9238 w 10000"/>
              <a:gd name="connsiteY39" fmla="*/ 9577 h 10000"/>
              <a:gd name="connsiteX40" fmla="*/ 8781 w 10000"/>
              <a:gd name="connsiteY40" fmla="*/ 9683 h 10000"/>
              <a:gd name="connsiteX41" fmla="*/ 8343 w 10000"/>
              <a:gd name="connsiteY41" fmla="*/ 9788 h 10000"/>
              <a:gd name="connsiteX42" fmla="*/ 7886 w 10000"/>
              <a:gd name="connsiteY42" fmla="*/ 9894 h 10000"/>
              <a:gd name="connsiteX43" fmla="*/ 7276 w 10000"/>
              <a:gd name="connsiteY43" fmla="*/ 9894 h 10000"/>
              <a:gd name="connsiteX44" fmla="*/ 6514 w 10000"/>
              <a:gd name="connsiteY44" fmla="*/ 10000 h 10000"/>
              <a:gd name="connsiteX45" fmla="*/ 5752 w 10000"/>
              <a:gd name="connsiteY45" fmla="*/ 10000 h 10000"/>
              <a:gd name="connsiteX46" fmla="*/ 4838 w 10000"/>
              <a:gd name="connsiteY46" fmla="*/ 10000 h 10000"/>
              <a:gd name="connsiteX47" fmla="*/ 4095 w 10000"/>
              <a:gd name="connsiteY47" fmla="*/ 10000 h 10000"/>
              <a:gd name="connsiteX48" fmla="*/ 3333 w 10000"/>
              <a:gd name="connsiteY48" fmla="*/ 9894 h 10000"/>
              <a:gd name="connsiteX49" fmla="*/ 2724 w 10000"/>
              <a:gd name="connsiteY49" fmla="*/ 9894 h 10000"/>
              <a:gd name="connsiteX50" fmla="*/ 2267 w 10000"/>
              <a:gd name="connsiteY50" fmla="*/ 9788 h 10000"/>
              <a:gd name="connsiteX51" fmla="*/ 1810 w 10000"/>
              <a:gd name="connsiteY51" fmla="*/ 9577 h 10000"/>
              <a:gd name="connsiteX52" fmla="*/ 1352 w 10000"/>
              <a:gd name="connsiteY52" fmla="*/ 9471 h 10000"/>
              <a:gd name="connsiteX53" fmla="*/ 1067 w 10000"/>
              <a:gd name="connsiteY53" fmla="*/ 9259 h 10000"/>
              <a:gd name="connsiteX54" fmla="*/ 914 w 10000"/>
              <a:gd name="connsiteY54" fmla="*/ 8942 h 10000"/>
              <a:gd name="connsiteX55" fmla="*/ 762 w 10000"/>
              <a:gd name="connsiteY55" fmla="*/ 8638 h 10000"/>
              <a:gd name="connsiteX56" fmla="*/ 610 w 10000"/>
              <a:gd name="connsiteY56" fmla="*/ 8214 h 10000"/>
              <a:gd name="connsiteX57" fmla="*/ 610 w 10000"/>
              <a:gd name="connsiteY57" fmla="*/ 7791 h 10000"/>
              <a:gd name="connsiteX58" fmla="*/ 610 w 10000"/>
              <a:gd name="connsiteY58" fmla="*/ 7262 h 10000"/>
              <a:gd name="connsiteX59" fmla="*/ 610 w 10000"/>
              <a:gd name="connsiteY59" fmla="*/ 6627 h 10000"/>
              <a:gd name="connsiteX60" fmla="*/ 610 w 10000"/>
              <a:gd name="connsiteY60" fmla="*/ 5899 h 10000"/>
              <a:gd name="connsiteX61" fmla="*/ 610 w 10000"/>
              <a:gd name="connsiteY61" fmla="*/ 5476 h 10000"/>
              <a:gd name="connsiteX62" fmla="*/ 610 w 10000"/>
              <a:gd name="connsiteY62" fmla="*/ 5053 h 10000"/>
              <a:gd name="connsiteX63" fmla="*/ 610 w 10000"/>
              <a:gd name="connsiteY63" fmla="*/ 4630 h 10000"/>
              <a:gd name="connsiteX64" fmla="*/ 610 w 10000"/>
              <a:gd name="connsiteY64" fmla="*/ 4206 h 10000"/>
              <a:gd name="connsiteX65" fmla="*/ 610 w 10000"/>
              <a:gd name="connsiteY65" fmla="*/ 3690 h 10000"/>
              <a:gd name="connsiteX66" fmla="*/ 610 w 10000"/>
              <a:gd name="connsiteY66" fmla="*/ 3267 h 10000"/>
              <a:gd name="connsiteX67" fmla="*/ 610 w 10000"/>
              <a:gd name="connsiteY67" fmla="*/ 2950 h 10000"/>
              <a:gd name="connsiteX68" fmla="*/ 610 w 10000"/>
              <a:gd name="connsiteY68" fmla="*/ 2526 h 10000"/>
              <a:gd name="connsiteX69" fmla="*/ 610 w 10000"/>
              <a:gd name="connsiteY69" fmla="*/ 2209 h 10000"/>
              <a:gd name="connsiteX70" fmla="*/ 457 w 10000"/>
              <a:gd name="connsiteY70" fmla="*/ 1892 h 10000"/>
              <a:gd name="connsiteX71" fmla="*/ 457 w 10000"/>
              <a:gd name="connsiteY71" fmla="*/ 1680 h 10000"/>
              <a:gd name="connsiteX72" fmla="*/ 457 w 10000"/>
              <a:gd name="connsiteY72" fmla="*/ 1362 h 10000"/>
              <a:gd name="connsiteX73" fmla="*/ 457 w 10000"/>
              <a:gd name="connsiteY73" fmla="*/ 1164 h 10000"/>
              <a:gd name="connsiteX74" fmla="*/ 457 w 10000"/>
              <a:gd name="connsiteY74" fmla="*/ 1058 h 10000"/>
              <a:gd name="connsiteX75" fmla="*/ 457 w 10000"/>
              <a:gd name="connsiteY75" fmla="*/ 847 h 10000"/>
              <a:gd name="connsiteX76" fmla="*/ 305 w 10000"/>
              <a:gd name="connsiteY76" fmla="*/ 741 h 10000"/>
              <a:gd name="connsiteX77" fmla="*/ 305 w 10000"/>
              <a:gd name="connsiteY77" fmla="*/ 529 h 10000"/>
              <a:gd name="connsiteX78" fmla="*/ 152 w 10000"/>
              <a:gd name="connsiteY78" fmla="*/ 423 h 10000"/>
              <a:gd name="connsiteX79" fmla="*/ 0 w 10000"/>
              <a:gd name="connsiteY79" fmla="*/ 317 h 10000"/>
              <a:gd name="connsiteX80" fmla="*/ 0 w 10000"/>
              <a:gd name="connsiteY80" fmla="*/ 212 h 10000"/>
              <a:gd name="connsiteX81" fmla="*/ 0 w 10000"/>
              <a:gd name="connsiteY81" fmla="*/ 106 h 10000"/>
              <a:gd name="connsiteX82" fmla="*/ 152 w 10000"/>
              <a:gd name="connsiteY82" fmla="*/ 0 h 10000"/>
              <a:gd name="connsiteX83" fmla="*/ 152 w 10000"/>
              <a:gd name="connsiteY83" fmla="*/ 0 h 10000"/>
              <a:gd name="connsiteX84" fmla="*/ 457 w 10000"/>
              <a:gd name="connsiteY84" fmla="*/ 0 h 10000"/>
              <a:gd name="connsiteX85" fmla="*/ 762 w 10000"/>
              <a:gd name="connsiteY85" fmla="*/ 0 h 10000"/>
              <a:gd name="connsiteX86" fmla="*/ 1067 w 10000"/>
              <a:gd name="connsiteY86" fmla="*/ 106 h 10000"/>
              <a:gd name="connsiteX87" fmla="*/ 1352 w 10000"/>
              <a:gd name="connsiteY87" fmla="*/ 212 h 10000"/>
              <a:gd name="connsiteX88" fmla="*/ 1657 w 10000"/>
              <a:gd name="connsiteY88" fmla="*/ 317 h 10000"/>
              <a:gd name="connsiteX89" fmla="*/ 1810 w 10000"/>
              <a:gd name="connsiteY89" fmla="*/ 423 h 10000"/>
              <a:gd name="connsiteX90" fmla="*/ 1962 w 10000"/>
              <a:gd name="connsiteY90" fmla="*/ 423 h 10000"/>
              <a:gd name="connsiteX91" fmla="*/ 1962 w 10000"/>
              <a:gd name="connsiteY91" fmla="*/ 635 h 10000"/>
              <a:gd name="connsiteX92" fmla="*/ 1810 w 10000"/>
              <a:gd name="connsiteY92" fmla="*/ 847 h 10000"/>
              <a:gd name="connsiteX93" fmla="*/ 1810 w 10000"/>
              <a:gd name="connsiteY93" fmla="*/ 952 h 10000"/>
              <a:gd name="connsiteX94" fmla="*/ 1810 w 10000"/>
              <a:gd name="connsiteY94" fmla="*/ 1164 h 10000"/>
              <a:gd name="connsiteX95" fmla="*/ 1657 w 10000"/>
              <a:gd name="connsiteY95" fmla="*/ 1362 h 10000"/>
              <a:gd name="connsiteX96" fmla="*/ 1657 w 10000"/>
              <a:gd name="connsiteY96" fmla="*/ 1574 h 10000"/>
              <a:gd name="connsiteX97" fmla="*/ 1657 w 10000"/>
              <a:gd name="connsiteY97" fmla="*/ 1892 h 10000"/>
              <a:gd name="connsiteX98" fmla="*/ 1657 w 10000"/>
              <a:gd name="connsiteY98" fmla="*/ 2315 h 10000"/>
              <a:gd name="connsiteX99" fmla="*/ 1505 w 10000"/>
              <a:gd name="connsiteY99" fmla="*/ 2844 h 10000"/>
              <a:gd name="connsiteX100" fmla="*/ 1505 w 10000"/>
              <a:gd name="connsiteY100" fmla="*/ 3373 h 10000"/>
              <a:gd name="connsiteX101" fmla="*/ 1505 w 10000"/>
              <a:gd name="connsiteY101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9543 w 10000"/>
              <a:gd name="connsiteY30" fmla="*/ 7897 h 10000"/>
              <a:gd name="connsiteX31" fmla="*/ 9543 w 10000"/>
              <a:gd name="connsiteY31" fmla="*/ 8214 h 10000"/>
              <a:gd name="connsiteX32" fmla="*/ 9695 w 10000"/>
              <a:gd name="connsiteY32" fmla="*/ 8532 h 10000"/>
              <a:gd name="connsiteX33" fmla="*/ 9848 w 10000"/>
              <a:gd name="connsiteY33" fmla="*/ 8743 h 10000"/>
              <a:gd name="connsiteX34" fmla="*/ 10000 w 10000"/>
              <a:gd name="connsiteY34" fmla="*/ 8942 h 10000"/>
              <a:gd name="connsiteX35" fmla="*/ 10000 w 10000"/>
              <a:gd name="connsiteY35" fmla="*/ 9153 h 10000"/>
              <a:gd name="connsiteX36" fmla="*/ 9848 w 10000"/>
              <a:gd name="connsiteY36" fmla="*/ 9365 h 10000"/>
              <a:gd name="connsiteX37" fmla="*/ 9543 w 10000"/>
              <a:gd name="connsiteY37" fmla="*/ 9471 h 10000"/>
              <a:gd name="connsiteX38" fmla="*/ 9238 w 10000"/>
              <a:gd name="connsiteY38" fmla="*/ 9577 h 10000"/>
              <a:gd name="connsiteX39" fmla="*/ 8781 w 10000"/>
              <a:gd name="connsiteY39" fmla="*/ 9683 h 10000"/>
              <a:gd name="connsiteX40" fmla="*/ 8343 w 10000"/>
              <a:gd name="connsiteY40" fmla="*/ 9788 h 10000"/>
              <a:gd name="connsiteX41" fmla="*/ 7886 w 10000"/>
              <a:gd name="connsiteY41" fmla="*/ 9894 h 10000"/>
              <a:gd name="connsiteX42" fmla="*/ 7276 w 10000"/>
              <a:gd name="connsiteY42" fmla="*/ 9894 h 10000"/>
              <a:gd name="connsiteX43" fmla="*/ 6514 w 10000"/>
              <a:gd name="connsiteY43" fmla="*/ 10000 h 10000"/>
              <a:gd name="connsiteX44" fmla="*/ 5752 w 10000"/>
              <a:gd name="connsiteY44" fmla="*/ 10000 h 10000"/>
              <a:gd name="connsiteX45" fmla="*/ 4838 w 10000"/>
              <a:gd name="connsiteY45" fmla="*/ 10000 h 10000"/>
              <a:gd name="connsiteX46" fmla="*/ 4095 w 10000"/>
              <a:gd name="connsiteY46" fmla="*/ 10000 h 10000"/>
              <a:gd name="connsiteX47" fmla="*/ 3333 w 10000"/>
              <a:gd name="connsiteY47" fmla="*/ 9894 h 10000"/>
              <a:gd name="connsiteX48" fmla="*/ 2724 w 10000"/>
              <a:gd name="connsiteY48" fmla="*/ 9894 h 10000"/>
              <a:gd name="connsiteX49" fmla="*/ 2267 w 10000"/>
              <a:gd name="connsiteY49" fmla="*/ 9788 h 10000"/>
              <a:gd name="connsiteX50" fmla="*/ 1810 w 10000"/>
              <a:gd name="connsiteY50" fmla="*/ 9577 h 10000"/>
              <a:gd name="connsiteX51" fmla="*/ 1352 w 10000"/>
              <a:gd name="connsiteY51" fmla="*/ 9471 h 10000"/>
              <a:gd name="connsiteX52" fmla="*/ 1067 w 10000"/>
              <a:gd name="connsiteY52" fmla="*/ 9259 h 10000"/>
              <a:gd name="connsiteX53" fmla="*/ 914 w 10000"/>
              <a:gd name="connsiteY53" fmla="*/ 8942 h 10000"/>
              <a:gd name="connsiteX54" fmla="*/ 762 w 10000"/>
              <a:gd name="connsiteY54" fmla="*/ 8638 h 10000"/>
              <a:gd name="connsiteX55" fmla="*/ 610 w 10000"/>
              <a:gd name="connsiteY55" fmla="*/ 8214 h 10000"/>
              <a:gd name="connsiteX56" fmla="*/ 610 w 10000"/>
              <a:gd name="connsiteY56" fmla="*/ 7791 h 10000"/>
              <a:gd name="connsiteX57" fmla="*/ 610 w 10000"/>
              <a:gd name="connsiteY57" fmla="*/ 7262 h 10000"/>
              <a:gd name="connsiteX58" fmla="*/ 610 w 10000"/>
              <a:gd name="connsiteY58" fmla="*/ 6627 h 10000"/>
              <a:gd name="connsiteX59" fmla="*/ 610 w 10000"/>
              <a:gd name="connsiteY59" fmla="*/ 5899 h 10000"/>
              <a:gd name="connsiteX60" fmla="*/ 610 w 10000"/>
              <a:gd name="connsiteY60" fmla="*/ 5476 h 10000"/>
              <a:gd name="connsiteX61" fmla="*/ 610 w 10000"/>
              <a:gd name="connsiteY61" fmla="*/ 5053 h 10000"/>
              <a:gd name="connsiteX62" fmla="*/ 610 w 10000"/>
              <a:gd name="connsiteY62" fmla="*/ 4630 h 10000"/>
              <a:gd name="connsiteX63" fmla="*/ 610 w 10000"/>
              <a:gd name="connsiteY63" fmla="*/ 4206 h 10000"/>
              <a:gd name="connsiteX64" fmla="*/ 610 w 10000"/>
              <a:gd name="connsiteY64" fmla="*/ 3690 h 10000"/>
              <a:gd name="connsiteX65" fmla="*/ 610 w 10000"/>
              <a:gd name="connsiteY65" fmla="*/ 3267 h 10000"/>
              <a:gd name="connsiteX66" fmla="*/ 610 w 10000"/>
              <a:gd name="connsiteY66" fmla="*/ 2950 h 10000"/>
              <a:gd name="connsiteX67" fmla="*/ 610 w 10000"/>
              <a:gd name="connsiteY67" fmla="*/ 2526 h 10000"/>
              <a:gd name="connsiteX68" fmla="*/ 610 w 10000"/>
              <a:gd name="connsiteY68" fmla="*/ 2209 h 10000"/>
              <a:gd name="connsiteX69" fmla="*/ 457 w 10000"/>
              <a:gd name="connsiteY69" fmla="*/ 1892 h 10000"/>
              <a:gd name="connsiteX70" fmla="*/ 457 w 10000"/>
              <a:gd name="connsiteY70" fmla="*/ 1680 h 10000"/>
              <a:gd name="connsiteX71" fmla="*/ 457 w 10000"/>
              <a:gd name="connsiteY71" fmla="*/ 1362 h 10000"/>
              <a:gd name="connsiteX72" fmla="*/ 457 w 10000"/>
              <a:gd name="connsiteY72" fmla="*/ 1164 h 10000"/>
              <a:gd name="connsiteX73" fmla="*/ 457 w 10000"/>
              <a:gd name="connsiteY73" fmla="*/ 1058 h 10000"/>
              <a:gd name="connsiteX74" fmla="*/ 457 w 10000"/>
              <a:gd name="connsiteY74" fmla="*/ 847 h 10000"/>
              <a:gd name="connsiteX75" fmla="*/ 305 w 10000"/>
              <a:gd name="connsiteY75" fmla="*/ 741 h 10000"/>
              <a:gd name="connsiteX76" fmla="*/ 305 w 10000"/>
              <a:gd name="connsiteY76" fmla="*/ 529 h 10000"/>
              <a:gd name="connsiteX77" fmla="*/ 152 w 10000"/>
              <a:gd name="connsiteY77" fmla="*/ 423 h 10000"/>
              <a:gd name="connsiteX78" fmla="*/ 0 w 10000"/>
              <a:gd name="connsiteY78" fmla="*/ 317 h 10000"/>
              <a:gd name="connsiteX79" fmla="*/ 0 w 10000"/>
              <a:gd name="connsiteY79" fmla="*/ 212 h 10000"/>
              <a:gd name="connsiteX80" fmla="*/ 0 w 10000"/>
              <a:gd name="connsiteY80" fmla="*/ 106 h 10000"/>
              <a:gd name="connsiteX81" fmla="*/ 152 w 10000"/>
              <a:gd name="connsiteY81" fmla="*/ 0 h 10000"/>
              <a:gd name="connsiteX82" fmla="*/ 152 w 10000"/>
              <a:gd name="connsiteY82" fmla="*/ 0 h 10000"/>
              <a:gd name="connsiteX83" fmla="*/ 457 w 10000"/>
              <a:gd name="connsiteY83" fmla="*/ 0 h 10000"/>
              <a:gd name="connsiteX84" fmla="*/ 762 w 10000"/>
              <a:gd name="connsiteY84" fmla="*/ 0 h 10000"/>
              <a:gd name="connsiteX85" fmla="*/ 1067 w 10000"/>
              <a:gd name="connsiteY85" fmla="*/ 106 h 10000"/>
              <a:gd name="connsiteX86" fmla="*/ 1352 w 10000"/>
              <a:gd name="connsiteY86" fmla="*/ 212 h 10000"/>
              <a:gd name="connsiteX87" fmla="*/ 1657 w 10000"/>
              <a:gd name="connsiteY87" fmla="*/ 317 h 10000"/>
              <a:gd name="connsiteX88" fmla="*/ 1810 w 10000"/>
              <a:gd name="connsiteY88" fmla="*/ 423 h 10000"/>
              <a:gd name="connsiteX89" fmla="*/ 1962 w 10000"/>
              <a:gd name="connsiteY89" fmla="*/ 423 h 10000"/>
              <a:gd name="connsiteX90" fmla="*/ 1962 w 10000"/>
              <a:gd name="connsiteY90" fmla="*/ 635 h 10000"/>
              <a:gd name="connsiteX91" fmla="*/ 1810 w 10000"/>
              <a:gd name="connsiteY91" fmla="*/ 847 h 10000"/>
              <a:gd name="connsiteX92" fmla="*/ 1810 w 10000"/>
              <a:gd name="connsiteY92" fmla="*/ 952 h 10000"/>
              <a:gd name="connsiteX93" fmla="*/ 1810 w 10000"/>
              <a:gd name="connsiteY93" fmla="*/ 1164 h 10000"/>
              <a:gd name="connsiteX94" fmla="*/ 1657 w 10000"/>
              <a:gd name="connsiteY94" fmla="*/ 1362 h 10000"/>
              <a:gd name="connsiteX95" fmla="*/ 1657 w 10000"/>
              <a:gd name="connsiteY95" fmla="*/ 1574 h 10000"/>
              <a:gd name="connsiteX96" fmla="*/ 1657 w 10000"/>
              <a:gd name="connsiteY96" fmla="*/ 1892 h 10000"/>
              <a:gd name="connsiteX97" fmla="*/ 1657 w 10000"/>
              <a:gd name="connsiteY97" fmla="*/ 2315 h 10000"/>
              <a:gd name="connsiteX98" fmla="*/ 1505 w 10000"/>
              <a:gd name="connsiteY98" fmla="*/ 2844 h 10000"/>
              <a:gd name="connsiteX99" fmla="*/ 1505 w 10000"/>
              <a:gd name="connsiteY99" fmla="*/ 3373 h 10000"/>
              <a:gd name="connsiteX100" fmla="*/ 1505 w 10000"/>
              <a:gd name="connsiteY100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9543 w 10000"/>
              <a:gd name="connsiteY30" fmla="*/ 8214 h 10000"/>
              <a:gd name="connsiteX31" fmla="*/ 9695 w 10000"/>
              <a:gd name="connsiteY31" fmla="*/ 8532 h 10000"/>
              <a:gd name="connsiteX32" fmla="*/ 9848 w 10000"/>
              <a:gd name="connsiteY32" fmla="*/ 8743 h 10000"/>
              <a:gd name="connsiteX33" fmla="*/ 10000 w 10000"/>
              <a:gd name="connsiteY33" fmla="*/ 8942 h 10000"/>
              <a:gd name="connsiteX34" fmla="*/ 10000 w 10000"/>
              <a:gd name="connsiteY34" fmla="*/ 9153 h 10000"/>
              <a:gd name="connsiteX35" fmla="*/ 9848 w 10000"/>
              <a:gd name="connsiteY35" fmla="*/ 9365 h 10000"/>
              <a:gd name="connsiteX36" fmla="*/ 9543 w 10000"/>
              <a:gd name="connsiteY36" fmla="*/ 9471 h 10000"/>
              <a:gd name="connsiteX37" fmla="*/ 9238 w 10000"/>
              <a:gd name="connsiteY37" fmla="*/ 9577 h 10000"/>
              <a:gd name="connsiteX38" fmla="*/ 8781 w 10000"/>
              <a:gd name="connsiteY38" fmla="*/ 9683 h 10000"/>
              <a:gd name="connsiteX39" fmla="*/ 8343 w 10000"/>
              <a:gd name="connsiteY39" fmla="*/ 9788 h 10000"/>
              <a:gd name="connsiteX40" fmla="*/ 7886 w 10000"/>
              <a:gd name="connsiteY40" fmla="*/ 9894 h 10000"/>
              <a:gd name="connsiteX41" fmla="*/ 7276 w 10000"/>
              <a:gd name="connsiteY41" fmla="*/ 9894 h 10000"/>
              <a:gd name="connsiteX42" fmla="*/ 6514 w 10000"/>
              <a:gd name="connsiteY42" fmla="*/ 10000 h 10000"/>
              <a:gd name="connsiteX43" fmla="*/ 5752 w 10000"/>
              <a:gd name="connsiteY43" fmla="*/ 10000 h 10000"/>
              <a:gd name="connsiteX44" fmla="*/ 4838 w 10000"/>
              <a:gd name="connsiteY44" fmla="*/ 10000 h 10000"/>
              <a:gd name="connsiteX45" fmla="*/ 4095 w 10000"/>
              <a:gd name="connsiteY45" fmla="*/ 10000 h 10000"/>
              <a:gd name="connsiteX46" fmla="*/ 3333 w 10000"/>
              <a:gd name="connsiteY46" fmla="*/ 9894 h 10000"/>
              <a:gd name="connsiteX47" fmla="*/ 2724 w 10000"/>
              <a:gd name="connsiteY47" fmla="*/ 9894 h 10000"/>
              <a:gd name="connsiteX48" fmla="*/ 2267 w 10000"/>
              <a:gd name="connsiteY48" fmla="*/ 9788 h 10000"/>
              <a:gd name="connsiteX49" fmla="*/ 1810 w 10000"/>
              <a:gd name="connsiteY49" fmla="*/ 9577 h 10000"/>
              <a:gd name="connsiteX50" fmla="*/ 1352 w 10000"/>
              <a:gd name="connsiteY50" fmla="*/ 9471 h 10000"/>
              <a:gd name="connsiteX51" fmla="*/ 1067 w 10000"/>
              <a:gd name="connsiteY51" fmla="*/ 9259 h 10000"/>
              <a:gd name="connsiteX52" fmla="*/ 914 w 10000"/>
              <a:gd name="connsiteY52" fmla="*/ 8942 h 10000"/>
              <a:gd name="connsiteX53" fmla="*/ 762 w 10000"/>
              <a:gd name="connsiteY53" fmla="*/ 8638 h 10000"/>
              <a:gd name="connsiteX54" fmla="*/ 610 w 10000"/>
              <a:gd name="connsiteY54" fmla="*/ 8214 h 10000"/>
              <a:gd name="connsiteX55" fmla="*/ 610 w 10000"/>
              <a:gd name="connsiteY55" fmla="*/ 7791 h 10000"/>
              <a:gd name="connsiteX56" fmla="*/ 610 w 10000"/>
              <a:gd name="connsiteY56" fmla="*/ 7262 h 10000"/>
              <a:gd name="connsiteX57" fmla="*/ 610 w 10000"/>
              <a:gd name="connsiteY57" fmla="*/ 6627 h 10000"/>
              <a:gd name="connsiteX58" fmla="*/ 610 w 10000"/>
              <a:gd name="connsiteY58" fmla="*/ 5899 h 10000"/>
              <a:gd name="connsiteX59" fmla="*/ 610 w 10000"/>
              <a:gd name="connsiteY59" fmla="*/ 5476 h 10000"/>
              <a:gd name="connsiteX60" fmla="*/ 610 w 10000"/>
              <a:gd name="connsiteY60" fmla="*/ 5053 h 10000"/>
              <a:gd name="connsiteX61" fmla="*/ 610 w 10000"/>
              <a:gd name="connsiteY61" fmla="*/ 4630 h 10000"/>
              <a:gd name="connsiteX62" fmla="*/ 610 w 10000"/>
              <a:gd name="connsiteY62" fmla="*/ 4206 h 10000"/>
              <a:gd name="connsiteX63" fmla="*/ 610 w 10000"/>
              <a:gd name="connsiteY63" fmla="*/ 3690 h 10000"/>
              <a:gd name="connsiteX64" fmla="*/ 610 w 10000"/>
              <a:gd name="connsiteY64" fmla="*/ 3267 h 10000"/>
              <a:gd name="connsiteX65" fmla="*/ 610 w 10000"/>
              <a:gd name="connsiteY65" fmla="*/ 2950 h 10000"/>
              <a:gd name="connsiteX66" fmla="*/ 610 w 10000"/>
              <a:gd name="connsiteY66" fmla="*/ 2526 h 10000"/>
              <a:gd name="connsiteX67" fmla="*/ 610 w 10000"/>
              <a:gd name="connsiteY67" fmla="*/ 2209 h 10000"/>
              <a:gd name="connsiteX68" fmla="*/ 457 w 10000"/>
              <a:gd name="connsiteY68" fmla="*/ 1892 h 10000"/>
              <a:gd name="connsiteX69" fmla="*/ 457 w 10000"/>
              <a:gd name="connsiteY69" fmla="*/ 1680 h 10000"/>
              <a:gd name="connsiteX70" fmla="*/ 457 w 10000"/>
              <a:gd name="connsiteY70" fmla="*/ 1362 h 10000"/>
              <a:gd name="connsiteX71" fmla="*/ 457 w 10000"/>
              <a:gd name="connsiteY71" fmla="*/ 1164 h 10000"/>
              <a:gd name="connsiteX72" fmla="*/ 457 w 10000"/>
              <a:gd name="connsiteY72" fmla="*/ 1058 h 10000"/>
              <a:gd name="connsiteX73" fmla="*/ 457 w 10000"/>
              <a:gd name="connsiteY73" fmla="*/ 847 h 10000"/>
              <a:gd name="connsiteX74" fmla="*/ 305 w 10000"/>
              <a:gd name="connsiteY74" fmla="*/ 741 h 10000"/>
              <a:gd name="connsiteX75" fmla="*/ 305 w 10000"/>
              <a:gd name="connsiteY75" fmla="*/ 529 h 10000"/>
              <a:gd name="connsiteX76" fmla="*/ 152 w 10000"/>
              <a:gd name="connsiteY76" fmla="*/ 423 h 10000"/>
              <a:gd name="connsiteX77" fmla="*/ 0 w 10000"/>
              <a:gd name="connsiteY77" fmla="*/ 317 h 10000"/>
              <a:gd name="connsiteX78" fmla="*/ 0 w 10000"/>
              <a:gd name="connsiteY78" fmla="*/ 212 h 10000"/>
              <a:gd name="connsiteX79" fmla="*/ 0 w 10000"/>
              <a:gd name="connsiteY79" fmla="*/ 106 h 10000"/>
              <a:gd name="connsiteX80" fmla="*/ 152 w 10000"/>
              <a:gd name="connsiteY80" fmla="*/ 0 h 10000"/>
              <a:gd name="connsiteX81" fmla="*/ 152 w 10000"/>
              <a:gd name="connsiteY81" fmla="*/ 0 h 10000"/>
              <a:gd name="connsiteX82" fmla="*/ 457 w 10000"/>
              <a:gd name="connsiteY82" fmla="*/ 0 h 10000"/>
              <a:gd name="connsiteX83" fmla="*/ 762 w 10000"/>
              <a:gd name="connsiteY83" fmla="*/ 0 h 10000"/>
              <a:gd name="connsiteX84" fmla="*/ 1067 w 10000"/>
              <a:gd name="connsiteY84" fmla="*/ 106 h 10000"/>
              <a:gd name="connsiteX85" fmla="*/ 1352 w 10000"/>
              <a:gd name="connsiteY85" fmla="*/ 212 h 10000"/>
              <a:gd name="connsiteX86" fmla="*/ 1657 w 10000"/>
              <a:gd name="connsiteY86" fmla="*/ 317 h 10000"/>
              <a:gd name="connsiteX87" fmla="*/ 1810 w 10000"/>
              <a:gd name="connsiteY87" fmla="*/ 423 h 10000"/>
              <a:gd name="connsiteX88" fmla="*/ 1962 w 10000"/>
              <a:gd name="connsiteY88" fmla="*/ 423 h 10000"/>
              <a:gd name="connsiteX89" fmla="*/ 1962 w 10000"/>
              <a:gd name="connsiteY89" fmla="*/ 635 h 10000"/>
              <a:gd name="connsiteX90" fmla="*/ 1810 w 10000"/>
              <a:gd name="connsiteY90" fmla="*/ 847 h 10000"/>
              <a:gd name="connsiteX91" fmla="*/ 1810 w 10000"/>
              <a:gd name="connsiteY91" fmla="*/ 952 h 10000"/>
              <a:gd name="connsiteX92" fmla="*/ 1810 w 10000"/>
              <a:gd name="connsiteY92" fmla="*/ 1164 h 10000"/>
              <a:gd name="connsiteX93" fmla="*/ 1657 w 10000"/>
              <a:gd name="connsiteY93" fmla="*/ 1362 h 10000"/>
              <a:gd name="connsiteX94" fmla="*/ 1657 w 10000"/>
              <a:gd name="connsiteY94" fmla="*/ 1574 h 10000"/>
              <a:gd name="connsiteX95" fmla="*/ 1657 w 10000"/>
              <a:gd name="connsiteY95" fmla="*/ 1892 h 10000"/>
              <a:gd name="connsiteX96" fmla="*/ 1657 w 10000"/>
              <a:gd name="connsiteY96" fmla="*/ 2315 h 10000"/>
              <a:gd name="connsiteX97" fmla="*/ 1505 w 10000"/>
              <a:gd name="connsiteY97" fmla="*/ 2844 h 10000"/>
              <a:gd name="connsiteX98" fmla="*/ 1505 w 10000"/>
              <a:gd name="connsiteY98" fmla="*/ 3373 h 10000"/>
              <a:gd name="connsiteX99" fmla="*/ 1505 w 10000"/>
              <a:gd name="connsiteY99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9695 w 10000"/>
              <a:gd name="connsiteY30" fmla="*/ 8532 h 10000"/>
              <a:gd name="connsiteX31" fmla="*/ 9848 w 10000"/>
              <a:gd name="connsiteY31" fmla="*/ 8743 h 10000"/>
              <a:gd name="connsiteX32" fmla="*/ 10000 w 10000"/>
              <a:gd name="connsiteY32" fmla="*/ 8942 h 10000"/>
              <a:gd name="connsiteX33" fmla="*/ 10000 w 10000"/>
              <a:gd name="connsiteY33" fmla="*/ 9153 h 10000"/>
              <a:gd name="connsiteX34" fmla="*/ 9848 w 10000"/>
              <a:gd name="connsiteY34" fmla="*/ 9365 h 10000"/>
              <a:gd name="connsiteX35" fmla="*/ 9543 w 10000"/>
              <a:gd name="connsiteY35" fmla="*/ 9471 h 10000"/>
              <a:gd name="connsiteX36" fmla="*/ 9238 w 10000"/>
              <a:gd name="connsiteY36" fmla="*/ 9577 h 10000"/>
              <a:gd name="connsiteX37" fmla="*/ 8781 w 10000"/>
              <a:gd name="connsiteY37" fmla="*/ 9683 h 10000"/>
              <a:gd name="connsiteX38" fmla="*/ 8343 w 10000"/>
              <a:gd name="connsiteY38" fmla="*/ 9788 h 10000"/>
              <a:gd name="connsiteX39" fmla="*/ 7886 w 10000"/>
              <a:gd name="connsiteY39" fmla="*/ 9894 h 10000"/>
              <a:gd name="connsiteX40" fmla="*/ 7276 w 10000"/>
              <a:gd name="connsiteY40" fmla="*/ 9894 h 10000"/>
              <a:gd name="connsiteX41" fmla="*/ 6514 w 10000"/>
              <a:gd name="connsiteY41" fmla="*/ 10000 h 10000"/>
              <a:gd name="connsiteX42" fmla="*/ 5752 w 10000"/>
              <a:gd name="connsiteY42" fmla="*/ 10000 h 10000"/>
              <a:gd name="connsiteX43" fmla="*/ 4838 w 10000"/>
              <a:gd name="connsiteY43" fmla="*/ 10000 h 10000"/>
              <a:gd name="connsiteX44" fmla="*/ 4095 w 10000"/>
              <a:gd name="connsiteY44" fmla="*/ 10000 h 10000"/>
              <a:gd name="connsiteX45" fmla="*/ 3333 w 10000"/>
              <a:gd name="connsiteY45" fmla="*/ 9894 h 10000"/>
              <a:gd name="connsiteX46" fmla="*/ 2724 w 10000"/>
              <a:gd name="connsiteY46" fmla="*/ 9894 h 10000"/>
              <a:gd name="connsiteX47" fmla="*/ 2267 w 10000"/>
              <a:gd name="connsiteY47" fmla="*/ 9788 h 10000"/>
              <a:gd name="connsiteX48" fmla="*/ 1810 w 10000"/>
              <a:gd name="connsiteY48" fmla="*/ 9577 h 10000"/>
              <a:gd name="connsiteX49" fmla="*/ 1352 w 10000"/>
              <a:gd name="connsiteY49" fmla="*/ 9471 h 10000"/>
              <a:gd name="connsiteX50" fmla="*/ 1067 w 10000"/>
              <a:gd name="connsiteY50" fmla="*/ 9259 h 10000"/>
              <a:gd name="connsiteX51" fmla="*/ 914 w 10000"/>
              <a:gd name="connsiteY51" fmla="*/ 8942 h 10000"/>
              <a:gd name="connsiteX52" fmla="*/ 762 w 10000"/>
              <a:gd name="connsiteY52" fmla="*/ 8638 h 10000"/>
              <a:gd name="connsiteX53" fmla="*/ 610 w 10000"/>
              <a:gd name="connsiteY53" fmla="*/ 8214 h 10000"/>
              <a:gd name="connsiteX54" fmla="*/ 610 w 10000"/>
              <a:gd name="connsiteY54" fmla="*/ 7791 h 10000"/>
              <a:gd name="connsiteX55" fmla="*/ 610 w 10000"/>
              <a:gd name="connsiteY55" fmla="*/ 7262 h 10000"/>
              <a:gd name="connsiteX56" fmla="*/ 610 w 10000"/>
              <a:gd name="connsiteY56" fmla="*/ 6627 h 10000"/>
              <a:gd name="connsiteX57" fmla="*/ 610 w 10000"/>
              <a:gd name="connsiteY57" fmla="*/ 5899 h 10000"/>
              <a:gd name="connsiteX58" fmla="*/ 610 w 10000"/>
              <a:gd name="connsiteY58" fmla="*/ 5476 h 10000"/>
              <a:gd name="connsiteX59" fmla="*/ 610 w 10000"/>
              <a:gd name="connsiteY59" fmla="*/ 5053 h 10000"/>
              <a:gd name="connsiteX60" fmla="*/ 610 w 10000"/>
              <a:gd name="connsiteY60" fmla="*/ 4630 h 10000"/>
              <a:gd name="connsiteX61" fmla="*/ 610 w 10000"/>
              <a:gd name="connsiteY61" fmla="*/ 4206 h 10000"/>
              <a:gd name="connsiteX62" fmla="*/ 610 w 10000"/>
              <a:gd name="connsiteY62" fmla="*/ 3690 h 10000"/>
              <a:gd name="connsiteX63" fmla="*/ 610 w 10000"/>
              <a:gd name="connsiteY63" fmla="*/ 3267 h 10000"/>
              <a:gd name="connsiteX64" fmla="*/ 610 w 10000"/>
              <a:gd name="connsiteY64" fmla="*/ 2950 h 10000"/>
              <a:gd name="connsiteX65" fmla="*/ 610 w 10000"/>
              <a:gd name="connsiteY65" fmla="*/ 2526 h 10000"/>
              <a:gd name="connsiteX66" fmla="*/ 610 w 10000"/>
              <a:gd name="connsiteY66" fmla="*/ 2209 h 10000"/>
              <a:gd name="connsiteX67" fmla="*/ 457 w 10000"/>
              <a:gd name="connsiteY67" fmla="*/ 1892 h 10000"/>
              <a:gd name="connsiteX68" fmla="*/ 457 w 10000"/>
              <a:gd name="connsiteY68" fmla="*/ 1680 h 10000"/>
              <a:gd name="connsiteX69" fmla="*/ 457 w 10000"/>
              <a:gd name="connsiteY69" fmla="*/ 1362 h 10000"/>
              <a:gd name="connsiteX70" fmla="*/ 457 w 10000"/>
              <a:gd name="connsiteY70" fmla="*/ 1164 h 10000"/>
              <a:gd name="connsiteX71" fmla="*/ 457 w 10000"/>
              <a:gd name="connsiteY71" fmla="*/ 1058 h 10000"/>
              <a:gd name="connsiteX72" fmla="*/ 457 w 10000"/>
              <a:gd name="connsiteY72" fmla="*/ 847 h 10000"/>
              <a:gd name="connsiteX73" fmla="*/ 305 w 10000"/>
              <a:gd name="connsiteY73" fmla="*/ 741 h 10000"/>
              <a:gd name="connsiteX74" fmla="*/ 305 w 10000"/>
              <a:gd name="connsiteY74" fmla="*/ 529 h 10000"/>
              <a:gd name="connsiteX75" fmla="*/ 152 w 10000"/>
              <a:gd name="connsiteY75" fmla="*/ 423 h 10000"/>
              <a:gd name="connsiteX76" fmla="*/ 0 w 10000"/>
              <a:gd name="connsiteY76" fmla="*/ 317 h 10000"/>
              <a:gd name="connsiteX77" fmla="*/ 0 w 10000"/>
              <a:gd name="connsiteY77" fmla="*/ 212 h 10000"/>
              <a:gd name="connsiteX78" fmla="*/ 0 w 10000"/>
              <a:gd name="connsiteY78" fmla="*/ 106 h 10000"/>
              <a:gd name="connsiteX79" fmla="*/ 152 w 10000"/>
              <a:gd name="connsiteY79" fmla="*/ 0 h 10000"/>
              <a:gd name="connsiteX80" fmla="*/ 152 w 10000"/>
              <a:gd name="connsiteY80" fmla="*/ 0 h 10000"/>
              <a:gd name="connsiteX81" fmla="*/ 457 w 10000"/>
              <a:gd name="connsiteY81" fmla="*/ 0 h 10000"/>
              <a:gd name="connsiteX82" fmla="*/ 762 w 10000"/>
              <a:gd name="connsiteY82" fmla="*/ 0 h 10000"/>
              <a:gd name="connsiteX83" fmla="*/ 1067 w 10000"/>
              <a:gd name="connsiteY83" fmla="*/ 106 h 10000"/>
              <a:gd name="connsiteX84" fmla="*/ 1352 w 10000"/>
              <a:gd name="connsiteY84" fmla="*/ 212 h 10000"/>
              <a:gd name="connsiteX85" fmla="*/ 1657 w 10000"/>
              <a:gd name="connsiteY85" fmla="*/ 317 h 10000"/>
              <a:gd name="connsiteX86" fmla="*/ 1810 w 10000"/>
              <a:gd name="connsiteY86" fmla="*/ 423 h 10000"/>
              <a:gd name="connsiteX87" fmla="*/ 1962 w 10000"/>
              <a:gd name="connsiteY87" fmla="*/ 423 h 10000"/>
              <a:gd name="connsiteX88" fmla="*/ 1962 w 10000"/>
              <a:gd name="connsiteY88" fmla="*/ 635 h 10000"/>
              <a:gd name="connsiteX89" fmla="*/ 1810 w 10000"/>
              <a:gd name="connsiteY89" fmla="*/ 847 h 10000"/>
              <a:gd name="connsiteX90" fmla="*/ 1810 w 10000"/>
              <a:gd name="connsiteY90" fmla="*/ 952 h 10000"/>
              <a:gd name="connsiteX91" fmla="*/ 1810 w 10000"/>
              <a:gd name="connsiteY91" fmla="*/ 1164 h 10000"/>
              <a:gd name="connsiteX92" fmla="*/ 1657 w 10000"/>
              <a:gd name="connsiteY92" fmla="*/ 1362 h 10000"/>
              <a:gd name="connsiteX93" fmla="*/ 1657 w 10000"/>
              <a:gd name="connsiteY93" fmla="*/ 1574 h 10000"/>
              <a:gd name="connsiteX94" fmla="*/ 1657 w 10000"/>
              <a:gd name="connsiteY94" fmla="*/ 1892 h 10000"/>
              <a:gd name="connsiteX95" fmla="*/ 1657 w 10000"/>
              <a:gd name="connsiteY95" fmla="*/ 2315 h 10000"/>
              <a:gd name="connsiteX96" fmla="*/ 1505 w 10000"/>
              <a:gd name="connsiteY96" fmla="*/ 2844 h 10000"/>
              <a:gd name="connsiteX97" fmla="*/ 1505 w 10000"/>
              <a:gd name="connsiteY97" fmla="*/ 3373 h 10000"/>
              <a:gd name="connsiteX98" fmla="*/ 1505 w 10000"/>
              <a:gd name="connsiteY98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9848 w 10000"/>
              <a:gd name="connsiteY30" fmla="*/ 8743 h 10000"/>
              <a:gd name="connsiteX31" fmla="*/ 10000 w 10000"/>
              <a:gd name="connsiteY31" fmla="*/ 8942 h 10000"/>
              <a:gd name="connsiteX32" fmla="*/ 10000 w 10000"/>
              <a:gd name="connsiteY32" fmla="*/ 9153 h 10000"/>
              <a:gd name="connsiteX33" fmla="*/ 9848 w 10000"/>
              <a:gd name="connsiteY33" fmla="*/ 9365 h 10000"/>
              <a:gd name="connsiteX34" fmla="*/ 9543 w 10000"/>
              <a:gd name="connsiteY34" fmla="*/ 9471 h 10000"/>
              <a:gd name="connsiteX35" fmla="*/ 9238 w 10000"/>
              <a:gd name="connsiteY35" fmla="*/ 9577 h 10000"/>
              <a:gd name="connsiteX36" fmla="*/ 8781 w 10000"/>
              <a:gd name="connsiteY36" fmla="*/ 9683 h 10000"/>
              <a:gd name="connsiteX37" fmla="*/ 8343 w 10000"/>
              <a:gd name="connsiteY37" fmla="*/ 9788 h 10000"/>
              <a:gd name="connsiteX38" fmla="*/ 7886 w 10000"/>
              <a:gd name="connsiteY38" fmla="*/ 9894 h 10000"/>
              <a:gd name="connsiteX39" fmla="*/ 7276 w 10000"/>
              <a:gd name="connsiteY39" fmla="*/ 9894 h 10000"/>
              <a:gd name="connsiteX40" fmla="*/ 6514 w 10000"/>
              <a:gd name="connsiteY40" fmla="*/ 10000 h 10000"/>
              <a:gd name="connsiteX41" fmla="*/ 5752 w 10000"/>
              <a:gd name="connsiteY41" fmla="*/ 10000 h 10000"/>
              <a:gd name="connsiteX42" fmla="*/ 4838 w 10000"/>
              <a:gd name="connsiteY42" fmla="*/ 10000 h 10000"/>
              <a:gd name="connsiteX43" fmla="*/ 4095 w 10000"/>
              <a:gd name="connsiteY43" fmla="*/ 10000 h 10000"/>
              <a:gd name="connsiteX44" fmla="*/ 3333 w 10000"/>
              <a:gd name="connsiteY44" fmla="*/ 9894 h 10000"/>
              <a:gd name="connsiteX45" fmla="*/ 2724 w 10000"/>
              <a:gd name="connsiteY45" fmla="*/ 9894 h 10000"/>
              <a:gd name="connsiteX46" fmla="*/ 2267 w 10000"/>
              <a:gd name="connsiteY46" fmla="*/ 9788 h 10000"/>
              <a:gd name="connsiteX47" fmla="*/ 1810 w 10000"/>
              <a:gd name="connsiteY47" fmla="*/ 9577 h 10000"/>
              <a:gd name="connsiteX48" fmla="*/ 1352 w 10000"/>
              <a:gd name="connsiteY48" fmla="*/ 9471 h 10000"/>
              <a:gd name="connsiteX49" fmla="*/ 1067 w 10000"/>
              <a:gd name="connsiteY49" fmla="*/ 9259 h 10000"/>
              <a:gd name="connsiteX50" fmla="*/ 914 w 10000"/>
              <a:gd name="connsiteY50" fmla="*/ 8942 h 10000"/>
              <a:gd name="connsiteX51" fmla="*/ 762 w 10000"/>
              <a:gd name="connsiteY51" fmla="*/ 8638 h 10000"/>
              <a:gd name="connsiteX52" fmla="*/ 610 w 10000"/>
              <a:gd name="connsiteY52" fmla="*/ 8214 h 10000"/>
              <a:gd name="connsiteX53" fmla="*/ 610 w 10000"/>
              <a:gd name="connsiteY53" fmla="*/ 7791 h 10000"/>
              <a:gd name="connsiteX54" fmla="*/ 610 w 10000"/>
              <a:gd name="connsiteY54" fmla="*/ 7262 h 10000"/>
              <a:gd name="connsiteX55" fmla="*/ 610 w 10000"/>
              <a:gd name="connsiteY55" fmla="*/ 6627 h 10000"/>
              <a:gd name="connsiteX56" fmla="*/ 610 w 10000"/>
              <a:gd name="connsiteY56" fmla="*/ 5899 h 10000"/>
              <a:gd name="connsiteX57" fmla="*/ 610 w 10000"/>
              <a:gd name="connsiteY57" fmla="*/ 5476 h 10000"/>
              <a:gd name="connsiteX58" fmla="*/ 610 w 10000"/>
              <a:gd name="connsiteY58" fmla="*/ 5053 h 10000"/>
              <a:gd name="connsiteX59" fmla="*/ 610 w 10000"/>
              <a:gd name="connsiteY59" fmla="*/ 4630 h 10000"/>
              <a:gd name="connsiteX60" fmla="*/ 610 w 10000"/>
              <a:gd name="connsiteY60" fmla="*/ 4206 h 10000"/>
              <a:gd name="connsiteX61" fmla="*/ 610 w 10000"/>
              <a:gd name="connsiteY61" fmla="*/ 3690 h 10000"/>
              <a:gd name="connsiteX62" fmla="*/ 610 w 10000"/>
              <a:gd name="connsiteY62" fmla="*/ 3267 h 10000"/>
              <a:gd name="connsiteX63" fmla="*/ 610 w 10000"/>
              <a:gd name="connsiteY63" fmla="*/ 2950 h 10000"/>
              <a:gd name="connsiteX64" fmla="*/ 610 w 10000"/>
              <a:gd name="connsiteY64" fmla="*/ 2526 h 10000"/>
              <a:gd name="connsiteX65" fmla="*/ 610 w 10000"/>
              <a:gd name="connsiteY65" fmla="*/ 2209 h 10000"/>
              <a:gd name="connsiteX66" fmla="*/ 457 w 10000"/>
              <a:gd name="connsiteY66" fmla="*/ 1892 h 10000"/>
              <a:gd name="connsiteX67" fmla="*/ 457 w 10000"/>
              <a:gd name="connsiteY67" fmla="*/ 1680 h 10000"/>
              <a:gd name="connsiteX68" fmla="*/ 457 w 10000"/>
              <a:gd name="connsiteY68" fmla="*/ 1362 h 10000"/>
              <a:gd name="connsiteX69" fmla="*/ 457 w 10000"/>
              <a:gd name="connsiteY69" fmla="*/ 1164 h 10000"/>
              <a:gd name="connsiteX70" fmla="*/ 457 w 10000"/>
              <a:gd name="connsiteY70" fmla="*/ 1058 h 10000"/>
              <a:gd name="connsiteX71" fmla="*/ 457 w 10000"/>
              <a:gd name="connsiteY71" fmla="*/ 847 h 10000"/>
              <a:gd name="connsiteX72" fmla="*/ 305 w 10000"/>
              <a:gd name="connsiteY72" fmla="*/ 741 h 10000"/>
              <a:gd name="connsiteX73" fmla="*/ 305 w 10000"/>
              <a:gd name="connsiteY73" fmla="*/ 529 h 10000"/>
              <a:gd name="connsiteX74" fmla="*/ 152 w 10000"/>
              <a:gd name="connsiteY74" fmla="*/ 423 h 10000"/>
              <a:gd name="connsiteX75" fmla="*/ 0 w 10000"/>
              <a:gd name="connsiteY75" fmla="*/ 317 h 10000"/>
              <a:gd name="connsiteX76" fmla="*/ 0 w 10000"/>
              <a:gd name="connsiteY76" fmla="*/ 212 h 10000"/>
              <a:gd name="connsiteX77" fmla="*/ 0 w 10000"/>
              <a:gd name="connsiteY77" fmla="*/ 106 h 10000"/>
              <a:gd name="connsiteX78" fmla="*/ 152 w 10000"/>
              <a:gd name="connsiteY78" fmla="*/ 0 h 10000"/>
              <a:gd name="connsiteX79" fmla="*/ 152 w 10000"/>
              <a:gd name="connsiteY79" fmla="*/ 0 h 10000"/>
              <a:gd name="connsiteX80" fmla="*/ 457 w 10000"/>
              <a:gd name="connsiteY80" fmla="*/ 0 h 10000"/>
              <a:gd name="connsiteX81" fmla="*/ 762 w 10000"/>
              <a:gd name="connsiteY81" fmla="*/ 0 h 10000"/>
              <a:gd name="connsiteX82" fmla="*/ 1067 w 10000"/>
              <a:gd name="connsiteY82" fmla="*/ 106 h 10000"/>
              <a:gd name="connsiteX83" fmla="*/ 1352 w 10000"/>
              <a:gd name="connsiteY83" fmla="*/ 212 h 10000"/>
              <a:gd name="connsiteX84" fmla="*/ 1657 w 10000"/>
              <a:gd name="connsiteY84" fmla="*/ 317 h 10000"/>
              <a:gd name="connsiteX85" fmla="*/ 1810 w 10000"/>
              <a:gd name="connsiteY85" fmla="*/ 423 h 10000"/>
              <a:gd name="connsiteX86" fmla="*/ 1962 w 10000"/>
              <a:gd name="connsiteY86" fmla="*/ 423 h 10000"/>
              <a:gd name="connsiteX87" fmla="*/ 1962 w 10000"/>
              <a:gd name="connsiteY87" fmla="*/ 635 h 10000"/>
              <a:gd name="connsiteX88" fmla="*/ 1810 w 10000"/>
              <a:gd name="connsiteY88" fmla="*/ 847 h 10000"/>
              <a:gd name="connsiteX89" fmla="*/ 1810 w 10000"/>
              <a:gd name="connsiteY89" fmla="*/ 952 h 10000"/>
              <a:gd name="connsiteX90" fmla="*/ 1810 w 10000"/>
              <a:gd name="connsiteY90" fmla="*/ 1164 h 10000"/>
              <a:gd name="connsiteX91" fmla="*/ 1657 w 10000"/>
              <a:gd name="connsiteY91" fmla="*/ 1362 h 10000"/>
              <a:gd name="connsiteX92" fmla="*/ 1657 w 10000"/>
              <a:gd name="connsiteY92" fmla="*/ 1574 h 10000"/>
              <a:gd name="connsiteX93" fmla="*/ 1657 w 10000"/>
              <a:gd name="connsiteY93" fmla="*/ 1892 h 10000"/>
              <a:gd name="connsiteX94" fmla="*/ 1657 w 10000"/>
              <a:gd name="connsiteY94" fmla="*/ 2315 h 10000"/>
              <a:gd name="connsiteX95" fmla="*/ 1505 w 10000"/>
              <a:gd name="connsiteY95" fmla="*/ 2844 h 10000"/>
              <a:gd name="connsiteX96" fmla="*/ 1505 w 10000"/>
              <a:gd name="connsiteY96" fmla="*/ 3373 h 10000"/>
              <a:gd name="connsiteX97" fmla="*/ 1505 w 10000"/>
              <a:gd name="connsiteY97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10000 w 10000"/>
              <a:gd name="connsiteY30" fmla="*/ 8942 h 10000"/>
              <a:gd name="connsiteX31" fmla="*/ 10000 w 10000"/>
              <a:gd name="connsiteY31" fmla="*/ 9153 h 10000"/>
              <a:gd name="connsiteX32" fmla="*/ 9848 w 10000"/>
              <a:gd name="connsiteY32" fmla="*/ 9365 h 10000"/>
              <a:gd name="connsiteX33" fmla="*/ 9543 w 10000"/>
              <a:gd name="connsiteY33" fmla="*/ 9471 h 10000"/>
              <a:gd name="connsiteX34" fmla="*/ 9238 w 10000"/>
              <a:gd name="connsiteY34" fmla="*/ 9577 h 10000"/>
              <a:gd name="connsiteX35" fmla="*/ 8781 w 10000"/>
              <a:gd name="connsiteY35" fmla="*/ 9683 h 10000"/>
              <a:gd name="connsiteX36" fmla="*/ 8343 w 10000"/>
              <a:gd name="connsiteY36" fmla="*/ 9788 h 10000"/>
              <a:gd name="connsiteX37" fmla="*/ 7886 w 10000"/>
              <a:gd name="connsiteY37" fmla="*/ 9894 h 10000"/>
              <a:gd name="connsiteX38" fmla="*/ 7276 w 10000"/>
              <a:gd name="connsiteY38" fmla="*/ 9894 h 10000"/>
              <a:gd name="connsiteX39" fmla="*/ 6514 w 10000"/>
              <a:gd name="connsiteY39" fmla="*/ 10000 h 10000"/>
              <a:gd name="connsiteX40" fmla="*/ 5752 w 10000"/>
              <a:gd name="connsiteY40" fmla="*/ 10000 h 10000"/>
              <a:gd name="connsiteX41" fmla="*/ 4838 w 10000"/>
              <a:gd name="connsiteY41" fmla="*/ 10000 h 10000"/>
              <a:gd name="connsiteX42" fmla="*/ 4095 w 10000"/>
              <a:gd name="connsiteY42" fmla="*/ 10000 h 10000"/>
              <a:gd name="connsiteX43" fmla="*/ 3333 w 10000"/>
              <a:gd name="connsiteY43" fmla="*/ 9894 h 10000"/>
              <a:gd name="connsiteX44" fmla="*/ 2724 w 10000"/>
              <a:gd name="connsiteY44" fmla="*/ 9894 h 10000"/>
              <a:gd name="connsiteX45" fmla="*/ 2267 w 10000"/>
              <a:gd name="connsiteY45" fmla="*/ 9788 h 10000"/>
              <a:gd name="connsiteX46" fmla="*/ 1810 w 10000"/>
              <a:gd name="connsiteY46" fmla="*/ 9577 h 10000"/>
              <a:gd name="connsiteX47" fmla="*/ 1352 w 10000"/>
              <a:gd name="connsiteY47" fmla="*/ 9471 h 10000"/>
              <a:gd name="connsiteX48" fmla="*/ 1067 w 10000"/>
              <a:gd name="connsiteY48" fmla="*/ 9259 h 10000"/>
              <a:gd name="connsiteX49" fmla="*/ 914 w 10000"/>
              <a:gd name="connsiteY49" fmla="*/ 8942 h 10000"/>
              <a:gd name="connsiteX50" fmla="*/ 762 w 10000"/>
              <a:gd name="connsiteY50" fmla="*/ 8638 h 10000"/>
              <a:gd name="connsiteX51" fmla="*/ 610 w 10000"/>
              <a:gd name="connsiteY51" fmla="*/ 8214 h 10000"/>
              <a:gd name="connsiteX52" fmla="*/ 610 w 10000"/>
              <a:gd name="connsiteY52" fmla="*/ 7791 h 10000"/>
              <a:gd name="connsiteX53" fmla="*/ 610 w 10000"/>
              <a:gd name="connsiteY53" fmla="*/ 7262 h 10000"/>
              <a:gd name="connsiteX54" fmla="*/ 610 w 10000"/>
              <a:gd name="connsiteY54" fmla="*/ 6627 h 10000"/>
              <a:gd name="connsiteX55" fmla="*/ 610 w 10000"/>
              <a:gd name="connsiteY55" fmla="*/ 5899 h 10000"/>
              <a:gd name="connsiteX56" fmla="*/ 610 w 10000"/>
              <a:gd name="connsiteY56" fmla="*/ 5476 h 10000"/>
              <a:gd name="connsiteX57" fmla="*/ 610 w 10000"/>
              <a:gd name="connsiteY57" fmla="*/ 5053 h 10000"/>
              <a:gd name="connsiteX58" fmla="*/ 610 w 10000"/>
              <a:gd name="connsiteY58" fmla="*/ 4630 h 10000"/>
              <a:gd name="connsiteX59" fmla="*/ 610 w 10000"/>
              <a:gd name="connsiteY59" fmla="*/ 4206 h 10000"/>
              <a:gd name="connsiteX60" fmla="*/ 610 w 10000"/>
              <a:gd name="connsiteY60" fmla="*/ 3690 h 10000"/>
              <a:gd name="connsiteX61" fmla="*/ 610 w 10000"/>
              <a:gd name="connsiteY61" fmla="*/ 3267 h 10000"/>
              <a:gd name="connsiteX62" fmla="*/ 610 w 10000"/>
              <a:gd name="connsiteY62" fmla="*/ 2950 h 10000"/>
              <a:gd name="connsiteX63" fmla="*/ 610 w 10000"/>
              <a:gd name="connsiteY63" fmla="*/ 2526 h 10000"/>
              <a:gd name="connsiteX64" fmla="*/ 610 w 10000"/>
              <a:gd name="connsiteY64" fmla="*/ 2209 h 10000"/>
              <a:gd name="connsiteX65" fmla="*/ 457 w 10000"/>
              <a:gd name="connsiteY65" fmla="*/ 1892 h 10000"/>
              <a:gd name="connsiteX66" fmla="*/ 457 w 10000"/>
              <a:gd name="connsiteY66" fmla="*/ 1680 h 10000"/>
              <a:gd name="connsiteX67" fmla="*/ 457 w 10000"/>
              <a:gd name="connsiteY67" fmla="*/ 1362 h 10000"/>
              <a:gd name="connsiteX68" fmla="*/ 457 w 10000"/>
              <a:gd name="connsiteY68" fmla="*/ 1164 h 10000"/>
              <a:gd name="connsiteX69" fmla="*/ 457 w 10000"/>
              <a:gd name="connsiteY69" fmla="*/ 1058 h 10000"/>
              <a:gd name="connsiteX70" fmla="*/ 457 w 10000"/>
              <a:gd name="connsiteY70" fmla="*/ 847 h 10000"/>
              <a:gd name="connsiteX71" fmla="*/ 305 w 10000"/>
              <a:gd name="connsiteY71" fmla="*/ 741 h 10000"/>
              <a:gd name="connsiteX72" fmla="*/ 305 w 10000"/>
              <a:gd name="connsiteY72" fmla="*/ 529 h 10000"/>
              <a:gd name="connsiteX73" fmla="*/ 152 w 10000"/>
              <a:gd name="connsiteY73" fmla="*/ 423 h 10000"/>
              <a:gd name="connsiteX74" fmla="*/ 0 w 10000"/>
              <a:gd name="connsiteY74" fmla="*/ 317 h 10000"/>
              <a:gd name="connsiteX75" fmla="*/ 0 w 10000"/>
              <a:gd name="connsiteY75" fmla="*/ 212 h 10000"/>
              <a:gd name="connsiteX76" fmla="*/ 0 w 10000"/>
              <a:gd name="connsiteY76" fmla="*/ 106 h 10000"/>
              <a:gd name="connsiteX77" fmla="*/ 152 w 10000"/>
              <a:gd name="connsiteY77" fmla="*/ 0 h 10000"/>
              <a:gd name="connsiteX78" fmla="*/ 152 w 10000"/>
              <a:gd name="connsiteY78" fmla="*/ 0 h 10000"/>
              <a:gd name="connsiteX79" fmla="*/ 457 w 10000"/>
              <a:gd name="connsiteY79" fmla="*/ 0 h 10000"/>
              <a:gd name="connsiteX80" fmla="*/ 762 w 10000"/>
              <a:gd name="connsiteY80" fmla="*/ 0 h 10000"/>
              <a:gd name="connsiteX81" fmla="*/ 1067 w 10000"/>
              <a:gd name="connsiteY81" fmla="*/ 106 h 10000"/>
              <a:gd name="connsiteX82" fmla="*/ 1352 w 10000"/>
              <a:gd name="connsiteY82" fmla="*/ 212 h 10000"/>
              <a:gd name="connsiteX83" fmla="*/ 1657 w 10000"/>
              <a:gd name="connsiteY83" fmla="*/ 317 h 10000"/>
              <a:gd name="connsiteX84" fmla="*/ 1810 w 10000"/>
              <a:gd name="connsiteY84" fmla="*/ 423 h 10000"/>
              <a:gd name="connsiteX85" fmla="*/ 1962 w 10000"/>
              <a:gd name="connsiteY85" fmla="*/ 423 h 10000"/>
              <a:gd name="connsiteX86" fmla="*/ 1962 w 10000"/>
              <a:gd name="connsiteY86" fmla="*/ 635 h 10000"/>
              <a:gd name="connsiteX87" fmla="*/ 1810 w 10000"/>
              <a:gd name="connsiteY87" fmla="*/ 847 h 10000"/>
              <a:gd name="connsiteX88" fmla="*/ 1810 w 10000"/>
              <a:gd name="connsiteY88" fmla="*/ 952 h 10000"/>
              <a:gd name="connsiteX89" fmla="*/ 1810 w 10000"/>
              <a:gd name="connsiteY89" fmla="*/ 1164 h 10000"/>
              <a:gd name="connsiteX90" fmla="*/ 1657 w 10000"/>
              <a:gd name="connsiteY90" fmla="*/ 1362 h 10000"/>
              <a:gd name="connsiteX91" fmla="*/ 1657 w 10000"/>
              <a:gd name="connsiteY91" fmla="*/ 1574 h 10000"/>
              <a:gd name="connsiteX92" fmla="*/ 1657 w 10000"/>
              <a:gd name="connsiteY92" fmla="*/ 1892 h 10000"/>
              <a:gd name="connsiteX93" fmla="*/ 1657 w 10000"/>
              <a:gd name="connsiteY93" fmla="*/ 2315 h 10000"/>
              <a:gd name="connsiteX94" fmla="*/ 1505 w 10000"/>
              <a:gd name="connsiteY94" fmla="*/ 2844 h 10000"/>
              <a:gd name="connsiteX95" fmla="*/ 1505 w 10000"/>
              <a:gd name="connsiteY95" fmla="*/ 3373 h 10000"/>
              <a:gd name="connsiteX96" fmla="*/ 1505 w 10000"/>
              <a:gd name="connsiteY96" fmla="*/ 3373 h 10000"/>
              <a:gd name="connsiteX0" fmla="*/ 1505 w 10000"/>
              <a:gd name="connsiteY0" fmla="*/ 3373 h 10000"/>
              <a:gd name="connsiteX1" fmla="*/ 1505 w 10000"/>
              <a:gd name="connsiteY1" fmla="*/ 3889 h 10000"/>
              <a:gd name="connsiteX2" fmla="*/ 1505 w 10000"/>
              <a:gd name="connsiteY2" fmla="*/ 4312 h 10000"/>
              <a:gd name="connsiteX3" fmla="*/ 1505 w 10000"/>
              <a:gd name="connsiteY3" fmla="*/ 4735 h 10000"/>
              <a:gd name="connsiteX4" fmla="*/ 1505 w 10000"/>
              <a:gd name="connsiteY4" fmla="*/ 5159 h 10000"/>
              <a:gd name="connsiteX5" fmla="*/ 1505 w 10000"/>
              <a:gd name="connsiteY5" fmla="*/ 5582 h 10000"/>
              <a:gd name="connsiteX6" fmla="*/ 1505 w 10000"/>
              <a:gd name="connsiteY6" fmla="*/ 5899 h 10000"/>
              <a:gd name="connsiteX7" fmla="*/ 1505 w 10000"/>
              <a:gd name="connsiteY7" fmla="*/ 6217 h 10000"/>
              <a:gd name="connsiteX8" fmla="*/ 1505 w 10000"/>
              <a:gd name="connsiteY8" fmla="*/ 6415 h 10000"/>
              <a:gd name="connsiteX9" fmla="*/ 1352 w 10000"/>
              <a:gd name="connsiteY9" fmla="*/ 6944 h 10000"/>
              <a:gd name="connsiteX10" fmla="*/ 1352 w 10000"/>
              <a:gd name="connsiteY10" fmla="*/ 7368 h 10000"/>
              <a:gd name="connsiteX11" fmla="*/ 1505 w 10000"/>
              <a:gd name="connsiteY11" fmla="*/ 7685 h 10000"/>
              <a:gd name="connsiteX12" fmla="*/ 1505 w 10000"/>
              <a:gd name="connsiteY12" fmla="*/ 8003 h 10000"/>
              <a:gd name="connsiteX13" fmla="*/ 1657 w 10000"/>
              <a:gd name="connsiteY13" fmla="*/ 8320 h 10000"/>
              <a:gd name="connsiteX14" fmla="*/ 1810 w 10000"/>
              <a:gd name="connsiteY14" fmla="*/ 8638 h 10000"/>
              <a:gd name="connsiteX15" fmla="*/ 1962 w 10000"/>
              <a:gd name="connsiteY15" fmla="*/ 8836 h 10000"/>
              <a:gd name="connsiteX16" fmla="*/ 2267 w 10000"/>
              <a:gd name="connsiteY16" fmla="*/ 8942 h 10000"/>
              <a:gd name="connsiteX17" fmla="*/ 2571 w 10000"/>
              <a:gd name="connsiteY17" fmla="*/ 9048 h 10000"/>
              <a:gd name="connsiteX18" fmla="*/ 3029 w 10000"/>
              <a:gd name="connsiteY18" fmla="*/ 9153 h 10000"/>
              <a:gd name="connsiteX19" fmla="*/ 3638 w 10000"/>
              <a:gd name="connsiteY19" fmla="*/ 9259 h 10000"/>
              <a:gd name="connsiteX20" fmla="*/ 4248 w 10000"/>
              <a:gd name="connsiteY20" fmla="*/ 9259 h 10000"/>
              <a:gd name="connsiteX21" fmla="*/ 4838 w 10000"/>
              <a:gd name="connsiteY21" fmla="*/ 9259 h 10000"/>
              <a:gd name="connsiteX22" fmla="*/ 5448 w 10000"/>
              <a:gd name="connsiteY22" fmla="*/ 9259 h 10000"/>
              <a:gd name="connsiteX23" fmla="*/ 5905 w 10000"/>
              <a:gd name="connsiteY23" fmla="*/ 9259 h 10000"/>
              <a:gd name="connsiteX24" fmla="*/ 6362 w 10000"/>
              <a:gd name="connsiteY24" fmla="*/ 9153 h 10000"/>
              <a:gd name="connsiteX25" fmla="*/ 7124 w 10000"/>
              <a:gd name="connsiteY25" fmla="*/ 9048 h 10000"/>
              <a:gd name="connsiteX26" fmla="*/ 7733 w 10000"/>
              <a:gd name="connsiteY26" fmla="*/ 8942 h 10000"/>
              <a:gd name="connsiteX27" fmla="*/ 7886 w 10000"/>
              <a:gd name="connsiteY27" fmla="*/ 8836 h 10000"/>
              <a:gd name="connsiteX28" fmla="*/ 8038 w 10000"/>
              <a:gd name="connsiteY28" fmla="*/ 8743 h 10000"/>
              <a:gd name="connsiteX29" fmla="*/ 8190 w 10000"/>
              <a:gd name="connsiteY29" fmla="*/ 8638 h 10000"/>
              <a:gd name="connsiteX30" fmla="*/ 10000 w 10000"/>
              <a:gd name="connsiteY30" fmla="*/ 9153 h 10000"/>
              <a:gd name="connsiteX31" fmla="*/ 9848 w 10000"/>
              <a:gd name="connsiteY31" fmla="*/ 9365 h 10000"/>
              <a:gd name="connsiteX32" fmla="*/ 9543 w 10000"/>
              <a:gd name="connsiteY32" fmla="*/ 9471 h 10000"/>
              <a:gd name="connsiteX33" fmla="*/ 9238 w 10000"/>
              <a:gd name="connsiteY33" fmla="*/ 9577 h 10000"/>
              <a:gd name="connsiteX34" fmla="*/ 8781 w 10000"/>
              <a:gd name="connsiteY34" fmla="*/ 9683 h 10000"/>
              <a:gd name="connsiteX35" fmla="*/ 8343 w 10000"/>
              <a:gd name="connsiteY35" fmla="*/ 9788 h 10000"/>
              <a:gd name="connsiteX36" fmla="*/ 7886 w 10000"/>
              <a:gd name="connsiteY36" fmla="*/ 9894 h 10000"/>
              <a:gd name="connsiteX37" fmla="*/ 7276 w 10000"/>
              <a:gd name="connsiteY37" fmla="*/ 9894 h 10000"/>
              <a:gd name="connsiteX38" fmla="*/ 6514 w 10000"/>
              <a:gd name="connsiteY38" fmla="*/ 10000 h 10000"/>
              <a:gd name="connsiteX39" fmla="*/ 5752 w 10000"/>
              <a:gd name="connsiteY39" fmla="*/ 10000 h 10000"/>
              <a:gd name="connsiteX40" fmla="*/ 4838 w 10000"/>
              <a:gd name="connsiteY40" fmla="*/ 10000 h 10000"/>
              <a:gd name="connsiteX41" fmla="*/ 4095 w 10000"/>
              <a:gd name="connsiteY41" fmla="*/ 10000 h 10000"/>
              <a:gd name="connsiteX42" fmla="*/ 3333 w 10000"/>
              <a:gd name="connsiteY42" fmla="*/ 9894 h 10000"/>
              <a:gd name="connsiteX43" fmla="*/ 2724 w 10000"/>
              <a:gd name="connsiteY43" fmla="*/ 9894 h 10000"/>
              <a:gd name="connsiteX44" fmla="*/ 2267 w 10000"/>
              <a:gd name="connsiteY44" fmla="*/ 9788 h 10000"/>
              <a:gd name="connsiteX45" fmla="*/ 1810 w 10000"/>
              <a:gd name="connsiteY45" fmla="*/ 9577 h 10000"/>
              <a:gd name="connsiteX46" fmla="*/ 1352 w 10000"/>
              <a:gd name="connsiteY46" fmla="*/ 9471 h 10000"/>
              <a:gd name="connsiteX47" fmla="*/ 1067 w 10000"/>
              <a:gd name="connsiteY47" fmla="*/ 9259 h 10000"/>
              <a:gd name="connsiteX48" fmla="*/ 914 w 10000"/>
              <a:gd name="connsiteY48" fmla="*/ 8942 h 10000"/>
              <a:gd name="connsiteX49" fmla="*/ 762 w 10000"/>
              <a:gd name="connsiteY49" fmla="*/ 8638 h 10000"/>
              <a:gd name="connsiteX50" fmla="*/ 610 w 10000"/>
              <a:gd name="connsiteY50" fmla="*/ 8214 h 10000"/>
              <a:gd name="connsiteX51" fmla="*/ 610 w 10000"/>
              <a:gd name="connsiteY51" fmla="*/ 7791 h 10000"/>
              <a:gd name="connsiteX52" fmla="*/ 610 w 10000"/>
              <a:gd name="connsiteY52" fmla="*/ 7262 h 10000"/>
              <a:gd name="connsiteX53" fmla="*/ 610 w 10000"/>
              <a:gd name="connsiteY53" fmla="*/ 6627 h 10000"/>
              <a:gd name="connsiteX54" fmla="*/ 610 w 10000"/>
              <a:gd name="connsiteY54" fmla="*/ 5899 h 10000"/>
              <a:gd name="connsiteX55" fmla="*/ 610 w 10000"/>
              <a:gd name="connsiteY55" fmla="*/ 5476 h 10000"/>
              <a:gd name="connsiteX56" fmla="*/ 610 w 10000"/>
              <a:gd name="connsiteY56" fmla="*/ 5053 h 10000"/>
              <a:gd name="connsiteX57" fmla="*/ 610 w 10000"/>
              <a:gd name="connsiteY57" fmla="*/ 4630 h 10000"/>
              <a:gd name="connsiteX58" fmla="*/ 610 w 10000"/>
              <a:gd name="connsiteY58" fmla="*/ 4206 h 10000"/>
              <a:gd name="connsiteX59" fmla="*/ 610 w 10000"/>
              <a:gd name="connsiteY59" fmla="*/ 3690 h 10000"/>
              <a:gd name="connsiteX60" fmla="*/ 610 w 10000"/>
              <a:gd name="connsiteY60" fmla="*/ 3267 h 10000"/>
              <a:gd name="connsiteX61" fmla="*/ 610 w 10000"/>
              <a:gd name="connsiteY61" fmla="*/ 2950 h 10000"/>
              <a:gd name="connsiteX62" fmla="*/ 610 w 10000"/>
              <a:gd name="connsiteY62" fmla="*/ 2526 h 10000"/>
              <a:gd name="connsiteX63" fmla="*/ 610 w 10000"/>
              <a:gd name="connsiteY63" fmla="*/ 2209 h 10000"/>
              <a:gd name="connsiteX64" fmla="*/ 457 w 10000"/>
              <a:gd name="connsiteY64" fmla="*/ 1892 h 10000"/>
              <a:gd name="connsiteX65" fmla="*/ 457 w 10000"/>
              <a:gd name="connsiteY65" fmla="*/ 1680 h 10000"/>
              <a:gd name="connsiteX66" fmla="*/ 457 w 10000"/>
              <a:gd name="connsiteY66" fmla="*/ 1362 h 10000"/>
              <a:gd name="connsiteX67" fmla="*/ 457 w 10000"/>
              <a:gd name="connsiteY67" fmla="*/ 1164 h 10000"/>
              <a:gd name="connsiteX68" fmla="*/ 457 w 10000"/>
              <a:gd name="connsiteY68" fmla="*/ 1058 h 10000"/>
              <a:gd name="connsiteX69" fmla="*/ 457 w 10000"/>
              <a:gd name="connsiteY69" fmla="*/ 847 h 10000"/>
              <a:gd name="connsiteX70" fmla="*/ 305 w 10000"/>
              <a:gd name="connsiteY70" fmla="*/ 741 h 10000"/>
              <a:gd name="connsiteX71" fmla="*/ 305 w 10000"/>
              <a:gd name="connsiteY71" fmla="*/ 529 h 10000"/>
              <a:gd name="connsiteX72" fmla="*/ 152 w 10000"/>
              <a:gd name="connsiteY72" fmla="*/ 423 h 10000"/>
              <a:gd name="connsiteX73" fmla="*/ 0 w 10000"/>
              <a:gd name="connsiteY73" fmla="*/ 317 h 10000"/>
              <a:gd name="connsiteX74" fmla="*/ 0 w 10000"/>
              <a:gd name="connsiteY74" fmla="*/ 212 h 10000"/>
              <a:gd name="connsiteX75" fmla="*/ 0 w 10000"/>
              <a:gd name="connsiteY75" fmla="*/ 106 h 10000"/>
              <a:gd name="connsiteX76" fmla="*/ 152 w 10000"/>
              <a:gd name="connsiteY76" fmla="*/ 0 h 10000"/>
              <a:gd name="connsiteX77" fmla="*/ 152 w 10000"/>
              <a:gd name="connsiteY77" fmla="*/ 0 h 10000"/>
              <a:gd name="connsiteX78" fmla="*/ 457 w 10000"/>
              <a:gd name="connsiteY78" fmla="*/ 0 h 10000"/>
              <a:gd name="connsiteX79" fmla="*/ 762 w 10000"/>
              <a:gd name="connsiteY79" fmla="*/ 0 h 10000"/>
              <a:gd name="connsiteX80" fmla="*/ 1067 w 10000"/>
              <a:gd name="connsiteY80" fmla="*/ 106 h 10000"/>
              <a:gd name="connsiteX81" fmla="*/ 1352 w 10000"/>
              <a:gd name="connsiteY81" fmla="*/ 212 h 10000"/>
              <a:gd name="connsiteX82" fmla="*/ 1657 w 10000"/>
              <a:gd name="connsiteY82" fmla="*/ 317 h 10000"/>
              <a:gd name="connsiteX83" fmla="*/ 1810 w 10000"/>
              <a:gd name="connsiteY83" fmla="*/ 423 h 10000"/>
              <a:gd name="connsiteX84" fmla="*/ 1962 w 10000"/>
              <a:gd name="connsiteY84" fmla="*/ 423 h 10000"/>
              <a:gd name="connsiteX85" fmla="*/ 1962 w 10000"/>
              <a:gd name="connsiteY85" fmla="*/ 635 h 10000"/>
              <a:gd name="connsiteX86" fmla="*/ 1810 w 10000"/>
              <a:gd name="connsiteY86" fmla="*/ 847 h 10000"/>
              <a:gd name="connsiteX87" fmla="*/ 1810 w 10000"/>
              <a:gd name="connsiteY87" fmla="*/ 952 h 10000"/>
              <a:gd name="connsiteX88" fmla="*/ 1810 w 10000"/>
              <a:gd name="connsiteY88" fmla="*/ 1164 h 10000"/>
              <a:gd name="connsiteX89" fmla="*/ 1657 w 10000"/>
              <a:gd name="connsiteY89" fmla="*/ 1362 h 10000"/>
              <a:gd name="connsiteX90" fmla="*/ 1657 w 10000"/>
              <a:gd name="connsiteY90" fmla="*/ 1574 h 10000"/>
              <a:gd name="connsiteX91" fmla="*/ 1657 w 10000"/>
              <a:gd name="connsiteY91" fmla="*/ 1892 h 10000"/>
              <a:gd name="connsiteX92" fmla="*/ 1657 w 10000"/>
              <a:gd name="connsiteY92" fmla="*/ 2315 h 10000"/>
              <a:gd name="connsiteX93" fmla="*/ 1505 w 10000"/>
              <a:gd name="connsiteY93" fmla="*/ 2844 h 10000"/>
              <a:gd name="connsiteX94" fmla="*/ 1505 w 10000"/>
              <a:gd name="connsiteY94" fmla="*/ 3373 h 10000"/>
              <a:gd name="connsiteX95" fmla="*/ 1505 w 10000"/>
              <a:gd name="connsiteY95" fmla="*/ 3373 h 10000"/>
              <a:gd name="connsiteX0" fmla="*/ 1505 w 9848"/>
              <a:gd name="connsiteY0" fmla="*/ 3373 h 10000"/>
              <a:gd name="connsiteX1" fmla="*/ 1505 w 9848"/>
              <a:gd name="connsiteY1" fmla="*/ 3889 h 10000"/>
              <a:gd name="connsiteX2" fmla="*/ 1505 w 9848"/>
              <a:gd name="connsiteY2" fmla="*/ 4312 h 10000"/>
              <a:gd name="connsiteX3" fmla="*/ 1505 w 9848"/>
              <a:gd name="connsiteY3" fmla="*/ 4735 h 10000"/>
              <a:gd name="connsiteX4" fmla="*/ 1505 w 9848"/>
              <a:gd name="connsiteY4" fmla="*/ 5159 h 10000"/>
              <a:gd name="connsiteX5" fmla="*/ 1505 w 9848"/>
              <a:gd name="connsiteY5" fmla="*/ 5582 h 10000"/>
              <a:gd name="connsiteX6" fmla="*/ 1505 w 9848"/>
              <a:gd name="connsiteY6" fmla="*/ 5899 h 10000"/>
              <a:gd name="connsiteX7" fmla="*/ 1505 w 9848"/>
              <a:gd name="connsiteY7" fmla="*/ 6217 h 10000"/>
              <a:gd name="connsiteX8" fmla="*/ 1505 w 9848"/>
              <a:gd name="connsiteY8" fmla="*/ 6415 h 10000"/>
              <a:gd name="connsiteX9" fmla="*/ 1352 w 9848"/>
              <a:gd name="connsiteY9" fmla="*/ 6944 h 10000"/>
              <a:gd name="connsiteX10" fmla="*/ 1352 w 9848"/>
              <a:gd name="connsiteY10" fmla="*/ 7368 h 10000"/>
              <a:gd name="connsiteX11" fmla="*/ 1505 w 9848"/>
              <a:gd name="connsiteY11" fmla="*/ 7685 h 10000"/>
              <a:gd name="connsiteX12" fmla="*/ 1505 w 9848"/>
              <a:gd name="connsiteY12" fmla="*/ 8003 h 10000"/>
              <a:gd name="connsiteX13" fmla="*/ 1657 w 9848"/>
              <a:gd name="connsiteY13" fmla="*/ 8320 h 10000"/>
              <a:gd name="connsiteX14" fmla="*/ 1810 w 9848"/>
              <a:gd name="connsiteY14" fmla="*/ 8638 h 10000"/>
              <a:gd name="connsiteX15" fmla="*/ 1962 w 9848"/>
              <a:gd name="connsiteY15" fmla="*/ 8836 h 10000"/>
              <a:gd name="connsiteX16" fmla="*/ 2267 w 9848"/>
              <a:gd name="connsiteY16" fmla="*/ 8942 h 10000"/>
              <a:gd name="connsiteX17" fmla="*/ 2571 w 9848"/>
              <a:gd name="connsiteY17" fmla="*/ 9048 h 10000"/>
              <a:gd name="connsiteX18" fmla="*/ 3029 w 9848"/>
              <a:gd name="connsiteY18" fmla="*/ 9153 h 10000"/>
              <a:gd name="connsiteX19" fmla="*/ 3638 w 9848"/>
              <a:gd name="connsiteY19" fmla="*/ 9259 h 10000"/>
              <a:gd name="connsiteX20" fmla="*/ 4248 w 9848"/>
              <a:gd name="connsiteY20" fmla="*/ 9259 h 10000"/>
              <a:gd name="connsiteX21" fmla="*/ 4838 w 9848"/>
              <a:gd name="connsiteY21" fmla="*/ 9259 h 10000"/>
              <a:gd name="connsiteX22" fmla="*/ 5448 w 9848"/>
              <a:gd name="connsiteY22" fmla="*/ 9259 h 10000"/>
              <a:gd name="connsiteX23" fmla="*/ 5905 w 9848"/>
              <a:gd name="connsiteY23" fmla="*/ 9259 h 10000"/>
              <a:gd name="connsiteX24" fmla="*/ 6362 w 9848"/>
              <a:gd name="connsiteY24" fmla="*/ 9153 h 10000"/>
              <a:gd name="connsiteX25" fmla="*/ 7124 w 9848"/>
              <a:gd name="connsiteY25" fmla="*/ 9048 h 10000"/>
              <a:gd name="connsiteX26" fmla="*/ 7733 w 9848"/>
              <a:gd name="connsiteY26" fmla="*/ 8942 h 10000"/>
              <a:gd name="connsiteX27" fmla="*/ 7886 w 9848"/>
              <a:gd name="connsiteY27" fmla="*/ 8836 h 10000"/>
              <a:gd name="connsiteX28" fmla="*/ 8038 w 9848"/>
              <a:gd name="connsiteY28" fmla="*/ 8743 h 10000"/>
              <a:gd name="connsiteX29" fmla="*/ 8190 w 9848"/>
              <a:gd name="connsiteY29" fmla="*/ 8638 h 10000"/>
              <a:gd name="connsiteX30" fmla="*/ 9848 w 9848"/>
              <a:gd name="connsiteY30" fmla="*/ 9365 h 10000"/>
              <a:gd name="connsiteX31" fmla="*/ 9543 w 9848"/>
              <a:gd name="connsiteY31" fmla="*/ 9471 h 10000"/>
              <a:gd name="connsiteX32" fmla="*/ 9238 w 9848"/>
              <a:gd name="connsiteY32" fmla="*/ 9577 h 10000"/>
              <a:gd name="connsiteX33" fmla="*/ 8781 w 9848"/>
              <a:gd name="connsiteY33" fmla="*/ 9683 h 10000"/>
              <a:gd name="connsiteX34" fmla="*/ 8343 w 9848"/>
              <a:gd name="connsiteY34" fmla="*/ 9788 h 10000"/>
              <a:gd name="connsiteX35" fmla="*/ 7886 w 9848"/>
              <a:gd name="connsiteY35" fmla="*/ 9894 h 10000"/>
              <a:gd name="connsiteX36" fmla="*/ 7276 w 9848"/>
              <a:gd name="connsiteY36" fmla="*/ 9894 h 10000"/>
              <a:gd name="connsiteX37" fmla="*/ 6514 w 9848"/>
              <a:gd name="connsiteY37" fmla="*/ 10000 h 10000"/>
              <a:gd name="connsiteX38" fmla="*/ 5752 w 9848"/>
              <a:gd name="connsiteY38" fmla="*/ 10000 h 10000"/>
              <a:gd name="connsiteX39" fmla="*/ 4838 w 9848"/>
              <a:gd name="connsiteY39" fmla="*/ 10000 h 10000"/>
              <a:gd name="connsiteX40" fmla="*/ 4095 w 9848"/>
              <a:gd name="connsiteY40" fmla="*/ 10000 h 10000"/>
              <a:gd name="connsiteX41" fmla="*/ 3333 w 9848"/>
              <a:gd name="connsiteY41" fmla="*/ 9894 h 10000"/>
              <a:gd name="connsiteX42" fmla="*/ 2724 w 9848"/>
              <a:gd name="connsiteY42" fmla="*/ 9894 h 10000"/>
              <a:gd name="connsiteX43" fmla="*/ 2267 w 9848"/>
              <a:gd name="connsiteY43" fmla="*/ 9788 h 10000"/>
              <a:gd name="connsiteX44" fmla="*/ 1810 w 9848"/>
              <a:gd name="connsiteY44" fmla="*/ 9577 h 10000"/>
              <a:gd name="connsiteX45" fmla="*/ 1352 w 9848"/>
              <a:gd name="connsiteY45" fmla="*/ 9471 h 10000"/>
              <a:gd name="connsiteX46" fmla="*/ 1067 w 9848"/>
              <a:gd name="connsiteY46" fmla="*/ 9259 h 10000"/>
              <a:gd name="connsiteX47" fmla="*/ 914 w 9848"/>
              <a:gd name="connsiteY47" fmla="*/ 8942 h 10000"/>
              <a:gd name="connsiteX48" fmla="*/ 762 w 9848"/>
              <a:gd name="connsiteY48" fmla="*/ 8638 h 10000"/>
              <a:gd name="connsiteX49" fmla="*/ 610 w 9848"/>
              <a:gd name="connsiteY49" fmla="*/ 8214 h 10000"/>
              <a:gd name="connsiteX50" fmla="*/ 610 w 9848"/>
              <a:gd name="connsiteY50" fmla="*/ 7791 h 10000"/>
              <a:gd name="connsiteX51" fmla="*/ 610 w 9848"/>
              <a:gd name="connsiteY51" fmla="*/ 7262 h 10000"/>
              <a:gd name="connsiteX52" fmla="*/ 610 w 9848"/>
              <a:gd name="connsiteY52" fmla="*/ 6627 h 10000"/>
              <a:gd name="connsiteX53" fmla="*/ 610 w 9848"/>
              <a:gd name="connsiteY53" fmla="*/ 5899 h 10000"/>
              <a:gd name="connsiteX54" fmla="*/ 610 w 9848"/>
              <a:gd name="connsiteY54" fmla="*/ 5476 h 10000"/>
              <a:gd name="connsiteX55" fmla="*/ 610 w 9848"/>
              <a:gd name="connsiteY55" fmla="*/ 5053 h 10000"/>
              <a:gd name="connsiteX56" fmla="*/ 610 w 9848"/>
              <a:gd name="connsiteY56" fmla="*/ 4630 h 10000"/>
              <a:gd name="connsiteX57" fmla="*/ 610 w 9848"/>
              <a:gd name="connsiteY57" fmla="*/ 4206 h 10000"/>
              <a:gd name="connsiteX58" fmla="*/ 610 w 9848"/>
              <a:gd name="connsiteY58" fmla="*/ 3690 h 10000"/>
              <a:gd name="connsiteX59" fmla="*/ 610 w 9848"/>
              <a:gd name="connsiteY59" fmla="*/ 3267 h 10000"/>
              <a:gd name="connsiteX60" fmla="*/ 610 w 9848"/>
              <a:gd name="connsiteY60" fmla="*/ 2950 h 10000"/>
              <a:gd name="connsiteX61" fmla="*/ 610 w 9848"/>
              <a:gd name="connsiteY61" fmla="*/ 2526 h 10000"/>
              <a:gd name="connsiteX62" fmla="*/ 610 w 9848"/>
              <a:gd name="connsiteY62" fmla="*/ 2209 h 10000"/>
              <a:gd name="connsiteX63" fmla="*/ 457 w 9848"/>
              <a:gd name="connsiteY63" fmla="*/ 1892 h 10000"/>
              <a:gd name="connsiteX64" fmla="*/ 457 w 9848"/>
              <a:gd name="connsiteY64" fmla="*/ 1680 h 10000"/>
              <a:gd name="connsiteX65" fmla="*/ 457 w 9848"/>
              <a:gd name="connsiteY65" fmla="*/ 1362 h 10000"/>
              <a:gd name="connsiteX66" fmla="*/ 457 w 9848"/>
              <a:gd name="connsiteY66" fmla="*/ 1164 h 10000"/>
              <a:gd name="connsiteX67" fmla="*/ 457 w 9848"/>
              <a:gd name="connsiteY67" fmla="*/ 1058 h 10000"/>
              <a:gd name="connsiteX68" fmla="*/ 457 w 9848"/>
              <a:gd name="connsiteY68" fmla="*/ 847 h 10000"/>
              <a:gd name="connsiteX69" fmla="*/ 305 w 9848"/>
              <a:gd name="connsiteY69" fmla="*/ 741 h 10000"/>
              <a:gd name="connsiteX70" fmla="*/ 305 w 9848"/>
              <a:gd name="connsiteY70" fmla="*/ 529 h 10000"/>
              <a:gd name="connsiteX71" fmla="*/ 152 w 9848"/>
              <a:gd name="connsiteY71" fmla="*/ 423 h 10000"/>
              <a:gd name="connsiteX72" fmla="*/ 0 w 9848"/>
              <a:gd name="connsiteY72" fmla="*/ 317 h 10000"/>
              <a:gd name="connsiteX73" fmla="*/ 0 w 9848"/>
              <a:gd name="connsiteY73" fmla="*/ 212 h 10000"/>
              <a:gd name="connsiteX74" fmla="*/ 0 w 9848"/>
              <a:gd name="connsiteY74" fmla="*/ 106 h 10000"/>
              <a:gd name="connsiteX75" fmla="*/ 152 w 9848"/>
              <a:gd name="connsiteY75" fmla="*/ 0 h 10000"/>
              <a:gd name="connsiteX76" fmla="*/ 152 w 9848"/>
              <a:gd name="connsiteY76" fmla="*/ 0 h 10000"/>
              <a:gd name="connsiteX77" fmla="*/ 457 w 9848"/>
              <a:gd name="connsiteY77" fmla="*/ 0 h 10000"/>
              <a:gd name="connsiteX78" fmla="*/ 762 w 9848"/>
              <a:gd name="connsiteY78" fmla="*/ 0 h 10000"/>
              <a:gd name="connsiteX79" fmla="*/ 1067 w 9848"/>
              <a:gd name="connsiteY79" fmla="*/ 106 h 10000"/>
              <a:gd name="connsiteX80" fmla="*/ 1352 w 9848"/>
              <a:gd name="connsiteY80" fmla="*/ 212 h 10000"/>
              <a:gd name="connsiteX81" fmla="*/ 1657 w 9848"/>
              <a:gd name="connsiteY81" fmla="*/ 317 h 10000"/>
              <a:gd name="connsiteX82" fmla="*/ 1810 w 9848"/>
              <a:gd name="connsiteY82" fmla="*/ 423 h 10000"/>
              <a:gd name="connsiteX83" fmla="*/ 1962 w 9848"/>
              <a:gd name="connsiteY83" fmla="*/ 423 h 10000"/>
              <a:gd name="connsiteX84" fmla="*/ 1962 w 9848"/>
              <a:gd name="connsiteY84" fmla="*/ 635 h 10000"/>
              <a:gd name="connsiteX85" fmla="*/ 1810 w 9848"/>
              <a:gd name="connsiteY85" fmla="*/ 847 h 10000"/>
              <a:gd name="connsiteX86" fmla="*/ 1810 w 9848"/>
              <a:gd name="connsiteY86" fmla="*/ 952 h 10000"/>
              <a:gd name="connsiteX87" fmla="*/ 1810 w 9848"/>
              <a:gd name="connsiteY87" fmla="*/ 1164 h 10000"/>
              <a:gd name="connsiteX88" fmla="*/ 1657 w 9848"/>
              <a:gd name="connsiteY88" fmla="*/ 1362 h 10000"/>
              <a:gd name="connsiteX89" fmla="*/ 1657 w 9848"/>
              <a:gd name="connsiteY89" fmla="*/ 1574 h 10000"/>
              <a:gd name="connsiteX90" fmla="*/ 1657 w 9848"/>
              <a:gd name="connsiteY90" fmla="*/ 1892 h 10000"/>
              <a:gd name="connsiteX91" fmla="*/ 1657 w 9848"/>
              <a:gd name="connsiteY91" fmla="*/ 2315 h 10000"/>
              <a:gd name="connsiteX92" fmla="*/ 1505 w 9848"/>
              <a:gd name="connsiteY92" fmla="*/ 2844 h 10000"/>
              <a:gd name="connsiteX93" fmla="*/ 1505 w 9848"/>
              <a:gd name="connsiteY93" fmla="*/ 3373 h 10000"/>
              <a:gd name="connsiteX94" fmla="*/ 1505 w 9848"/>
              <a:gd name="connsiteY94" fmla="*/ 3373 h 10000"/>
              <a:gd name="connsiteX0" fmla="*/ 1528 w 9690"/>
              <a:gd name="connsiteY0" fmla="*/ 3373 h 10000"/>
              <a:gd name="connsiteX1" fmla="*/ 1528 w 9690"/>
              <a:gd name="connsiteY1" fmla="*/ 3889 h 10000"/>
              <a:gd name="connsiteX2" fmla="*/ 1528 w 9690"/>
              <a:gd name="connsiteY2" fmla="*/ 4312 h 10000"/>
              <a:gd name="connsiteX3" fmla="*/ 1528 w 9690"/>
              <a:gd name="connsiteY3" fmla="*/ 4735 h 10000"/>
              <a:gd name="connsiteX4" fmla="*/ 1528 w 9690"/>
              <a:gd name="connsiteY4" fmla="*/ 5159 h 10000"/>
              <a:gd name="connsiteX5" fmla="*/ 1528 w 9690"/>
              <a:gd name="connsiteY5" fmla="*/ 5582 h 10000"/>
              <a:gd name="connsiteX6" fmla="*/ 1528 w 9690"/>
              <a:gd name="connsiteY6" fmla="*/ 5899 h 10000"/>
              <a:gd name="connsiteX7" fmla="*/ 1528 w 9690"/>
              <a:gd name="connsiteY7" fmla="*/ 6217 h 10000"/>
              <a:gd name="connsiteX8" fmla="*/ 1528 w 9690"/>
              <a:gd name="connsiteY8" fmla="*/ 6415 h 10000"/>
              <a:gd name="connsiteX9" fmla="*/ 1373 w 9690"/>
              <a:gd name="connsiteY9" fmla="*/ 6944 h 10000"/>
              <a:gd name="connsiteX10" fmla="*/ 1373 w 9690"/>
              <a:gd name="connsiteY10" fmla="*/ 7368 h 10000"/>
              <a:gd name="connsiteX11" fmla="*/ 1528 w 9690"/>
              <a:gd name="connsiteY11" fmla="*/ 7685 h 10000"/>
              <a:gd name="connsiteX12" fmla="*/ 1528 w 9690"/>
              <a:gd name="connsiteY12" fmla="*/ 8003 h 10000"/>
              <a:gd name="connsiteX13" fmla="*/ 1683 w 9690"/>
              <a:gd name="connsiteY13" fmla="*/ 8320 h 10000"/>
              <a:gd name="connsiteX14" fmla="*/ 1838 w 9690"/>
              <a:gd name="connsiteY14" fmla="*/ 8638 h 10000"/>
              <a:gd name="connsiteX15" fmla="*/ 1992 w 9690"/>
              <a:gd name="connsiteY15" fmla="*/ 8836 h 10000"/>
              <a:gd name="connsiteX16" fmla="*/ 2302 w 9690"/>
              <a:gd name="connsiteY16" fmla="*/ 8942 h 10000"/>
              <a:gd name="connsiteX17" fmla="*/ 2611 w 9690"/>
              <a:gd name="connsiteY17" fmla="*/ 9048 h 10000"/>
              <a:gd name="connsiteX18" fmla="*/ 3076 w 9690"/>
              <a:gd name="connsiteY18" fmla="*/ 9153 h 10000"/>
              <a:gd name="connsiteX19" fmla="*/ 3694 w 9690"/>
              <a:gd name="connsiteY19" fmla="*/ 9259 h 10000"/>
              <a:gd name="connsiteX20" fmla="*/ 4314 w 9690"/>
              <a:gd name="connsiteY20" fmla="*/ 9259 h 10000"/>
              <a:gd name="connsiteX21" fmla="*/ 4913 w 9690"/>
              <a:gd name="connsiteY21" fmla="*/ 9259 h 10000"/>
              <a:gd name="connsiteX22" fmla="*/ 5532 w 9690"/>
              <a:gd name="connsiteY22" fmla="*/ 9259 h 10000"/>
              <a:gd name="connsiteX23" fmla="*/ 5996 w 9690"/>
              <a:gd name="connsiteY23" fmla="*/ 9259 h 10000"/>
              <a:gd name="connsiteX24" fmla="*/ 6460 w 9690"/>
              <a:gd name="connsiteY24" fmla="*/ 9153 h 10000"/>
              <a:gd name="connsiteX25" fmla="*/ 7234 w 9690"/>
              <a:gd name="connsiteY25" fmla="*/ 9048 h 10000"/>
              <a:gd name="connsiteX26" fmla="*/ 7852 w 9690"/>
              <a:gd name="connsiteY26" fmla="*/ 8942 h 10000"/>
              <a:gd name="connsiteX27" fmla="*/ 8008 w 9690"/>
              <a:gd name="connsiteY27" fmla="*/ 8836 h 10000"/>
              <a:gd name="connsiteX28" fmla="*/ 8162 w 9690"/>
              <a:gd name="connsiteY28" fmla="*/ 8743 h 10000"/>
              <a:gd name="connsiteX29" fmla="*/ 8316 w 9690"/>
              <a:gd name="connsiteY29" fmla="*/ 8638 h 10000"/>
              <a:gd name="connsiteX30" fmla="*/ 9690 w 9690"/>
              <a:gd name="connsiteY30" fmla="*/ 9471 h 10000"/>
              <a:gd name="connsiteX31" fmla="*/ 9381 w 9690"/>
              <a:gd name="connsiteY31" fmla="*/ 9577 h 10000"/>
              <a:gd name="connsiteX32" fmla="*/ 8917 w 9690"/>
              <a:gd name="connsiteY32" fmla="*/ 9683 h 10000"/>
              <a:gd name="connsiteX33" fmla="*/ 8472 w 9690"/>
              <a:gd name="connsiteY33" fmla="*/ 9788 h 10000"/>
              <a:gd name="connsiteX34" fmla="*/ 8008 w 9690"/>
              <a:gd name="connsiteY34" fmla="*/ 9894 h 10000"/>
              <a:gd name="connsiteX35" fmla="*/ 7388 w 9690"/>
              <a:gd name="connsiteY35" fmla="*/ 9894 h 10000"/>
              <a:gd name="connsiteX36" fmla="*/ 6615 w 9690"/>
              <a:gd name="connsiteY36" fmla="*/ 10000 h 10000"/>
              <a:gd name="connsiteX37" fmla="*/ 5841 w 9690"/>
              <a:gd name="connsiteY37" fmla="*/ 10000 h 10000"/>
              <a:gd name="connsiteX38" fmla="*/ 4913 w 9690"/>
              <a:gd name="connsiteY38" fmla="*/ 10000 h 10000"/>
              <a:gd name="connsiteX39" fmla="*/ 4158 w 9690"/>
              <a:gd name="connsiteY39" fmla="*/ 10000 h 10000"/>
              <a:gd name="connsiteX40" fmla="*/ 3384 w 9690"/>
              <a:gd name="connsiteY40" fmla="*/ 9894 h 10000"/>
              <a:gd name="connsiteX41" fmla="*/ 2766 w 9690"/>
              <a:gd name="connsiteY41" fmla="*/ 9894 h 10000"/>
              <a:gd name="connsiteX42" fmla="*/ 2302 w 9690"/>
              <a:gd name="connsiteY42" fmla="*/ 9788 h 10000"/>
              <a:gd name="connsiteX43" fmla="*/ 1838 w 9690"/>
              <a:gd name="connsiteY43" fmla="*/ 9577 h 10000"/>
              <a:gd name="connsiteX44" fmla="*/ 1373 w 9690"/>
              <a:gd name="connsiteY44" fmla="*/ 9471 h 10000"/>
              <a:gd name="connsiteX45" fmla="*/ 1083 w 9690"/>
              <a:gd name="connsiteY45" fmla="*/ 9259 h 10000"/>
              <a:gd name="connsiteX46" fmla="*/ 928 w 9690"/>
              <a:gd name="connsiteY46" fmla="*/ 8942 h 10000"/>
              <a:gd name="connsiteX47" fmla="*/ 774 w 9690"/>
              <a:gd name="connsiteY47" fmla="*/ 8638 h 10000"/>
              <a:gd name="connsiteX48" fmla="*/ 619 w 9690"/>
              <a:gd name="connsiteY48" fmla="*/ 8214 h 10000"/>
              <a:gd name="connsiteX49" fmla="*/ 619 w 9690"/>
              <a:gd name="connsiteY49" fmla="*/ 7791 h 10000"/>
              <a:gd name="connsiteX50" fmla="*/ 619 w 9690"/>
              <a:gd name="connsiteY50" fmla="*/ 7262 h 10000"/>
              <a:gd name="connsiteX51" fmla="*/ 619 w 9690"/>
              <a:gd name="connsiteY51" fmla="*/ 6627 h 10000"/>
              <a:gd name="connsiteX52" fmla="*/ 619 w 9690"/>
              <a:gd name="connsiteY52" fmla="*/ 5899 h 10000"/>
              <a:gd name="connsiteX53" fmla="*/ 619 w 9690"/>
              <a:gd name="connsiteY53" fmla="*/ 5476 h 10000"/>
              <a:gd name="connsiteX54" fmla="*/ 619 w 9690"/>
              <a:gd name="connsiteY54" fmla="*/ 5053 h 10000"/>
              <a:gd name="connsiteX55" fmla="*/ 619 w 9690"/>
              <a:gd name="connsiteY55" fmla="*/ 4630 h 10000"/>
              <a:gd name="connsiteX56" fmla="*/ 619 w 9690"/>
              <a:gd name="connsiteY56" fmla="*/ 4206 h 10000"/>
              <a:gd name="connsiteX57" fmla="*/ 619 w 9690"/>
              <a:gd name="connsiteY57" fmla="*/ 3690 h 10000"/>
              <a:gd name="connsiteX58" fmla="*/ 619 w 9690"/>
              <a:gd name="connsiteY58" fmla="*/ 3267 h 10000"/>
              <a:gd name="connsiteX59" fmla="*/ 619 w 9690"/>
              <a:gd name="connsiteY59" fmla="*/ 2950 h 10000"/>
              <a:gd name="connsiteX60" fmla="*/ 619 w 9690"/>
              <a:gd name="connsiteY60" fmla="*/ 2526 h 10000"/>
              <a:gd name="connsiteX61" fmla="*/ 619 w 9690"/>
              <a:gd name="connsiteY61" fmla="*/ 2209 h 10000"/>
              <a:gd name="connsiteX62" fmla="*/ 464 w 9690"/>
              <a:gd name="connsiteY62" fmla="*/ 1892 h 10000"/>
              <a:gd name="connsiteX63" fmla="*/ 464 w 9690"/>
              <a:gd name="connsiteY63" fmla="*/ 1680 h 10000"/>
              <a:gd name="connsiteX64" fmla="*/ 464 w 9690"/>
              <a:gd name="connsiteY64" fmla="*/ 1362 h 10000"/>
              <a:gd name="connsiteX65" fmla="*/ 464 w 9690"/>
              <a:gd name="connsiteY65" fmla="*/ 1164 h 10000"/>
              <a:gd name="connsiteX66" fmla="*/ 464 w 9690"/>
              <a:gd name="connsiteY66" fmla="*/ 1058 h 10000"/>
              <a:gd name="connsiteX67" fmla="*/ 464 w 9690"/>
              <a:gd name="connsiteY67" fmla="*/ 847 h 10000"/>
              <a:gd name="connsiteX68" fmla="*/ 310 w 9690"/>
              <a:gd name="connsiteY68" fmla="*/ 741 h 10000"/>
              <a:gd name="connsiteX69" fmla="*/ 310 w 9690"/>
              <a:gd name="connsiteY69" fmla="*/ 529 h 10000"/>
              <a:gd name="connsiteX70" fmla="*/ 154 w 9690"/>
              <a:gd name="connsiteY70" fmla="*/ 423 h 10000"/>
              <a:gd name="connsiteX71" fmla="*/ 0 w 9690"/>
              <a:gd name="connsiteY71" fmla="*/ 317 h 10000"/>
              <a:gd name="connsiteX72" fmla="*/ 0 w 9690"/>
              <a:gd name="connsiteY72" fmla="*/ 212 h 10000"/>
              <a:gd name="connsiteX73" fmla="*/ 0 w 9690"/>
              <a:gd name="connsiteY73" fmla="*/ 106 h 10000"/>
              <a:gd name="connsiteX74" fmla="*/ 154 w 9690"/>
              <a:gd name="connsiteY74" fmla="*/ 0 h 10000"/>
              <a:gd name="connsiteX75" fmla="*/ 154 w 9690"/>
              <a:gd name="connsiteY75" fmla="*/ 0 h 10000"/>
              <a:gd name="connsiteX76" fmla="*/ 464 w 9690"/>
              <a:gd name="connsiteY76" fmla="*/ 0 h 10000"/>
              <a:gd name="connsiteX77" fmla="*/ 774 w 9690"/>
              <a:gd name="connsiteY77" fmla="*/ 0 h 10000"/>
              <a:gd name="connsiteX78" fmla="*/ 1083 w 9690"/>
              <a:gd name="connsiteY78" fmla="*/ 106 h 10000"/>
              <a:gd name="connsiteX79" fmla="*/ 1373 w 9690"/>
              <a:gd name="connsiteY79" fmla="*/ 212 h 10000"/>
              <a:gd name="connsiteX80" fmla="*/ 1683 w 9690"/>
              <a:gd name="connsiteY80" fmla="*/ 317 h 10000"/>
              <a:gd name="connsiteX81" fmla="*/ 1838 w 9690"/>
              <a:gd name="connsiteY81" fmla="*/ 423 h 10000"/>
              <a:gd name="connsiteX82" fmla="*/ 1992 w 9690"/>
              <a:gd name="connsiteY82" fmla="*/ 423 h 10000"/>
              <a:gd name="connsiteX83" fmla="*/ 1992 w 9690"/>
              <a:gd name="connsiteY83" fmla="*/ 635 h 10000"/>
              <a:gd name="connsiteX84" fmla="*/ 1838 w 9690"/>
              <a:gd name="connsiteY84" fmla="*/ 847 h 10000"/>
              <a:gd name="connsiteX85" fmla="*/ 1838 w 9690"/>
              <a:gd name="connsiteY85" fmla="*/ 952 h 10000"/>
              <a:gd name="connsiteX86" fmla="*/ 1838 w 9690"/>
              <a:gd name="connsiteY86" fmla="*/ 1164 h 10000"/>
              <a:gd name="connsiteX87" fmla="*/ 1683 w 9690"/>
              <a:gd name="connsiteY87" fmla="*/ 1362 h 10000"/>
              <a:gd name="connsiteX88" fmla="*/ 1683 w 9690"/>
              <a:gd name="connsiteY88" fmla="*/ 1574 h 10000"/>
              <a:gd name="connsiteX89" fmla="*/ 1683 w 9690"/>
              <a:gd name="connsiteY89" fmla="*/ 1892 h 10000"/>
              <a:gd name="connsiteX90" fmla="*/ 1683 w 9690"/>
              <a:gd name="connsiteY90" fmla="*/ 2315 h 10000"/>
              <a:gd name="connsiteX91" fmla="*/ 1528 w 9690"/>
              <a:gd name="connsiteY91" fmla="*/ 2844 h 10000"/>
              <a:gd name="connsiteX92" fmla="*/ 1528 w 9690"/>
              <a:gd name="connsiteY92" fmla="*/ 3373 h 10000"/>
              <a:gd name="connsiteX93" fmla="*/ 1528 w 9690"/>
              <a:gd name="connsiteY93" fmla="*/ 3373 h 10000"/>
              <a:gd name="connsiteX0" fmla="*/ 1577 w 9681"/>
              <a:gd name="connsiteY0" fmla="*/ 3373 h 10000"/>
              <a:gd name="connsiteX1" fmla="*/ 1577 w 9681"/>
              <a:gd name="connsiteY1" fmla="*/ 3889 h 10000"/>
              <a:gd name="connsiteX2" fmla="*/ 1577 w 9681"/>
              <a:gd name="connsiteY2" fmla="*/ 4312 h 10000"/>
              <a:gd name="connsiteX3" fmla="*/ 1577 w 9681"/>
              <a:gd name="connsiteY3" fmla="*/ 4735 h 10000"/>
              <a:gd name="connsiteX4" fmla="*/ 1577 w 9681"/>
              <a:gd name="connsiteY4" fmla="*/ 5159 h 10000"/>
              <a:gd name="connsiteX5" fmla="*/ 1577 w 9681"/>
              <a:gd name="connsiteY5" fmla="*/ 5582 h 10000"/>
              <a:gd name="connsiteX6" fmla="*/ 1577 w 9681"/>
              <a:gd name="connsiteY6" fmla="*/ 5899 h 10000"/>
              <a:gd name="connsiteX7" fmla="*/ 1577 w 9681"/>
              <a:gd name="connsiteY7" fmla="*/ 6217 h 10000"/>
              <a:gd name="connsiteX8" fmla="*/ 1577 w 9681"/>
              <a:gd name="connsiteY8" fmla="*/ 6415 h 10000"/>
              <a:gd name="connsiteX9" fmla="*/ 1417 w 9681"/>
              <a:gd name="connsiteY9" fmla="*/ 6944 h 10000"/>
              <a:gd name="connsiteX10" fmla="*/ 1417 w 9681"/>
              <a:gd name="connsiteY10" fmla="*/ 7368 h 10000"/>
              <a:gd name="connsiteX11" fmla="*/ 1577 w 9681"/>
              <a:gd name="connsiteY11" fmla="*/ 7685 h 10000"/>
              <a:gd name="connsiteX12" fmla="*/ 1577 w 9681"/>
              <a:gd name="connsiteY12" fmla="*/ 8003 h 10000"/>
              <a:gd name="connsiteX13" fmla="*/ 1737 w 9681"/>
              <a:gd name="connsiteY13" fmla="*/ 8320 h 10000"/>
              <a:gd name="connsiteX14" fmla="*/ 1897 w 9681"/>
              <a:gd name="connsiteY14" fmla="*/ 8638 h 10000"/>
              <a:gd name="connsiteX15" fmla="*/ 2056 w 9681"/>
              <a:gd name="connsiteY15" fmla="*/ 8836 h 10000"/>
              <a:gd name="connsiteX16" fmla="*/ 2376 w 9681"/>
              <a:gd name="connsiteY16" fmla="*/ 8942 h 10000"/>
              <a:gd name="connsiteX17" fmla="*/ 2695 w 9681"/>
              <a:gd name="connsiteY17" fmla="*/ 9048 h 10000"/>
              <a:gd name="connsiteX18" fmla="*/ 3174 w 9681"/>
              <a:gd name="connsiteY18" fmla="*/ 9153 h 10000"/>
              <a:gd name="connsiteX19" fmla="*/ 3812 w 9681"/>
              <a:gd name="connsiteY19" fmla="*/ 9259 h 10000"/>
              <a:gd name="connsiteX20" fmla="*/ 4452 w 9681"/>
              <a:gd name="connsiteY20" fmla="*/ 9259 h 10000"/>
              <a:gd name="connsiteX21" fmla="*/ 5070 w 9681"/>
              <a:gd name="connsiteY21" fmla="*/ 9259 h 10000"/>
              <a:gd name="connsiteX22" fmla="*/ 5709 w 9681"/>
              <a:gd name="connsiteY22" fmla="*/ 9259 h 10000"/>
              <a:gd name="connsiteX23" fmla="*/ 6188 w 9681"/>
              <a:gd name="connsiteY23" fmla="*/ 9259 h 10000"/>
              <a:gd name="connsiteX24" fmla="*/ 6667 w 9681"/>
              <a:gd name="connsiteY24" fmla="*/ 9153 h 10000"/>
              <a:gd name="connsiteX25" fmla="*/ 7465 w 9681"/>
              <a:gd name="connsiteY25" fmla="*/ 9048 h 10000"/>
              <a:gd name="connsiteX26" fmla="*/ 8103 w 9681"/>
              <a:gd name="connsiteY26" fmla="*/ 8942 h 10000"/>
              <a:gd name="connsiteX27" fmla="*/ 8264 w 9681"/>
              <a:gd name="connsiteY27" fmla="*/ 8836 h 10000"/>
              <a:gd name="connsiteX28" fmla="*/ 8423 w 9681"/>
              <a:gd name="connsiteY28" fmla="*/ 8743 h 10000"/>
              <a:gd name="connsiteX29" fmla="*/ 8582 w 9681"/>
              <a:gd name="connsiteY29" fmla="*/ 8638 h 10000"/>
              <a:gd name="connsiteX30" fmla="*/ 9681 w 9681"/>
              <a:gd name="connsiteY30" fmla="*/ 9577 h 10000"/>
              <a:gd name="connsiteX31" fmla="*/ 9202 w 9681"/>
              <a:gd name="connsiteY31" fmla="*/ 9683 h 10000"/>
              <a:gd name="connsiteX32" fmla="*/ 8743 w 9681"/>
              <a:gd name="connsiteY32" fmla="*/ 9788 h 10000"/>
              <a:gd name="connsiteX33" fmla="*/ 8264 w 9681"/>
              <a:gd name="connsiteY33" fmla="*/ 9894 h 10000"/>
              <a:gd name="connsiteX34" fmla="*/ 7624 w 9681"/>
              <a:gd name="connsiteY34" fmla="*/ 9894 h 10000"/>
              <a:gd name="connsiteX35" fmla="*/ 6827 w 9681"/>
              <a:gd name="connsiteY35" fmla="*/ 10000 h 10000"/>
              <a:gd name="connsiteX36" fmla="*/ 6028 w 9681"/>
              <a:gd name="connsiteY36" fmla="*/ 10000 h 10000"/>
              <a:gd name="connsiteX37" fmla="*/ 5070 w 9681"/>
              <a:gd name="connsiteY37" fmla="*/ 10000 h 10000"/>
              <a:gd name="connsiteX38" fmla="*/ 4291 w 9681"/>
              <a:gd name="connsiteY38" fmla="*/ 10000 h 10000"/>
              <a:gd name="connsiteX39" fmla="*/ 3492 w 9681"/>
              <a:gd name="connsiteY39" fmla="*/ 9894 h 10000"/>
              <a:gd name="connsiteX40" fmla="*/ 2854 w 9681"/>
              <a:gd name="connsiteY40" fmla="*/ 9894 h 10000"/>
              <a:gd name="connsiteX41" fmla="*/ 2376 w 9681"/>
              <a:gd name="connsiteY41" fmla="*/ 9788 h 10000"/>
              <a:gd name="connsiteX42" fmla="*/ 1897 w 9681"/>
              <a:gd name="connsiteY42" fmla="*/ 9577 h 10000"/>
              <a:gd name="connsiteX43" fmla="*/ 1417 w 9681"/>
              <a:gd name="connsiteY43" fmla="*/ 9471 h 10000"/>
              <a:gd name="connsiteX44" fmla="*/ 1118 w 9681"/>
              <a:gd name="connsiteY44" fmla="*/ 9259 h 10000"/>
              <a:gd name="connsiteX45" fmla="*/ 958 w 9681"/>
              <a:gd name="connsiteY45" fmla="*/ 8942 h 10000"/>
              <a:gd name="connsiteX46" fmla="*/ 799 w 9681"/>
              <a:gd name="connsiteY46" fmla="*/ 8638 h 10000"/>
              <a:gd name="connsiteX47" fmla="*/ 639 w 9681"/>
              <a:gd name="connsiteY47" fmla="*/ 8214 h 10000"/>
              <a:gd name="connsiteX48" fmla="*/ 639 w 9681"/>
              <a:gd name="connsiteY48" fmla="*/ 7791 h 10000"/>
              <a:gd name="connsiteX49" fmla="*/ 639 w 9681"/>
              <a:gd name="connsiteY49" fmla="*/ 7262 h 10000"/>
              <a:gd name="connsiteX50" fmla="*/ 639 w 9681"/>
              <a:gd name="connsiteY50" fmla="*/ 6627 h 10000"/>
              <a:gd name="connsiteX51" fmla="*/ 639 w 9681"/>
              <a:gd name="connsiteY51" fmla="*/ 5899 h 10000"/>
              <a:gd name="connsiteX52" fmla="*/ 639 w 9681"/>
              <a:gd name="connsiteY52" fmla="*/ 5476 h 10000"/>
              <a:gd name="connsiteX53" fmla="*/ 639 w 9681"/>
              <a:gd name="connsiteY53" fmla="*/ 5053 h 10000"/>
              <a:gd name="connsiteX54" fmla="*/ 639 w 9681"/>
              <a:gd name="connsiteY54" fmla="*/ 4630 h 10000"/>
              <a:gd name="connsiteX55" fmla="*/ 639 w 9681"/>
              <a:gd name="connsiteY55" fmla="*/ 4206 h 10000"/>
              <a:gd name="connsiteX56" fmla="*/ 639 w 9681"/>
              <a:gd name="connsiteY56" fmla="*/ 3690 h 10000"/>
              <a:gd name="connsiteX57" fmla="*/ 639 w 9681"/>
              <a:gd name="connsiteY57" fmla="*/ 3267 h 10000"/>
              <a:gd name="connsiteX58" fmla="*/ 639 w 9681"/>
              <a:gd name="connsiteY58" fmla="*/ 2950 h 10000"/>
              <a:gd name="connsiteX59" fmla="*/ 639 w 9681"/>
              <a:gd name="connsiteY59" fmla="*/ 2526 h 10000"/>
              <a:gd name="connsiteX60" fmla="*/ 639 w 9681"/>
              <a:gd name="connsiteY60" fmla="*/ 2209 h 10000"/>
              <a:gd name="connsiteX61" fmla="*/ 479 w 9681"/>
              <a:gd name="connsiteY61" fmla="*/ 1892 h 10000"/>
              <a:gd name="connsiteX62" fmla="*/ 479 w 9681"/>
              <a:gd name="connsiteY62" fmla="*/ 1680 h 10000"/>
              <a:gd name="connsiteX63" fmla="*/ 479 w 9681"/>
              <a:gd name="connsiteY63" fmla="*/ 1362 h 10000"/>
              <a:gd name="connsiteX64" fmla="*/ 479 w 9681"/>
              <a:gd name="connsiteY64" fmla="*/ 1164 h 10000"/>
              <a:gd name="connsiteX65" fmla="*/ 479 w 9681"/>
              <a:gd name="connsiteY65" fmla="*/ 1058 h 10000"/>
              <a:gd name="connsiteX66" fmla="*/ 479 w 9681"/>
              <a:gd name="connsiteY66" fmla="*/ 847 h 10000"/>
              <a:gd name="connsiteX67" fmla="*/ 320 w 9681"/>
              <a:gd name="connsiteY67" fmla="*/ 741 h 10000"/>
              <a:gd name="connsiteX68" fmla="*/ 320 w 9681"/>
              <a:gd name="connsiteY68" fmla="*/ 529 h 10000"/>
              <a:gd name="connsiteX69" fmla="*/ 159 w 9681"/>
              <a:gd name="connsiteY69" fmla="*/ 423 h 10000"/>
              <a:gd name="connsiteX70" fmla="*/ 0 w 9681"/>
              <a:gd name="connsiteY70" fmla="*/ 317 h 10000"/>
              <a:gd name="connsiteX71" fmla="*/ 0 w 9681"/>
              <a:gd name="connsiteY71" fmla="*/ 212 h 10000"/>
              <a:gd name="connsiteX72" fmla="*/ 0 w 9681"/>
              <a:gd name="connsiteY72" fmla="*/ 106 h 10000"/>
              <a:gd name="connsiteX73" fmla="*/ 159 w 9681"/>
              <a:gd name="connsiteY73" fmla="*/ 0 h 10000"/>
              <a:gd name="connsiteX74" fmla="*/ 159 w 9681"/>
              <a:gd name="connsiteY74" fmla="*/ 0 h 10000"/>
              <a:gd name="connsiteX75" fmla="*/ 479 w 9681"/>
              <a:gd name="connsiteY75" fmla="*/ 0 h 10000"/>
              <a:gd name="connsiteX76" fmla="*/ 799 w 9681"/>
              <a:gd name="connsiteY76" fmla="*/ 0 h 10000"/>
              <a:gd name="connsiteX77" fmla="*/ 1118 w 9681"/>
              <a:gd name="connsiteY77" fmla="*/ 106 h 10000"/>
              <a:gd name="connsiteX78" fmla="*/ 1417 w 9681"/>
              <a:gd name="connsiteY78" fmla="*/ 212 h 10000"/>
              <a:gd name="connsiteX79" fmla="*/ 1737 w 9681"/>
              <a:gd name="connsiteY79" fmla="*/ 317 h 10000"/>
              <a:gd name="connsiteX80" fmla="*/ 1897 w 9681"/>
              <a:gd name="connsiteY80" fmla="*/ 423 h 10000"/>
              <a:gd name="connsiteX81" fmla="*/ 2056 w 9681"/>
              <a:gd name="connsiteY81" fmla="*/ 423 h 10000"/>
              <a:gd name="connsiteX82" fmla="*/ 2056 w 9681"/>
              <a:gd name="connsiteY82" fmla="*/ 635 h 10000"/>
              <a:gd name="connsiteX83" fmla="*/ 1897 w 9681"/>
              <a:gd name="connsiteY83" fmla="*/ 847 h 10000"/>
              <a:gd name="connsiteX84" fmla="*/ 1897 w 9681"/>
              <a:gd name="connsiteY84" fmla="*/ 952 h 10000"/>
              <a:gd name="connsiteX85" fmla="*/ 1897 w 9681"/>
              <a:gd name="connsiteY85" fmla="*/ 1164 h 10000"/>
              <a:gd name="connsiteX86" fmla="*/ 1737 w 9681"/>
              <a:gd name="connsiteY86" fmla="*/ 1362 h 10000"/>
              <a:gd name="connsiteX87" fmla="*/ 1737 w 9681"/>
              <a:gd name="connsiteY87" fmla="*/ 1574 h 10000"/>
              <a:gd name="connsiteX88" fmla="*/ 1737 w 9681"/>
              <a:gd name="connsiteY88" fmla="*/ 1892 h 10000"/>
              <a:gd name="connsiteX89" fmla="*/ 1737 w 9681"/>
              <a:gd name="connsiteY89" fmla="*/ 2315 h 10000"/>
              <a:gd name="connsiteX90" fmla="*/ 1577 w 9681"/>
              <a:gd name="connsiteY90" fmla="*/ 2844 h 10000"/>
              <a:gd name="connsiteX91" fmla="*/ 1577 w 9681"/>
              <a:gd name="connsiteY91" fmla="*/ 3373 h 10000"/>
              <a:gd name="connsiteX92" fmla="*/ 1577 w 9681"/>
              <a:gd name="connsiteY92" fmla="*/ 3373 h 10000"/>
              <a:gd name="connsiteX0" fmla="*/ 1629 w 9505"/>
              <a:gd name="connsiteY0" fmla="*/ 3373 h 10000"/>
              <a:gd name="connsiteX1" fmla="*/ 1629 w 9505"/>
              <a:gd name="connsiteY1" fmla="*/ 3889 h 10000"/>
              <a:gd name="connsiteX2" fmla="*/ 1629 w 9505"/>
              <a:gd name="connsiteY2" fmla="*/ 4312 h 10000"/>
              <a:gd name="connsiteX3" fmla="*/ 1629 w 9505"/>
              <a:gd name="connsiteY3" fmla="*/ 4735 h 10000"/>
              <a:gd name="connsiteX4" fmla="*/ 1629 w 9505"/>
              <a:gd name="connsiteY4" fmla="*/ 5159 h 10000"/>
              <a:gd name="connsiteX5" fmla="*/ 1629 w 9505"/>
              <a:gd name="connsiteY5" fmla="*/ 5582 h 10000"/>
              <a:gd name="connsiteX6" fmla="*/ 1629 w 9505"/>
              <a:gd name="connsiteY6" fmla="*/ 5899 h 10000"/>
              <a:gd name="connsiteX7" fmla="*/ 1629 w 9505"/>
              <a:gd name="connsiteY7" fmla="*/ 6217 h 10000"/>
              <a:gd name="connsiteX8" fmla="*/ 1629 w 9505"/>
              <a:gd name="connsiteY8" fmla="*/ 6415 h 10000"/>
              <a:gd name="connsiteX9" fmla="*/ 1464 w 9505"/>
              <a:gd name="connsiteY9" fmla="*/ 6944 h 10000"/>
              <a:gd name="connsiteX10" fmla="*/ 1464 w 9505"/>
              <a:gd name="connsiteY10" fmla="*/ 7368 h 10000"/>
              <a:gd name="connsiteX11" fmla="*/ 1629 w 9505"/>
              <a:gd name="connsiteY11" fmla="*/ 7685 h 10000"/>
              <a:gd name="connsiteX12" fmla="*/ 1629 w 9505"/>
              <a:gd name="connsiteY12" fmla="*/ 8003 h 10000"/>
              <a:gd name="connsiteX13" fmla="*/ 1794 w 9505"/>
              <a:gd name="connsiteY13" fmla="*/ 8320 h 10000"/>
              <a:gd name="connsiteX14" fmla="*/ 1960 w 9505"/>
              <a:gd name="connsiteY14" fmla="*/ 8638 h 10000"/>
              <a:gd name="connsiteX15" fmla="*/ 2124 w 9505"/>
              <a:gd name="connsiteY15" fmla="*/ 8836 h 10000"/>
              <a:gd name="connsiteX16" fmla="*/ 2454 w 9505"/>
              <a:gd name="connsiteY16" fmla="*/ 8942 h 10000"/>
              <a:gd name="connsiteX17" fmla="*/ 2784 w 9505"/>
              <a:gd name="connsiteY17" fmla="*/ 9048 h 10000"/>
              <a:gd name="connsiteX18" fmla="*/ 3279 w 9505"/>
              <a:gd name="connsiteY18" fmla="*/ 9153 h 10000"/>
              <a:gd name="connsiteX19" fmla="*/ 3938 w 9505"/>
              <a:gd name="connsiteY19" fmla="*/ 9259 h 10000"/>
              <a:gd name="connsiteX20" fmla="*/ 4599 w 9505"/>
              <a:gd name="connsiteY20" fmla="*/ 9259 h 10000"/>
              <a:gd name="connsiteX21" fmla="*/ 5237 w 9505"/>
              <a:gd name="connsiteY21" fmla="*/ 9259 h 10000"/>
              <a:gd name="connsiteX22" fmla="*/ 5897 w 9505"/>
              <a:gd name="connsiteY22" fmla="*/ 9259 h 10000"/>
              <a:gd name="connsiteX23" fmla="*/ 6392 w 9505"/>
              <a:gd name="connsiteY23" fmla="*/ 9259 h 10000"/>
              <a:gd name="connsiteX24" fmla="*/ 6887 w 9505"/>
              <a:gd name="connsiteY24" fmla="*/ 9153 h 10000"/>
              <a:gd name="connsiteX25" fmla="*/ 7711 w 9505"/>
              <a:gd name="connsiteY25" fmla="*/ 9048 h 10000"/>
              <a:gd name="connsiteX26" fmla="*/ 8370 w 9505"/>
              <a:gd name="connsiteY26" fmla="*/ 8942 h 10000"/>
              <a:gd name="connsiteX27" fmla="*/ 8536 w 9505"/>
              <a:gd name="connsiteY27" fmla="*/ 8836 h 10000"/>
              <a:gd name="connsiteX28" fmla="*/ 8701 w 9505"/>
              <a:gd name="connsiteY28" fmla="*/ 8743 h 10000"/>
              <a:gd name="connsiteX29" fmla="*/ 8865 w 9505"/>
              <a:gd name="connsiteY29" fmla="*/ 8638 h 10000"/>
              <a:gd name="connsiteX30" fmla="*/ 9505 w 9505"/>
              <a:gd name="connsiteY30" fmla="*/ 9683 h 10000"/>
              <a:gd name="connsiteX31" fmla="*/ 9031 w 9505"/>
              <a:gd name="connsiteY31" fmla="*/ 9788 h 10000"/>
              <a:gd name="connsiteX32" fmla="*/ 8536 w 9505"/>
              <a:gd name="connsiteY32" fmla="*/ 9894 h 10000"/>
              <a:gd name="connsiteX33" fmla="*/ 7875 w 9505"/>
              <a:gd name="connsiteY33" fmla="*/ 9894 h 10000"/>
              <a:gd name="connsiteX34" fmla="*/ 7052 w 9505"/>
              <a:gd name="connsiteY34" fmla="*/ 10000 h 10000"/>
              <a:gd name="connsiteX35" fmla="*/ 6227 w 9505"/>
              <a:gd name="connsiteY35" fmla="*/ 10000 h 10000"/>
              <a:gd name="connsiteX36" fmla="*/ 5237 w 9505"/>
              <a:gd name="connsiteY36" fmla="*/ 10000 h 10000"/>
              <a:gd name="connsiteX37" fmla="*/ 4432 w 9505"/>
              <a:gd name="connsiteY37" fmla="*/ 10000 h 10000"/>
              <a:gd name="connsiteX38" fmla="*/ 3607 w 9505"/>
              <a:gd name="connsiteY38" fmla="*/ 9894 h 10000"/>
              <a:gd name="connsiteX39" fmla="*/ 2948 w 9505"/>
              <a:gd name="connsiteY39" fmla="*/ 9894 h 10000"/>
              <a:gd name="connsiteX40" fmla="*/ 2454 w 9505"/>
              <a:gd name="connsiteY40" fmla="*/ 9788 h 10000"/>
              <a:gd name="connsiteX41" fmla="*/ 1960 w 9505"/>
              <a:gd name="connsiteY41" fmla="*/ 9577 h 10000"/>
              <a:gd name="connsiteX42" fmla="*/ 1464 w 9505"/>
              <a:gd name="connsiteY42" fmla="*/ 9471 h 10000"/>
              <a:gd name="connsiteX43" fmla="*/ 1155 w 9505"/>
              <a:gd name="connsiteY43" fmla="*/ 9259 h 10000"/>
              <a:gd name="connsiteX44" fmla="*/ 990 w 9505"/>
              <a:gd name="connsiteY44" fmla="*/ 8942 h 10000"/>
              <a:gd name="connsiteX45" fmla="*/ 825 w 9505"/>
              <a:gd name="connsiteY45" fmla="*/ 8638 h 10000"/>
              <a:gd name="connsiteX46" fmla="*/ 660 w 9505"/>
              <a:gd name="connsiteY46" fmla="*/ 8214 h 10000"/>
              <a:gd name="connsiteX47" fmla="*/ 660 w 9505"/>
              <a:gd name="connsiteY47" fmla="*/ 7791 h 10000"/>
              <a:gd name="connsiteX48" fmla="*/ 660 w 9505"/>
              <a:gd name="connsiteY48" fmla="*/ 7262 h 10000"/>
              <a:gd name="connsiteX49" fmla="*/ 660 w 9505"/>
              <a:gd name="connsiteY49" fmla="*/ 6627 h 10000"/>
              <a:gd name="connsiteX50" fmla="*/ 660 w 9505"/>
              <a:gd name="connsiteY50" fmla="*/ 5899 h 10000"/>
              <a:gd name="connsiteX51" fmla="*/ 660 w 9505"/>
              <a:gd name="connsiteY51" fmla="*/ 5476 h 10000"/>
              <a:gd name="connsiteX52" fmla="*/ 660 w 9505"/>
              <a:gd name="connsiteY52" fmla="*/ 5053 h 10000"/>
              <a:gd name="connsiteX53" fmla="*/ 660 w 9505"/>
              <a:gd name="connsiteY53" fmla="*/ 4630 h 10000"/>
              <a:gd name="connsiteX54" fmla="*/ 660 w 9505"/>
              <a:gd name="connsiteY54" fmla="*/ 4206 h 10000"/>
              <a:gd name="connsiteX55" fmla="*/ 660 w 9505"/>
              <a:gd name="connsiteY55" fmla="*/ 3690 h 10000"/>
              <a:gd name="connsiteX56" fmla="*/ 660 w 9505"/>
              <a:gd name="connsiteY56" fmla="*/ 3267 h 10000"/>
              <a:gd name="connsiteX57" fmla="*/ 660 w 9505"/>
              <a:gd name="connsiteY57" fmla="*/ 2950 h 10000"/>
              <a:gd name="connsiteX58" fmla="*/ 660 w 9505"/>
              <a:gd name="connsiteY58" fmla="*/ 2526 h 10000"/>
              <a:gd name="connsiteX59" fmla="*/ 660 w 9505"/>
              <a:gd name="connsiteY59" fmla="*/ 2209 h 10000"/>
              <a:gd name="connsiteX60" fmla="*/ 495 w 9505"/>
              <a:gd name="connsiteY60" fmla="*/ 1892 h 10000"/>
              <a:gd name="connsiteX61" fmla="*/ 495 w 9505"/>
              <a:gd name="connsiteY61" fmla="*/ 1680 h 10000"/>
              <a:gd name="connsiteX62" fmla="*/ 495 w 9505"/>
              <a:gd name="connsiteY62" fmla="*/ 1362 h 10000"/>
              <a:gd name="connsiteX63" fmla="*/ 495 w 9505"/>
              <a:gd name="connsiteY63" fmla="*/ 1164 h 10000"/>
              <a:gd name="connsiteX64" fmla="*/ 495 w 9505"/>
              <a:gd name="connsiteY64" fmla="*/ 1058 h 10000"/>
              <a:gd name="connsiteX65" fmla="*/ 495 w 9505"/>
              <a:gd name="connsiteY65" fmla="*/ 847 h 10000"/>
              <a:gd name="connsiteX66" fmla="*/ 331 w 9505"/>
              <a:gd name="connsiteY66" fmla="*/ 741 h 10000"/>
              <a:gd name="connsiteX67" fmla="*/ 331 w 9505"/>
              <a:gd name="connsiteY67" fmla="*/ 529 h 10000"/>
              <a:gd name="connsiteX68" fmla="*/ 164 w 9505"/>
              <a:gd name="connsiteY68" fmla="*/ 423 h 10000"/>
              <a:gd name="connsiteX69" fmla="*/ 0 w 9505"/>
              <a:gd name="connsiteY69" fmla="*/ 317 h 10000"/>
              <a:gd name="connsiteX70" fmla="*/ 0 w 9505"/>
              <a:gd name="connsiteY70" fmla="*/ 212 h 10000"/>
              <a:gd name="connsiteX71" fmla="*/ 0 w 9505"/>
              <a:gd name="connsiteY71" fmla="*/ 106 h 10000"/>
              <a:gd name="connsiteX72" fmla="*/ 164 w 9505"/>
              <a:gd name="connsiteY72" fmla="*/ 0 h 10000"/>
              <a:gd name="connsiteX73" fmla="*/ 164 w 9505"/>
              <a:gd name="connsiteY73" fmla="*/ 0 h 10000"/>
              <a:gd name="connsiteX74" fmla="*/ 495 w 9505"/>
              <a:gd name="connsiteY74" fmla="*/ 0 h 10000"/>
              <a:gd name="connsiteX75" fmla="*/ 825 w 9505"/>
              <a:gd name="connsiteY75" fmla="*/ 0 h 10000"/>
              <a:gd name="connsiteX76" fmla="*/ 1155 w 9505"/>
              <a:gd name="connsiteY76" fmla="*/ 106 h 10000"/>
              <a:gd name="connsiteX77" fmla="*/ 1464 w 9505"/>
              <a:gd name="connsiteY77" fmla="*/ 212 h 10000"/>
              <a:gd name="connsiteX78" fmla="*/ 1794 w 9505"/>
              <a:gd name="connsiteY78" fmla="*/ 317 h 10000"/>
              <a:gd name="connsiteX79" fmla="*/ 1960 w 9505"/>
              <a:gd name="connsiteY79" fmla="*/ 423 h 10000"/>
              <a:gd name="connsiteX80" fmla="*/ 2124 w 9505"/>
              <a:gd name="connsiteY80" fmla="*/ 423 h 10000"/>
              <a:gd name="connsiteX81" fmla="*/ 2124 w 9505"/>
              <a:gd name="connsiteY81" fmla="*/ 635 h 10000"/>
              <a:gd name="connsiteX82" fmla="*/ 1960 w 9505"/>
              <a:gd name="connsiteY82" fmla="*/ 847 h 10000"/>
              <a:gd name="connsiteX83" fmla="*/ 1960 w 9505"/>
              <a:gd name="connsiteY83" fmla="*/ 952 h 10000"/>
              <a:gd name="connsiteX84" fmla="*/ 1960 w 9505"/>
              <a:gd name="connsiteY84" fmla="*/ 1164 h 10000"/>
              <a:gd name="connsiteX85" fmla="*/ 1794 w 9505"/>
              <a:gd name="connsiteY85" fmla="*/ 1362 h 10000"/>
              <a:gd name="connsiteX86" fmla="*/ 1794 w 9505"/>
              <a:gd name="connsiteY86" fmla="*/ 1574 h 10000"/>
              <a:gd name="connsiteX87" fmla="*/ 1794 w 9505"/>
              <a:gd name="connsiteY87" fmla="*/ 1892 h 10000"/>
              <a:gd name="connsiteX88" fmla="*/ 1794 w 9505"/>
              <a:gd name="connsiteY88" fmla="*/ 2315 h 10000"/>
              <a:gd name="connsiteX89" fmla="*/ 1629 w 9505"/>
              <a:gd name="connsiteY89" fmla="*/ 2844 h 10000"/>
              <a:gd name="connsiteX90" fmla="*/ 1629 w 9505"/>
              <a:gd name="connsiteY90" fmla="*/ 3373 h 10000"/>
              <a:gd name="connsiteX91" fmla="*/ 1629 w 9505"/>
              <a:gd name="connsiteY91" fmla="*/ 3373 h 10000"/>
              <a:gd name="connsiteX0" fmla="*/ 1714 w 9501"/>
              <a:gd name="connsiteY0" fmla="*/ 3373 h 10000"/>
              <a:gd name="connsiteX1" fmla="*/ 1714 w 9501"/>
              <a:gd name="connsiteY1" fmla="*/ 3889 h 10000"/>
              <a:gd name="connsiteX2" fmla="*/ 1714 w 9501"/>
              <a:gd name="connsiteY2" fmla="*/ 4312 h 10000"/>
              <a:gd name="connsiteX3" fmla="*/ 1714 w 9501"/>
              <a:gd name="connsiteY3" fmla="*/ 4735 h 10000"/>
              <a:gd name="connsiteX4" fmla="*/ 1714 w 9501"/>
              <a:gd name="connsiteY4" fmla="*/ 5159 h 10000"/>
              <a:gd name="connsiteX5" fmla="*/ 1714 w 9501"/>
              <a:gd name="connsiteY5" fmla="*/ 5582 h 10000"/>
              <a:gd name="connsiteX6" fmla="*/ 1714 w 9501"/>
              <a:gd name="connsiteY6" fmla="*/ 5899 h 10000"/>
              <a:gd name="connsiteX7" fmla="*/ 1714 w 9501"/>
              <a:gd name="connsiteY7" fmla="*/ 6217 h 10000"/>
              <a:gd name="connsiteX8" fmla="*/ 1714 w 9501"/>
              <a:gd name="connsiteY8" fmla="*/ 6415 h 10000"/>
              <a:gd name="connsiteX9" fmla="*/ 1540 w 9501"/>
              <a:gd name="connsiteY9" fmla="*/ 6944 h 10000"/>
              <a:gd name="connsiteX10" fmla="*/ 1540 w 9501"/>
              <a:gd name="connsiteY10" fmla="*/ 7368 h 10000"/>
              <a:gd name="connsiteX11" fmla="*/ 1714 w 9501"/>
              <a:gd name="connsiteY11" fmla="*/ 7685 h 10000"/>
              <a:gd name="connsiteX12" fmla="*/ 1714 w 9501"/>
              <a:gd name="connsiteY12" fmla="*/ 8003 h 10000"/>
              <a:gd name="connsiteX13" fmla="*/ 1887 w 9501"/>
              <a:gd name="connsiteY13" fmla="*/ 8320 h 10000"/>
              <a:gd name="connsiteX14" fmla="*/ 2062 w 9501"/>
              <a:gd name="connsiteY14" fmla="*/ 8638 h 10000"/>
              <a:gd name="connsiteX15" fmla="*/ 2235 w 9501"/>
              <a:gd name="connsiteY15" fmla="*/ 8836 h 10000"/>
              <a:gd name="connsiteX16" fmla="*/ 2582 w 9501"/>
              <a:gd name="connsiteY16" fmla="*/ 8942 h 10000"/>
              <a:gd name="connsiteX17" fmla="*/ 2929 w 9501"/>
              <a:gd name="connsiteY17" fmla="*/ 9048 h 10000"/>
              <a:gd name="connsiteX18" fmla="*/ 3450 w 9501"/>
              <a:gd name="connsiteY18" fmla="*/ 9153 h 10000"/>
              <a:gd name="connsiteX19" fmla="*/ 4143 w 9501"/>
              <a:gd name="connsiteY19" fmla="*/ 9259 h 10000"/>
              <a:gd name="connsiteX20" fmla="*/ 4839 w 9501"/>
              <a:gd name="connsiteY20" fmla="*/ 9259 h 10000"/>
              <a:gd name="connsiteX21" fmla="*/ 5510 w 9501"/>
              <a:gd name="connsiteY21" fmla="*/ 9259 h 10000"/>
              <a:gd name="connsiteX22" fmla="*/ 6204 w 9501"/>
              <a:gd name="connsiteY22" fmla="*/ 9259 h 10000"/>
              <a:gd name="connsiteX23" fmla="*/ 6725 w 9501"/>
              <a:gd name="connsiteY23" fmla="*/ 9259 h 10000"/>
              <a:gd name="connsiteX24" fmla="*/ 7246 w 9501"/>
              <a:gd name="connsiteY24" fmla="*/ 9153 h 10000"/>
              <a:gd name="connsiteX25" fmla="*/ 8113 w 9501"/>
              <a:gd name="connsiteY25" fmla="*/ 9048 h 10000"/>
              <a:gd name="connsiteX26" fmla="*/ 8806 w 9501"/>
              <a:gd name="connsiteY26" fmla="*/ 8942 h 10000"/>
              <a:gd name="connsiteX27" fmla="*/ 8981 w 9501"/>
              <a:gd name="connsiteY27" fmla="*/ 8836 h 10000"/>
              <a:gd name="connsiteX28" fmla="*/ 9154 w 9501"/>
              <a:gd name="connsiteY28" fmla="*/ 8743 h 10000"/>
              <a:gd name="connsiteX29" fmla="*/ 9327 w 9501"/>
              <a:gd name="connsiteY29" fmla="*/ 8638 h 10000"/>
              <a:gd name="connsiteX30" fmla="*/ 9501 w 9501"/>
              <a:gd name="connsiteY30" fmla="*/ 9788 h 10000"/>
              <a:gd name="connsiteX31" fmla="*/ 8981 w 9501"/>
              <a:gd name="connsiteY31" fmla="*/ 9894 h 10000"/>
              <a:gd name="connsiteX32" fmla="*/ 8285 w 9501"/>
              <a:gd name="connsiteY32" fmla="*/ 9894 h 10000"/>
              <a:gd name="connsiteX33" fmla="*/ 7419 w 9501"/>
              <a:gd name="connsiteY33" fmla="*/ 10000 h 10000"/>
              <a:gd name="connsiteX34" fmla="*/ 6551 w 9501"/>
              <a:gd name="connsiteY34" fmla="*/ 10000 h 10000"/>
              <a:gd name="connsiteX35" fmla="*/ 5510 w 9501"/>
              <a:gd name="connsiteY35" fmla="*/ 10000 h 10000"/>
              <a:gd name="connsiteX36" fmla="*/ 4663 w 9501"/>
              <a:gd name="connsiteY36" fmla="*/ 10000 h 10000"/>
              <a:gd name="connsiteX37" fmla="*/ 3795 w 9501"/>
              <a:gd name="connsiteY37" fmla="*/ 9894 h 10000"/>
              <a:gd name="connsiteX38" fmla="*/ 3102 w 9501"/>
              <a:gd name="connsiteY38" fmla="*/ 9894 h 10000"/>
              <a:gd name="connsiteX39" fmla="*/ 2582 w 9501"/>
              <a:gd name="connsiteY39" fmla="*/ 9788 h 10000"/>
              <a:gd name="connsiteX40" fmla="*/ 2062 w 9501"/>
              <a:gd name="connsiteY40" fmla="*/ 9577 h 10000"/>
              <a:gd name="connsiteX41" fmla="*/ 1540 w 9501"/>
              <a:gd name="connsiteY41" fmla="*/ 9471 h 10000"/>
              <a:gd name="connsiteX42" fmla="*/ 1215 w 9501"/>
              <a:gd name="connsiteY42" fmla="*/ 9259 h 10000"/>
              <a:gd name="connsiteX43" fmla="*/ 1042 w 9501"/>
              <a:gd name="connsiteY43" fmla="*/ 8942 h 10000"/>
              <a:gd name="connsiteX44" fmla="*/ 868 w 9501"/>
              <a:gd name="connsiteY44" fmla="*/ 8638 h 10000"/>
              <a:gd name="connsiteX45" fmla="*/ 694 w 9501"/>
              <a:gd name="connsiteY45" fmla="*/ 8214 h 10000"/>
              <a:gd name="connsiteX46" fmla="*/ 694 w 9501"/>
              <a:gd name="connsiteY46" fmla="*/ 7791 h 10000"/>
              <a:gd name="connsiteX47" fmla="*/ 694 w 9501"/>
              <a:gd name="connsiteY47" fmla="*/ 7262 h 10000"/>
              <a:gd name="connsiteX48" fmla="*/ 694 w 9501"/>
              <a:gd name="connsiteY48" fmla="*/ 6627 h 10000"/>
              <a:gd name="connsiteX49" fmla="*/ 694 w 9501"/>
              <a:gd name="connsiteY49" fmla="*/ 5899 h 10000"/>
              <a:gd name="connsiteX50" fmla="*/ 694 w 9501"/>
              <a:gd name="connsiteY50" fmla="*/ 5476 h 10000"/>
              <a:gd name="connsiteX51" fmla="*/ 694 w 9501"/>
              <a:gd name="connsiteY51" fmla="*/ 5053 h 10000"/>
              <a:gd name="connsiteX52" fmla="*/ 694 w 9501"/>
              <a:gd name="connsiteY52" fmla="*/ 4630 h 10000"/>
              <a:gd name="connsiteX53" fmla="*/ 694 w 9501"/>
              <a:gd name="connsiteY53" fmla="*/ 4206 h 10000"/>
              <a:gd name="connsiteX54" fmla="*/ 694 w 9501"/>
              <a:gd name="connsiteY54" fmla="*/ 3690 h 10000"/>
              <a:gd name="connsiteX55" fmla="*/ 694 w 9501"/>
              <a:gd name="connsiteY55" fmla="*/ 3267 h 10000"/>
              <a:gd name="connsiteX56" fmla="*/ 694 w 9501"/>
              <a:gd name="connsiteY56" fmla="*/ 2950 h 10000"/>
              <a:gd name="connsiteX57" fmla="*/ 694 w 9501"/>
              <a:gd name="connsiteY57" fmla="*/ 2526 h 10000"/>
              <a:gd name="connsiteX58" fmla="*/ 694 w 9501"/>
              <a:gd name="connsiteY58" fmla="*/ 2209 h 10000"/>
              <a:gd name="connsiteX59" fmla="*/ 521 w 9501"/>
              <a:gd name="connsiteY59" fmla="*/ 1892 h 10000"/>
              <a:gd name="connsiteX60" fmla="*/ 521 w 9501"/>
              <a:gd name="connsiteY60" fmla="*/ 1680 h 10000"/>
              <a:gd name="connsiteX61" fmla="*/ 521 w 9501"/>
              <a:gd name="connsiteY61" fmla="*/ 1362 h 10000"/>
              <a:gd name="connsiteX62" fmla="*/ 521 w 9501"/>
              <a:gd name="connsiteY62" fmla="*/ 1164 h 10000"/>
              <a:gd name="connsiteX63" fmla="*/ 521 w 9501"/>
              <a:gd name="connsiteY63" fmla="*/ 1058 h 10000"/>
              <a:gd name="connsiteX64" fmla="*/ 521 w 9501"/>
              <a:gd name="connsiteY64" fmla="*/ 847 h 10000"/>
              <a:gd name="connsiteX65" fmla="*/ 348 w 9501"/>
              <a:gd name="connsiteY65" fmla="*/ 741 h 10000"/>
              <a:gd name="connsiteX66" fmla="*/ 348 w 9501"/>
              <a:gd name="connsiteY66" fmla="*/ 529 h 10000"/>
              <a:gd name="connsiteX67" fmla="*/ 173 w 9501"/>
              <a:gd name="connsiteY67" fmla="*/ 423 h 10000"/>
              <a:gd name="connsiteX68" fmla="*/ 0 w 9501"/>
              <a:gd name="connsiteY68" fmla="*/ 317 h 10000"/>
              <a:gd name="connsiteX69" fmla="*/ 0 w 9501"/>
              <a:gd name="connsiteY69" fmla="*/ 212 h 10000"/>
              <a:gd name="connsiteX70" fmla="*/ 0 w 9501"/>
              <a:gd name="connsiteY70" fmla="*/ 106 h 10000"/>
              <a:gd name="connsiteX71" fmla="*/ 173 w 9501"/>
              <a:gd name="connsiteY71" fmla="*/ 0 h 10000"/>
              <a:gd name="connsiteX72" fmla="*/ 173 w 9501"/>
              <a:gd name="connsiteY72" fmla="*/ 0 h 10000"/>
              <a:gd name="connsiteX73" fmla="*/ 521 w 9501"/>
              <a:gd name="connsiteY73" fmla="*/ 0 h 10000"/>
              <a:gd name="connsiteX74" fmla="*/ 868 w 9501"/>
              <a:gd name="connsiteY74" fmla="*/ 0 h 10000"/>
              <a:gd name="connsiteX75" fmla="*/ 1215 w 9501"/>
              <a:gd name="connsiteY75" fmla="*/ 106 h 10000"/>
              <a:gd name="connsiteX76" fmla="*/ 1540 w 9501"/>
              <a:gd name="connsiteY76" fmla="*/ 212 h 10000"/>
              <a:gd name="connsiteX77" fmla="*/ 1887 w 9501"/>
              <a:gd name="connsiteY77" fmla="*/ 317 h 10000"/>
              <a:gd name="connsiteX78" fmla="*/ 2062 w 9501"/>
              <a:gd name="connsiteY78" fmla="*/ 423 h 10000"/>
              <a:gd name="connsiteX79" fmla="*/ 2235 w 9501"/>
              <a:gd name="connsiteY79" fmla="*/ 423 h 10000"/>
              <a:gd name="connsiteX80" fmla="*/ 2235 w 9501"/>
              <a:gd name="connsiteY80" fmla="*/ 635 h 10000"/>
              <a:gd name="connsiteX81" fmla="*/ 2062 w 9501"/>
              <a:gd name="connsiteY81" fmla="*/ 847 h 10000"/>
              <a:gd name="connsiteX82" fmla="*/ 2062 w 9501"/>
              <a:gd name="connsiteY82" fmla="*/ 952 h 10000"/>
              <a:gd name="connsiteX83" fmla="*/ 2062 w 9501"/>
              <a:gd name="connsiteY83" fmla="*/ 1164 h 10000"/>
              <a:gd name="connsiteX84" fmla="*/ 1887 w 9501"/>
              <a:gd name="connsiteY84" fmla="*/ 1362 h 10000"/>
              <a:gd name="connsiteX85" fmla="*/ 1887 w 9501"/>
              <a:gd name="connsiteY85" fmla="*/ 1574 h 10000"/>
              <a:gd name="connsiteX86" fmla="*/ 1887 w 9501"/>
              <a:gd name="connsiteY86" fmla="*/ 1892 h 10000"/>
              <a:gd name="connsiteX87" fmla="*/ 1887 w 9501"/>
              <a:gd name="connsiteY87" fmla="*/ 2315 h 10000"/>
              <a:gd name="connsiteX88" fmla="*/ 1714 w 9501"/>
              <a:gd name="connsiteY88" fmla="*/ 2844 h 10000"/>
              <a:gd name="connsiteX89" fmla="*/ 1714 w 9501"/>
              <a:gd name="connsiteY89" fmla="*/ 3373 h 10000"/>
              <a:gd name="connsiteX90" fmla="*/ 1714 w 9501"/>
              <a:gd name="connsiteY90" fmla="*/ 3373 h 10000"/>
              <a:gd name="connsiteX0" fmla="*/ 1804 w 9817"/>
              <a:gd name="connsiteY0" fmla="*/ 3373 h 10000"/>
              <a:gd name="connsiteX1" fmla="*/ 1804 w 9817"/>
              <a:gd name="connsiteY1" fmla="*/ 3889 h 10000"/>
              <a:gd name="connsiteX2" fmla="*/ 1804 w 9817"/>
              <a:gd name="connsiteY2" fmla="*/ 4312 h 10000"/>
              <a:gd name="connsiteX3" fmla="*/ 1804 w 9817"/>
              <a:gd name="connsiteY3" fmla="*/ 4735 h 10000"/>
              <a:gd name="connsiteX4" fmla="*/ 1804 w 9817"/>
              <a:gd name="connsiteY4" fmla="*/ 5159 h 10000"/>
              <a:gd name="connsiteX5" fmla="*/ 1804 w 9817"/>
              <a:gd name="connsiteY5" fmla="*/ 5582 h 10000"/>
              <a:gd name="connsiteX6" fmla="*/ 1804 w 9817"/>
              <a:gd name="connsiteY6" fmla="*/ 5899 h 10000"/>
              <a:gd name="connsiteX7" fmla="*/ 1804 w 9817"/>
              <a:gd name="connsiteY7" fmla="*/ 6217 h 10000"/>
              <a:gd name="connsiteX8" fmla="*/ 1804 w 9817"/>
              <a:gd name="connsiteY8" fmla="*/ 6415 h 10000"/>
              <a:gd name="connsiteX9" fmla="*/ 1621 w 9817"/>
              <a:gd name="connsiteY9" fmla="*/ 6944 h 10000"/>
              <a:gd name="connsiteX10" fmla="*/ 1621 w 9817"/>
              <a:gd name="connsiteY10" fmla="*/ 7368 h 10000"/>
              <a:gd name="connsiteX11" fmla="*/ 1804 w 9817"/>
              <a:gd name="connsiteY11" fmla="*/ 7685 h 10000"/>
              <a:gd name="connsiteX12" fmla="*/ 1804 w 9817"/>
              <a:gd name="connsiteY12" fmla="*/ 8003 h 10000"/>
              <a:gd name="connsiteX13" fmla="*/ 1986 w 9817"/>
              <a:gd name="connsiteY13" fmla="*/ 8320 h 10000"/>
              <a:gd name="connsiteX14" fmla="*/ 2170 w 9817"/>
              <a:gd name="connsiteY14" fmla="*/ 8638 h 10000"/>
              <a:gd name="connsiteX15" fmla="*/ 2352 w 9817"/>
              <a:gd name="connsiteY15" fmla="*/ 8836 h 10000"/>
              <a:gd name="connsiteX16" fmla="*/ 2718 w 9817"/>
              <a:gd name="connsiteY16" fmla="*/ 8942 h 10000"/>
              <a:gd name="connsiteX17" fmla="*/ 3083 w 9817"/>
              <a:gd name="connsiteY17" fmla="*/ 9048 h 10000"/>
              <a:gd name="connsiteX18" fmla="*/ 3631 w 9817"/>
              <a:gd name="connsiteY18" fmla="*/ 9153 h 10000"/>
              <a:gd name="connsiteX19" fmla="*/ 4361 w 9817"/>
              <a:gd name="connsiteY19" fmla="*/ 9259 h 10000"/>
              <a:gd name="connsiteX20" fmla="*/ 5093 w 9817"/>
              <a:gd name="connsiteY20" fmla="*/ 9259 h 10000"/>
              <a:gd name="connsiteX21" fmla="*/ 5799 w 9817"/>
              <a:gd name="connsiteY21" fmla="*/ 9259 h 10000"/>
              <a:gd name="connsiteX22" fmla="*/ 6530 w 9817"/>
              <a:gd name="connsiteY22" fmla="*/ 9259 h 10000"/>
              <a:gd name="connsiteX23" fmla="*/ 7078 w 9817"/>
              <a:gd name="connsiteY23" fmla="*/ 9259 h 10000"/>
              <a:gd name="connsiteX24" fmla="*/ 7627 w 9817"/>
              <a:gd name="connsiteY24" fmla="*/ 9153 h 10000"/>
              <a:gd name="connsiteX25" fmla="*/ 8539 w 9817"/>
              <a:gd name="connsiteY25" fmla="*/ 9048 h 10000"/>
              <a:gd name="connsiteX26" fmla="*/ 9268 w 9817"/>
              <a:gd name="connsiteY26" fmla="*/ 8942 h 10000"/>
              <a:gd name="connsiteX27" fmla="*/ 9453 w 9817"/>
              <a:gd name="connsiteY27" fmla="*/ 8836 h 10000"/>
              <a:gd name="connsiteX28" fmla="*/ 9635 w 9817"/>
              <a:gd name="connsiteY28" fmla="*/ 8743 h 10000"/>
              <a:gd name="connsiteX29" fmla="*/ 9817 w 9817"/>
              <a:gd name="connsiteY29" fmla="*/ 8638 h 10000"/>
              <a:gd name="connsiteX30" fmla="*/ 9453 w 9817"/>
              <a:gd name="connsiteY30" fmla="*/ 9894 h 10000"/>
              <a:gd name="connsiteX31" fmla="*/ 8720 w 9817"/>
              <a:gd name="connsiteY31" fmla="*/ 9894 h 10000"/>
              <a:gd name="connsiteX32" fmla="*/ 7809 w 9817"/>
              <a:gd name="connsiteY32" fmla="*/ 10000 h 10000"/>
              <a:gd name="connsiteX33" fmla="*/ 6895 w 9817"/>
              <a:gd name="connsiteY33" fmla="*/ 10000 h 10000"/>
              <a:gd name="connsiteX34" fmla="*/ 5799 w 9817"/>
              <a:gd name="connsiteY34" fmla="*/ 10000 h 10000"/>
              <a:gd name="connsiteX35" fmla="*/ 4908 w 9817"/>
              <a:gd name="connsiteY35" fmla="*/ 10000 h 10000"/>
              <a:gd name="connsiteX36" fmla="*/ 3994 w 9817"/>
              <a:gd name="connsiteY36" fmla="*/ 9894 h 10000"/>
              <a:gd name="connsiteX37" fmla="*/ 3265 w 9817"/>
              <a:gd name="connsiteY37" fmla="*/ 9894 h 10000"/>
              <a:gd name="connsiteX38" fmla="*/ 2718 w 9817"/>
              <a:gd name="connsiteY38" fmla="*/ 9788 h 10000"/>
              <a:gd name="connsiteX39" fmla="*/ 2170 w 9817"/>
              <a:gd name="connsiteY39" fmla="*/ 9577 h 10000"/>
              <a:gd name="connsiteX40" fmla="*/ 1621 w 9817"/>
              <a:gd name="connsiteY40" fmla="*/ 9471 h 10000"/>
              <a:gd name="connsiteX41" fmla="*/ 1279 w 9817"/>
              <a:gd name="connsiteY41" fmla="*/ 9259 h 10000"/>
              <a:gd name="connsiteX42" fmla="*/ 1097 w 9817"/>
              <a:gd name="connsiteY42" fmla="*/ 8942 h 10000"/>
              <a:gd name="connsiteX43" fmla="*/ 914 w 9817"/>
              <a:gd name="connsiteY43" fmla="*/ 8638 h 10000"/>
              <a:gd name="connsiteX44" fmla="*/ 730 w 9817"/>
              <a:gd name="connsiteY44" fmla="*/ 8214 h 10000"/>
              <a:gd name="connsiteX45" fmla="*/ 730 w 9817"/>
              <a:gd name="connsiteY45" fmla="*/ 7791 h 10000"/>
              <a:gd name="connsiteX46" fmla="*/ 730 w 9817"/>
              <a:gd name="connsiteY46" fmla="*/ 7262 h 10000"/>
              <a:gd name="connsiteX47" fmla="*/ 730 w 9817"/>
              <a:gd name="connsiteY47" fmla="*/ 6627 h 10000"/>
              <a:gd name="connsiteX48" fmla="*/ 730 w 9817"/>
              <a:gd name="connsiteY48" fmla="*/ 5899 h 10000"/>
              <a:gd name="connsiteX49" fmla="*/ 730 w 9817"/>
              <a:gd name="connsiteY49" fmla="*/ 5476 h 10000"/>
              <a:gd name="connsiteX50" fmla="*/ 730 w 9817"/>
              <a:gd name="connsiteY50" fmla="*/ 5053 h 10000"/>
              <a:gd name="connsiteX51" fmla="*/ 730 w 9817"/>
              <a:gd name="connsiteY51" fmla="*/ 4630 h 10000"/>
              <a:gd name="connsiteX52" fmla="*/ 730 w 9817"/>
              <a:gd name="connsiteY52" fmla="*/ 4206 h 10000"/>
              <a:gd name="connsiteX53" fmla="*/ 730 w 9817"/>
              <a:gd name="connsiteY53" fmla="*/ 3690 h 10000"/>
              <a:gd name="connsiteX54" fmla="*/ 730 w 9817"/>
              <a:gd name="connsiteY54" fmla="*/ 3267 h 10000"/>
              <a:gd name="connsiteX55" fmla="*/ 730 w 9817"/>
              <a:gd name="connsiteY55" fmla="*/ 2950 h 10000"/>
              <a:gd name="connsiteX56" fmla="*/ 730 w 9817"/>
              <a:gd name="connsiteY56" fmla="*/ 2526 h 10000"/>
              <a:gd name="connsiteX57" fmla="*/ 730 w 9817"/>
              <a:gd name="connsiteY57" fmla="*/ 2209 h 10000"/>
              <a:gd name="connsiteX58" fmla="*/ 548 w 9817"/>
              <a:gd name="connsiteY58" fmla="*/ 1892 h 10000"/>
              <a:gd name="connsiteX59" fmla="*/ 548 w 9817"/>
              <a:gd name="connsiteY59" fmla="*/ 1680 h 10000"/>
              <a:gd name="connsiteX60" fmla="*/ 548 w 9817"/>
              <a:gd name="connsiteY60" fmla="*/ 1362 h 10000"/>
              <a:gd name="connsiteX61" fmla="*/ 548 w 9817"/>
              <a:gd name="connsiteY61" fmla="*/ 1164 h 10000"/>
              <a:gd name="connsiteX62" fmla="*/ 548 w 9817"/>
              <a:gd name="connsiteY62" fmla="*/ 1058 h 10000"/>
              <a:gd name="connsiteX63" fmla="*/ 548 w 9817"/>
              <a:gd name="connsiteY63" fmla="*/ 847 h 10000"/>
              <a:gd name="connsiteX64" fmla="*/ 366 w 9817"/>
              <a:gd name="connsiteY64" fmla="*/ 741 h 10000"/>
              <a:gd name="connsiteX65" fmla="*/ 366 w 9817"/>
              <a:gd name="connsiteY65" fmla="*/ 529 h 10000"/>
              <a:gd name="connsiteX66" fmla="*/ 182 w 9817"/>
              <a:gd name="connsiteY66" fmla="*/ 423 h 10000"/>
              <a:gd name="connsiteX67" fmla="*/ 0 w 9817"/>
              <a:gd name="connsiteY67" fmla="*/ 317 h 10000"/>
              <a:gd name="connsiteX68" fmla="*/ 0 w 9817"/>
              <a:gd name="connsiteY68" fmla="*/ 212 h 10000"/>
              <a:gd name="connsiteX69" fmla="*/ 0 w 9817"/>
              <a:gd name="connsiteY69" fmla="*/ 106 h 10000"/>
              <a:gd name="connsiteX70" fmla="*/ 182 w 9817"/>
              <a:gd name="connsiteY70" fmla="*/ 0 h 10000"/>
              <a:gd name="connsiteX71" fmla="*/ 182 w 9817"/>
              <a:gd name="connsiteY71" fmla="*/ 0 h 10000"/>
              <a:gd name="connsiteX72" fmla="*/ 548 w 9817"/>
              <a:gd name="connsiteY72" fmla="*/ 0 h 10000"/>
              <a:gd name="connsiteX73" fmla="*/ 914 w 9817"/>
              <a:gd name="connsiteY73" fmla="*/ 0 h 10000"/>
              <a:gd name="connsiteX74" fmla="*/ 1279 w 9817"/>
              <a:gd name="connsiteY74" fmla="*/ 106 h 10000"/>
              <a:gd name="connsiteX75" fmla="*/ 1621 w 9817"/>
              <a:gd name="connsiteY75" fmla="*/ 212 h 10000"/>
              <a:gd name="connsiteX76" fmla="*/ 1986 w 9817"/>
              <a:gd name="connsiteY76" fmla="*/ 317 h 10000"/>
              <a:gd name="connsiteX77" fmla="*/ 2170 w 9817"/>
              <a:gd name="connsiteY77" fmla="*/ 423 h 10000"/>
              <a:gd name="connsiteX78" fmla="*/ 2352 w 9817"/>
              <a:gd name="connsiteY78" fmla="*/ 423 h 10000"/>
              <a:gd name="connsiteX79" fmla="*/ 2352 w 9817"/>
              <a:gd name="connsiteY79" fmla="*/ 635 h 10000"/>
              <a:gd name="connsiteX80" fmla="*/ 2170 w 9817"/>
              <a:gd name="connsiteY80" fmla="*/ 847 h 10000"/>
              <a:gd name="connsiteX81" fmla="*/ 2170 w 9817"/>
              <a:gd name="connsiteY81" fmla="*/ 952 h 10000"/>
              <a:gd name="connsiteX82" fmla="*/ 2170 w 9817"/>
              <a:gd name="connsiteY82" fmla="*/ 1164 h 10000"/>
              <a:gd name="connsiteX83" fmla="*/ 1986 w 9817"/>
              <a:gd name="connsiteY83" fmla="*/ 1362 h 10000"/>
              <a:gd name="connsiteX84" fmla="*/ 1986 w 9817"/>
              <a:gd name="connsiteY84" fmla="*/ 1574 h 10000"/>
              <a:gd name="connsiteX85" fmla="*/ 1986 w 9817"/>
              <a:gd name="connsiteY85" fmla="*/ 1892 h 10000"/>
              <a:gd name="connsiteX86" fmla="*/ 1986 w 9817"/>
              <a:gd name="connsiteY86" fmla="*/ 2315 h 10000"/>
              <a:gd name="connsiteX87" fmla="*/ 1804 w 9817"/>
              <a:gd name="connsiteY87" fmla="*/ 2844 h 10000"/>
              <a:gd name="connsiteX88" fmla="*/ 1804 w 9817"/>
              <a:gd name="connsiteY88" fmla="*/ 3373 h 10000"/>
              <a:gd name="connsiteX89" fmla="*/ 1804 w 9817"/>
              <a:gd name="connsiteY89" fmla="*/ 3373 h 10000"/>
              <a:gd name="connsiteX0" fmla="*/ 1838 w 10000"/>
              <a:gd name="connsiteY0" fmla="*/ 3373 h 10000"/>
              <a:gd name="connsiteX1" fmla="*/ 1838 w 10000"/>
              <a:gd name="connsiteY1" fmla="*/ 3889 h 10000"/>
              <a:gd name="connsiteX2" fmla="*/ 1838 w 10000"/>
              <a:gd name="connsiteY2" fmla="*/ 4312 h 10000"/>
              <a:gd name="connsiteX3" fmla="*/ 1838 w 10000"/>
              <a:gd name="connsiteY3" fmla="*/ 4735 h 10000"/>
              <a:gd name="connsiteX4" fmla="*/ 1838 w 10000"/>
              <a:gd name="connsiteY4" fmla="*/ 5159 h 10000"/>
              <a:gd name="connsiteX5" fmla="*/ 1838 w 10000"/>
              <a:gd name="connsiteY5" fmla="*/ 5582 h 10000"/>
              <a:gd name="connsiteX6" fmla="*/ 1838 w 10000"/>
              <a:gd name="connsiteY6" fmla="*/ 5899 h 10000"/>
              <a:gd name="connsiteX7" fmla="*/ 1838 w 10000"/>
              <a:gd name="connsiteY7" fmla="*/ 6217 h 10000"/>
              <a:gd name="connsiteX8" fmla="*/ 1838 w 10000"/>
              <a:gd name="connsiteY8" fmla="*/ 6415 h 10000"/>
              <a:gd name="connsiteX9" fmla="*/ 1651 w 10000"/>
              <a:gd name="connsiteY9" fmla="*/ 6944 h 10000"/>
              <a:gd name="connsiteX10" fmla="*/ 1651 w 10000"/>
              <a:gd name="connsiteY10" fmla="*/ 7368 h 10000"/>
              <a:gd name="connsiteX11" fmla="*/ 1838 w 10000"/>
              <a:gd name="connsiteY11" fmla="*/ 7685 h 10000"/>
              <a:gd name="connsiteX12" fmla="*/ 1838 w 10000"/>
              <a:gd name="connsiteY12" fmla="*/ 8003 h 10000"/>
              <a:gd name="connsiteX13" fmla="*/ 2023 w 10000"/>
              <a:gd name="connsiteY13" fmla="*/ 8320 h 10000"/>
              <a:gd name="connsiteX14" fmla="*/ 2210 w 10000"/>
              <a:gd name="connsiteY14" fmla="*/ 8638 h 10000"/>
              <a:gd name="connsiteX15" fmla="*/ 2396 w 10000"/>
              <a:gd name="connsiteY15" fmla="*/ 8836 h 10000"/>
              <a:gd name="connsiteX16" fmla="*/ 2769 w 10000"/>
              <a:gd name="connsiteY16" fmla="*/ 8942 h 10000"/>
              <a:gd name="connsiteX17" fmla="*/ 3140 w 10000"/>
              <a:gd name="connsiteY17" fmla="*/ 9048 h 10000"/>
              <a:gd name="connsiteX18" fmla="*/ 3699 w 10000"/>
              <a:gd name="connsiteY18" fmla="*/ 9153 h 10000"/>
              <a:gd name="connsiteX19" fmla="*/ 4442 w 10000"/>
              <a:gd name="connsiteY19" fmla="*/ 9259 h 10000"/>
              <a:gd name="connsiteX20" fmla="*/ 5188 w 10000"/>
              <a:gd name="connsiteY20" fmla="*/ 9259 h 10000"/>
              <a:gd name="connsiteX21" fmla="*/ 5907 w 10000"/>
              <a:gd name="connsiteY21" fmla="*/ 9259 h 10000"/>
              <a:gd name="connsiteX22" fmla="*/ 6652 w 10000"/>
              <a:gd name="connsiteY22" fmla="*/ 9259 h 10000"/>
              <a:gd name="connsiteX23" fmla="*/ 7210 w 10000"/>
              <a:gd name="connsiteY23" fmla="*/ 9259 h 10000"/>
              <a:gd name="connsiteX24" fmla="*/ 7769 w 10000"/>
              <a:gd name="connsiteY24" fmla="*/ 9153 h 10000"/>
              <a:gd name="connsiteX25" fmla="*/ 8698 w 10000"/>
              <a:gd name="connsiteY25" fmla="*/ 9048 h 10000"/>
              <a:gd name="connsiteX26" fmla="*/ 9441 w 10000"/>
              <a:gd name="connsiteY26" fmla="*/ 8942 h 10000"/>
              <a:gd name="connsiteX27" fmla="*/ 9629 w 10000"/>
              <a:gd name="connsiteY27" fmla="*/ 8836 h 10000"/>
              <a:gd name="connsiteX28" fmla="*/ 10000 w 10000"/>
              <a:gd name="connsiteY28" fmla="*/ 8638 h 10000"/>
              <a:gd name="connsiteX29" fmla="*/ 9629 w 10000"/>
              <a:gd name="connsiteY29" fmla="*/ 9894 h 10000"/>
              <a:gd name="connsiteX30" fmla="*/ 8883 w 10000"/>
              <a:gd name="connsiteY30" fmla="*/ 9894 h 10000"/>
              <a:gd name="connsiteX31" fmla="*/ 7955 w 10000"/>
              <a:gd name="connsiteY31" fmla="*/ 10000 h 10000"/>
              <a:gd name="connsiteX32" fmla="*/ 7024 w 10000"/>
              <a:gd name="connsiteY32" fmla="*/ 10000 h 10000"/>
              <a:gd name="connsiteX33" fmla="*/ 5907 w 10000"/>
              <a:gd name="connsiteY33" fmla="*/ 10000 h 10000"/>
              <a:gd name="connsiteX34" fmla="*/ 4999 w 10000"/>
              <a:gd name="connsiteY34" fmla="*/ 10000 h 10000"/>
              <a:gd name="connsiteX35" fmla="*/ 4068 w 10000"/>
              <a:gd name="connsiteY35" fmla="*/ 9894 h 10000"/>
              <a:gd name="connsiteX36" fmla="*/ 3326 w 10000"/>
              <a:gd name="connsiteY36" fmla="*/ 9894 h 10000"/>
              <a:gd name="connsiteX37" fmla="*/ 2769 w 10000"/>
              <a:gd name="connsiteY37" fmla="*/ 9788 h 10000"/>
              <a:gd name="connsiteX38" fmla="*/ 2210 w 10000"/>
              <a:gd name="connsiteY38" fmla="*/ 9577 h 10000"/>
              <a:gd name="connsiteX39" fmla="*/ 1651 w 10000"/>
              <a:gd name="connsiteY39" fmla="*/ 9471 h 10000"/>
              <a:gd name="connsiteX40" fmla="*/ 1303 w 10000"/>
              <a:gd name="connsiteY40" fmla="*/ 9259 h 10000"/>
              <a:gd name="connsiteX41" fmla="*/ 1117 w 10000"/>
              <a:gd name="connsiteY41" fmla="*/ 8942 h 10000"/>
              <a:gd name="connsiteX42" fmla="*/ 931 w 10000"/>
              <a:gd name="connsiteY42" fmla="*/ 8638 h 10000"/>
              <a:gd name="connsiteX43" fmla="*/ 744 w 10000"/>
              <a:gd name="connsiteY43" fmla="*/ 8214 h 10000"/>
              <a:gd name="connsiteX44" fmla="*/ 744 w 10000"/>
              <a:gd name="connsiteY44" fmla="*/ 7791 h 10000"/>
              <a:gd name="connsiteX45" fmla="*/ 744 w 10000"/>
              <a:gd name="connsiteY45" fmla="*/ 7262 h 10000"/>
              <a:gd name="connsiteX46" fmla="*/ 744 w 10000"/>
              <a:gd name="connsiteY46" fmla="*/ 6627 h 10000"/>
              <a:gd name="connsiteX47" fmla="*/ 744 w 10000"/>
              <a:gd name="connsiteY47" fmla="*/ 5899 h 10000"/>
              <a:gd name="connsiteX48" fmla="*/ 744 w 10000"/>
              <a:gd name="connsiteY48" fmla="*/ 5476 h 10000"/>
              <a:gd name="connsiteX49" fmla="*/ 744 w 10000"/>
              <a:gd name="connsiteY49" fmla="*/ 5053 h 10000"/>
              <a:gd name="connsiteX50" fmla="*/ 744 w 10000"/>
              <a:gd name="connsiteY50" fmla="*/ 4630 h 10000"/>
              <a:gd name="connsiteX51" fmla="*/ 744 w 10000"/>
              <a:gd name="connsiteY51" fmla="*/ 4206 h 10000"/>
              <a:gd name="connsiteX52" fmla="*/ 744 w 10000"/>
              <a:gd name="connsiteY52" fmla="*/ 3690 h 10000"/>
              <a:gd name="connsiteX53" fmla="*/ 744 w 10000"/>
              <a:gd name="connsiteY53" fmla="*/ 3267 h 10000"/>
              <a:gd name="connsiteX54" fmla="*/ 744 w 10000"/>
              <a:gd name="connsiteY54" fmla="*/ 2950 h 10000"/>
              <a:gd name="connsiteX55" fmla="*/ 744 w 10000"/>
              <a:gd name="connsiteY55" fmla="*/ 2526 h 10000"/>
              <a:gd name="connsiteX56" fmla="*/ 744 w 10000"/>
              <a:gd name="connsiteY56" fmla="*/ 2209 h 10000"/>
              <a:gd name="connsiteX57" fmla="*/ 558 w 10000"/>
              <a:gd name="connsiteY57" fmla="*/ 1892 h 10000"/>
              <a:gd name="connsiteX58" fmla="*/ 558 w 10000"/>
              <a:gd name="connsiteY58" fmla="*/ 1680 h 10000"/>
              <a:gd name="connsiteX59" fmla="*/ 558 w 10000"/>
              <a:gd name="connsiteY59" fmla="*/ 1362 h 10000"/>
              <a:gd name="connsiteX60" fmla="*/ 558 w 10000"/>
              <a:gd name="connsiteY60" fmla="*/ 1164 h 10000"/>
              <a:gd name="connsiteX61" fmla="*/ 558 w 10000"/>
              <a:gd name="connsiteY61" fmla="*/ 1058 h 10000"/>
              <a:gd name="connsiteX62" fmla="*/ 558 w 10000"/>
              <a:gd name="connsiteY62" fmla="*/ 847 h 10000"/>
              <a:gd name="connsiteX63" fmla="*/ 373 w 10000"/>
              <a:gd name="connsiteY63" fmla="*/ 741 h 10000"/>
              <a:gd name="connsiteX64" fmla="*/ 373 w 10000"/>
              <a:gd name="connsiteY64" fmla="*/ 529 h 10000"/>
              <a:gd name="connsiteX65" fmla="*/ 185 w 10000"/>
              <a:gd name="connsiteY65" fmla="*/ 423 h 10000"/>
              <a:gd name="connsiteX66" fmla="*/ 0 w 10000"/>
              <a:gd name="connsiteY66" fmla="*/ 317 h 10000"/>
              <a:gd name="connsiteX67" fmla="*/ 0 w 10000"/>
              <a:gd name="connsiteY67" fmla="*/ 212 h 10000"/>
              <a:gd name="connsiteX68" fmla="*/ 0 w 10000"/>
              <a:gd name="connsiteY68" fmla="*/ 106 h 10000"/>
              <a:gd name="connsiteX69" fmla="*/ 185 w 10000"/>
              <a:gd name="connsiteY69" fmla="*/ 0 h 10000"/>
              <a:gd name="connsiteX70" fmla="*/ 185 w 10000"/>
              <a:gd name="connsiteY70" fmla="*/ 0 h 10000"/>
              <a:gd name="connsiteX71" fmla="*/ 558 w 10000"/>
              <a:gd name="connsiteY71" fmla="*/ 0 h 10000"/>
              <a:gd name="connsiteX72" fmla="*/ 931 w 10000"/>
              <a:gd name="connsiteY72" fmla="*/ 0 h 10000"/>
              <a:gd name="connsiteX73" fmla="*/ 1303 w 10000"/>
              <a:gd name="connsiteY73" fmla="*/ 106 h 10000"/>
              <a:gd name="connsiteX74" fmla="*/ 1651 w 10000"/>
              <a:gd name="connsiteY74" fmla="*/ 212 h 10000"/>
              <a:gd name="connsiteX75" fmla="*/ 2023 w 10000"/>
              <a:gd name="connsiteY75" fmla="*/ 317 h 10000"/>
              <a:gd name="connsiteX76" fmla="*/ 2210 w 10000"/>
              <a:gd name="connsiteY76" fmla="*/ 423 h 10000"/>
              <a:gd name="connsiteX77" fmla="*/ 2396 w 10000"/>
              <a:gd name="connsiteY77" fmla="*/ 423 h 10000"/>
              <a:gd name="connsiteX78" fmla="*/ 2396 w 10000"/>
              <a:gd name="connsiteY78" fmla="*/ 635 h 10000"/>
              <a:gd name="connsiteX79" fmla="*/ 2210 w 10000"/>
              <a:gd name="connsiteY79" fmla="*/ 847 h 10000"/>
              <a:gd name="connsiteX80" fmla="*/ 2210 w 10000"/>
              <a:gd name="connsiteY80" fmla="*/ 952 h 10000"/>
              <a:gd name="connsiteX81" fmla="*/ 2210 w 10000"/>
              <a:gd name="connsiteY81" fmla="*/ 1164 h 10000"/>
              <a:gd name="connsiteX82" fmla="*/ 2023 w 10000"/>
              <a:gd name="connsiteY82" fmla="*/ 1362 h 10000"/>
              <a:gd name="connsiteX83" fmla="*/ 2023 w 10000"/>
              <a:gd name="connsiteY83" fmla="*/ 1574 h 10000"/>
              <a:gd name="connsiteX84" fmla="*/ 2023 w 10000"/>
              <a:gd name="connsiteY84" fmla="*/ 1892 h 10000"/>
              <a:gd name="connsiteX85" fmla="*/ 2023 w 10000"/>
              <a:gd name="connsiteY85" fmla="*/ 2315 h 10000"/>
              <a:gd name="connsiteX86" fmla="*/ 1838 w 10000"/>
              <a:gd name="connsiteY86" fmla="*/ 2844 h 10000"/>
              <a:gd name="connsiteX87" fmla="*/ 1838 w 10000"/>
              <a:gd name="connsiteY87" fmla="*/ 3373 h 10000"/>
              <a:gd name="connsiteX88" fmla="*/ 1838 w 10000"/>
              <a:gd name="connsiteY88" fmla="*/ 3373 h 10000"/>
              <a:gd name="connsiteX0" fmla="*/ 1838 w 9629"/>
              <a:gd name="connsiteY0" fmla="*/ 3373 h 10000"/>
              <a:gd name="connsiteX1" fmla="*/ 1838 w 9629"/>
              <a:gd name="connsiteY1" fmla="*/ 3889 h 10000"/>
              <a:gd name="connsiteX2" fmla="*/ 1838 w 9629"/>
              <a:gd name="connsiteY2" fmla="*/ 4312 h 10000"/>
              <a:gd name="connsiteX3" fmla="*/ 1838 w 9629"/>
              <a:gd name="connsiteY3" fmla="*/ 4735 h 10000"/>
              <a:gd name="connsiteX4" fmla="*/ 1838 w 9629"/>
              <a:gd name="connsiteY4" fmla="*/ 5159 h 10000"/>
              <a:gd name="connsiteX5" fmla="*/ 1838 w 9629"/>
              <a:gd name="connsiteY5" fmla="*/ 5582 h 10000"/>
              <a:gd name="connsiteX6" fmla="*/ 1838 w 9629"/>
              <a:gd name="connsiteY6" fmla="*/ 5899 h 10000"/>
              <a:gd name="connsiteX7" fmla="*/ 1838 w 9629"/>
              <a:gd name="connsiteY7" fmla="*/ 6217 h 10000"/>
              <a:gd name="connsiteX8" fmla="*/ 1838 w 9629"/>
              <a:gd name="connsiteY8" fmla="*/ 6415 h 10000"/>
              <a:gd name="connsiteX9" fmla="*/ 1651 w 9629"/>
              <a:gd name="connsiteY9" fmla="*/ 6944 h 10000"/>
              <a:gd name="connsiteX10" fmla="*/ 1651 w 9629"/>
              <a:gd name="connsiteY10" fmla="*/ 7368 h 10000"/>
              <a:gd name="connsiteX11" fmla="*/ 1838 w 9629"/>
              <a:gd name="connsiteY11" fmla="*/ 7685 h 10000"/>
              <a:gd name="connsiteX12" fmla="*/ 1838 w 9629"/>
              <a:gd name="connsiteY12" fmla="*/ 8003 h 10000"/>
              <a:gd name="connsiteX13" fmla="*/ 2023 w 9629"/>
              <a:gd name="connsiteY13" fmla="*/ 8320 h 10000"/>
              <a:gd name="connsiteX14" fmla="*/ 2210 w 9629"/>
              <a:gd name="connsiteY14" fmla="*/ 8638 h 10000"/>
              <a:gd name="connsiteX15" fmla="*/ 2396 w 9629"/>
              <a:gd name="connsiteY15" fmla="*/ 8836 h 10000"/>
              <a:gd name="connsiteX16" fmla="*/ 2769 w 9629"/>
              <a:gd name="connsiteY16" fmla="*/ 8942 h 10000"/>
              <a:gd name="connsiteX17" fmla="*/ 3140 w 9629"/>
              <a:gd name="connsiteY17" fmla="*/ 9048 h 10000"/>
              <a:gd name="connsiteX18" fmla="*/ 3699 w 9629"/>
              <a:gd name="connsiteY18" fmla="*/ 9153 h 10000"/>
              <a:gd name="connsiteX19" fmla="*/ 4442 w 9629"/>
              <a:gd name="connsiteY19" fmla="*/ 9259 h 10000"/>
              <a:gd name="connsiteX20" fmla="*/ 5188 w 9629"/>
              <a:gd name="connsiteY20" fmla="*/ 9259 h 10000"/>
              <a:gd name="connsiteX21" fmla="*/ 5907 w 9629"/>
              <a:gd name="connsiteY21" fmla="*/ 9259 h 10000"/>
              <a:gd name="connsiteX22" fmla="*/ 6652 w 9629"/>
              <a:gd name="connsiteY22" fmla="*/ 9259 h 10000"/>
              <a:gd name="connsiteX23" fmla="*/ 7210 w 9629"/>
              <a:gd name="connsiteY23" fmla="*/ 9259 h 10000"/>
              <a:gd name="connsiteX24" fmla="*/ 7769 w 9629"/>
              <a:gd name="connsiteY24" fmla="*/ 9153 h 10000"/>
              <a:gd name="connsiteX25" fmla="*/ 8698 w 9629"/>
              <a:gd name="connsiteY25" fmla="*/ 9048 h 10000"/>
              <a:gd name="connsiteX26" fmla="*/ 9441 w 9629"/>
              <a:gd name="connsiteY26" fmla="*/ 8942 h 10000"/>
              <a:gd name="connsiteX27" fmla="*/ 9629 w 9629"/>
              <a:gd name="connsiteY27" fmla="*/ 8836 h 10000"/>
              <a:gd name="connsiteX28" fmla="*/ 9629 w 9629"/>
              <a:gd name="connsiteY28" fmla="*/ 9894 h 10000"/>
              <a:gd name="connsiteX29" fmla="*/ 8883 w 9629"/>
              <a:gd name="connsiteY29" fmla="*/ 9894 h 10000"/>
              <a:gd name="connsiteX30" fmla="*/ 7955 w 9629"/>
              <a:gd name="connsiteY30" fmla="*/ 10000 h 10000"/>
              <a:gd name="connsiteX31" fmla="*/ 7024 w 9629"/>
              <a:gd name="connsiteY31" fmla="*/ 10000 h 10000"/>
              <a:gd name="connsiteX32" fmla="*/ 5907 w 9629"/>
              <a:gd name="connsiteY32" fmla="*/ 10000 h 10000"/>
              <a:gd name="connsiteX33" fmla="*/ 4999 w 9629"/>
              <a:gd name="connsiteY33" fmla="*/ 10000 h 10000"/>
              <a:gd name="connsiteX34" fmla="*/ 4068 w 9629"/>
              <a:gd name="connsiteY34" fmla="*/ 9894 h 10000"/>
              <a:gd name="connsiteX35" fmla="*/ 3326 w 9629"/>
              <a:gd name="connsiteY35" fmla="*/ 9894 h 10000"/>
              <a:gd name="connsiteX36" fmla="*/ 2769 w 9629"/>
              <a:gd name="connsiteY36" fmla="*/ 9788 h 10000"/>
              <a:gd name="connsiteX37" fmla="*/ 2210 w 9629"/>
              <a:gd name="connsiteY37" fmla="*/ 9577 h 10000"/>
              <a:gd name="connsiteX38" fmla="*/ 1651 w 9629"/>
              <a:gd name="connsiteY38" fmla="*/ 9471 h 10000"/>
              <a:gd name="connsiteX39" fmla="*/ 1303 w 9629"/>
              <a:gd name="connsiteY39" fmla="*/ 9259 h 10000"/>
              <a:gd name="connsiteX40" fmla="*/ 1117 w 9629"/>
              <a:gd name="connsiteY40" fmla="*/ 8942 h 10000"/>
              <a:gd name="connsiteX41" fmla="*/ 931 w 9629"/>
              <a:gd name="connsiteY41" fmla="*/ 8638 h 10000"/>
              <a:gd name="connsiteX42" fmla="*/ 744 w 9629"/>
              <a:gd name="connsiteY42" fmla="*/ 8214 h 10000"/>
              <a:gd name="connsiteX43" fmla="*/ 744 w 9629"/>
              <a:gd name="connsiteY43" fmla="*/ 7791 h 10000"/>
              <a:gd name="connsiteX44" fmla="*/ 744 w 9629"/>
              <a:gd name="connsiteY44" fmla="*/ 7262 h 10000"/>
              <a:gd name="connsiteX45" fmla="*/ 744 w 9629"/>
              <a:gd name="connsiteY45" fmla="*/ 6627 h 10000"/>
              <a:gd name="connsiteX46" fmla="*/ 744 w 9629"/>
              <a:gd name="connsiteY46" fmla="*/ 5899 h 10000"/>
              <a:gd name="connsiteX47" fmla="*/ 744 w 9629"/>
              <a:gd name="connsiteY47" fmla="*/ 5476 h 10000"/>
              <a:gd name="connsiteX48" fmla="*/ 744 w 9629"/>
              <a:gd name="connsiteY48" fmla="*/ 5053 h 10000"/>
              <a:gd name="connsiteX49" fmla="*/ 744 w 9629"/>
              <a:gd name="connsiteY49" fmla="*/ 4630 h 10000"/>
              <a:gd name="connsiteX50" fmla="*/ 744 w 9629"/>
              <a:gd name="connsiteY50" fmla="*/ 4206 h 10000"/>
              <a:gd name="connsiteX51" fmla="*/ 744 w 9629"/>
              <a:gd name="connsiteY51" fmla="*/ 3690 h 10000"/>
              <a:gd name="connsiteX52" fmla="*/ 744 w 9629"/>
              <a:gd name="connsiteY52" fmla="*/ 3267 h 10000"/>
              <a:gd name="connsiteX53" fmla="*/ 744 w 9629"/>
              <a:gd name="connsiteY53" fmla="*/ 2950 h 10000"/>
              <a:gd name="connsiteX54" fmla="*/ 744 w 9629"/>
              <a:gd name="connsiteY54" fmla="*/ 2526 h 10000"/>
              <a:gd name="connsiteX55" fmla="*/ 744 w 9629"/>
              <a:gd name="connsiteY55" fmla="*/ 2209 h 10000"/>
              <a:gd name="connsiteX56" fmla="*/ 558 w 9629"/>
              <a:gd name="connsiteY56" fmla="*/ 1892 h 10000"/>
              <a:gd name="connsiteX57" fmla="*/ 558 w 9629"/>
              <a:gd name="connsiteY57" fmla="*/ 1680 h 10000"/>
              <a:gd name="connsiteX58" fmla="*/ 558 w 9629"/>
              <a:gd name="connsiteY58" fmla="*/ 1362 h 10000"/>
              <a:gd name="connsiteX59" fmla="*/ 558 w 9629"/>
              <a:gd name="connsiteY59" fmla="*/ 1164 h 10000"/>
              <a:gd name="connsiteX60" fmla="*/ 558 w 9629"/>
              <a:gd name="connsiteY60" fmla="*/ 1058 h 10000"/>
              <a:gd name="connsiteX61" fmla="*/ 558 w 9629"/>
              <a:gd name="connsiteY61" fmla="*/ 847 h 10000"/>
              <a:gd name="connsiteX62" fmla="*/ 373 w 9629"/>
              <a:gd name="connsiteY62" fmla="*/ 741 h 10000"/>
              <a:gd name="connsiteX63" fmla="*/ 373 w 9629"/>
              <a:gd name="connsiteY63" fmla="*/ 529 h 10000"/>
              <a:gd name="connsiteX64" fmla="*/ 185 w 9629"/>
              <a:gd name="connsiteY64" fmla="*/ 423 h 10000"/>
              <a:gd name="connsiteX65" fmla="*/ 0 w 9629"/>
              <a:gd name="connsiteY65" fmla="*/ 317 h 10000"/>
              <a:gd name="connsiteX66" fmla="*/ 0 w 9629"/>
              <a:gd name="connsiteY66" fmla="*/ 212 h 10000"/>
              <a:gd name="connsiteX67" fmla="*/ 0 w 9629"/>
              <a:gd name="connsiteY67" fmla="*/ 106 h 10000"/>
              <a:gd name="connsiteX68" fmla="*/ 185 w 9629"/>
              <a:gd name="connsiteY68" fmla="*/ 0 h 10000"/>
              <a:gd name="connsiteX69" fmla="*/ 185 w 9629"/>
              <a:gd name="connsiteY69" fmla="*/ 0 h 10000"/>
              <a:gd name="connsiteX70" fmla="*/ 558 w 9629"/>
              <a:gd name="connsiteY70" fmla="*/ 0 h 10000"/>
              <a:gd name="connsiteX71" fmla="*/ 931 w 9629"/>
              <a:gd name="connsiteY71" fmla="*/ 0 h 10000"/>
              <a:gd name="connsiteX72" fmla="*/ 1303 w 9629"/>
              <a:gd name="connsiteY72" fmla="*/ 106 h 10000"/>
              <a:gd name="connsiteX73" fmla="*/ 1651 w 9629"/>
              <a:gd name="connsiteY73" fmla="*/ 212 h 10000"/>
              <a:gd name="connsiteX74" fmla="*/ 2023 w 9629"/>
              <a:gd name="connsiteY74" fmla="*/ 317 h 10000"/>
              <a:gd name="connsiteX75" fmla="*/ 2210 w 9629"/>
              <a:gd name="connsiteY75" fmla="*/ 423 h 10000"/>
              <a:gd name="connsiteX76" fmla="*/ 2396 w 9629"/>
              <a:gd name="connsiteY76" fmla="*/ 423 h 10000"/>
              <a:gd name="connsiteX77" fmla="*/ 2396 w 9629"/>
              <a:gd name="connsiteY77" fmla="*/ 635 h 10000"/>
              <a:gd name="connsiteX78" fmla="*/ 2210 w 9629"/>
              <a:gd name="connsiteY78" fmla="*/ 847 h 10000"/>
              <a:gd name="connsiteX79" fmla="*/ 2210 w 9629"/>
              <a:gd name="connsiteY79" fmla="*/ 952 h 10000"/>
              <a:gd name="connsiteX80" fmla="*/ 2210 w 9629"/>
              <a:gd name="connsiteY80" fmla="*/ 1164 h 10000"/>
              <a:gd name="connsiteX81" fmla="*/ 2023 w 9629"/>
              <a:gd name="connsiteY81" fmla="*/ 1362 h 10000"/>
              <a:gd name="connsiteX82" fmla="*/ 2023 w 9629"/>
              <a:gd name="connsiteY82" fmla="*/ 1574 h 10000"/>
              <a:gd name="connsiteX83" fmla="*/ 2023 w 9629"/>
              <a:gd name="connsiteY83" fmla="*/ 1892 h 10000"/>
              <a:gd name="connsiteX84" fmla="*/ 2023 w 9629"/>
              <a:gd name="connsiteY84" fmla="*/ 2315 h 10000"/>
              <a:gd name="connsiteX85" fmla="*/ 1838 w 9629"/>
              <a:gd name="connsiteY85" fmla="*/ 2844 h 10000"/>
              <a:gd name="connsiteX86" fmla="*/ 1838 w 9629"/>
              <a:gd name="connsiteY86" fmla="*/ 3373 h 10000"/>
              <a:gd name="connsiteX87" fmla="*/ 1838 w 9629"/>
              <a:gd name="connsiteY87" fmla="*/ 3373 h 10000"/>
              <a:gd name="connsiteX0" fmla="*/ 1909 w 10097"/>
              <a:gd name="connsiteY0" fmla="*/ 3373 h 10000"/>
              <a:gd name="connsiteX1" fmla="*/ 1909 w 10097"/>
              <a:gd name="connsiteY1" fmla="*/ 3889 h 10000"/>
              <a:gd name="connsiteX2" fmla="*/ 1909 w 10097"/>
              <a:gd name="connsiteY2" fmla="*/ 4312 h 10000"/>
              <a:gd name="connsiteX3" fmla="*/ 1909 w 10097"/>
              <a:gd name="connsiteY3" fmla="*/ 4735 h 10000"/>
              <a:gd name="connsiteX4" fmla="*/ 1909 w 10097"/>
              <a:gd name="connsiteY4" fmla="*/ 5159 h 10000"/>
              <a:gd name="connsiteX5" fmla="*/ 1909 w 10097"/>
              <a:gd name="connsiteY5" fmla="*/ 5582 h 10000"/>
              <a:gd name="connsiteX6" fmla="*/ 1909 w 10097"/>
              <a:gd name="connsiteY6" fmla="*/ 5899 h 10000"/>
              <a:gd name="connsiteX7" fmla="*/ 1909 w 10097"/>
              <a:gd name="connsiteY7" fmla="*/ 6217 h 10000"/>
              <a:gd name="connsiteX8" fmla="*/ 1909 w 10097"/>
              <a:gd name="connsiteY8" fmla="*/ 6415 h 10000"/>
              <a:gd name="connsiteX9" fmla="*/ 1715 w 10097"/>
              <a:gd name="connsiteY9" fmla="*/ 6944 h 10000"/>
              <a:gd name="connsiteX10" fmla="*/ 1715 w 10097"/>
              <a:gd name="connsiteY10" fmla="*/ 7368 h 10000"/>
              <a:gd name="connsiteX11" fmla="*/ 1909 w 10097"/>
              <a:gd name="connsiteY11" fmla="*/ 7685 h 10000"/>
              <a:gd name="connsiteX12" fmla="*/ 1909 w 10097"/>
              <a:gd name="connsiteY12" fmla="*/ 8003 h 10000"/>
              <a:gd name="connsiteX13" fmla="*/ 2101 w 10097"/>
              <a:gd name="connsiteY13" fmla="*/ 8320 h 10000"/>
              <a:gd name="connsiteX14" fmla="*/ 2295 w 10097"/>
              <a:gd name="connsiteY14" fmla="*/ 8638 h 10000"/>
              <a:gd name="connsiteX15" fmla="*/ 2488 w 10097"/>
              <a:gd name="connsiteY15" fmla="*/ 8836 h 10000"/>
              <a:gd name="connsiteX16" fmla="*/ 2876 w 10097"/>
              <a:gd name="connsiteY16" fmla="*/ 8942 h 10000"/>
              <a:gd name="connsiteX17" fmla="*/ 3261 w 10097"/>
              <a:gd name="connsiteY17" fmla="*/ 9048 h 10000"/>
              <a:gd name="connsiteX18" fmla="*/ 3842 w 10097"/>
              <a:gd name="connsiteY18" fmla="*/ 9153 h 10000"/>
              <a:gd name="connsiteX19" fmla="*/ 4613 w 10097"/>
              <a:gd name="connsiteY19" fmla="*/ 9259 h 10000"/>
              <a:gd name="connsiteX20" fmla="*/ 5388 w 10097"/>
              <a:gd name="connsiteY20" fmla="*/ 9259 h 10000"/>
              <a:gd name="connsiteX21" fmla="*/ 6135 w 10097"/>
              <a:gd name="connsiteY21" fmla="*/ 9259 h 10000"/>
              <a:gd name="connsiteX22" fmla="*/ 6908 w 10097"/>
              <a:gd name="connsiteY22" fmla="*/ 9259 h 10000"/>
              <a:gd name="connsiteX23" fmla="*/ 7488 w 10097"/>
              <a:gd name="connsiteY23" fmla="*/ 9259 h 10000"/>
              <a:gd name="connsiteX24" fmla="*/ 8068 w 10097"/>
              <a:gd name="connsiteY24" fmla="*/ 9153 h 10000"/>
              <a:gd name="connsiteX25" fmla="*/ 9033 w 10097"/>
              <a:gd name="connsiteY25" fmla="*/ 9048 h 10000"/>
              <a:gd name="connsiteX26" fmla="*/ 9805 w 10097"/>
              <a:gd name="connsiteY26" fmla="*/ 8942 h 10000"/>
              <a:gd name="connsiteX27" fmla="*/ 10000 w 10097"/>
              <a:gd name="connsiteY27" fmla="*/ 9894 h 10000"/>
              <a:gd name="connsiteX28" fmla="*/ 9225 w 10097"/>
              <a:gd name="connsiteY28" fmla="*/ 9894 h 10000"/>
              <a:gd name="connsiteX29" fmla="*/ 8262 w 10097"/>
              <a:gd name="connsiteY29" fmla="*/ 10000 h 10000"/>
              <a:gd name="connsiteX30" fmla="*/ 7295 w 10097"/>
              <a:gd name="connsiteY30" fmla="*/ 10000 h 10000"/>
              <a:gd name="connsiteX31" fmla="*/ 6135 w 10097"/>
              <a:gd name="connsiteY31" fmla="*/ 10000 h 10000"/>
              <a:gd name="connsiteX32" fmla="*/ 5192 w 10097"/>
              <a:gd name="connsiteY32" fmla="*/ 10000 h 10000"/>
              <a:gd name="connsiteX33" fmla="*/ 4225 w 10097"/>
              <a:gd name="connsiteY33" fmla="*/ 9894 h 10000"/>
              <a:gd name="connsiteX34" fmla="*/ 3454 w 10097"/>
              <a:gd name="connsiteY34" fmla="*/ 9894 h 10000"/>
              <a:gd name="connsiteX35" fmla="*/ 2876 w 10097"/>
              <a:gd name="connsiteY35" fmla="*/ 9788 h 10000"/>
              <a:gd name="connsiteX36" fmla="*/ 2295 w 10097"/>
              <a:gd name="connsiteY36" fmla="*/ 9577 h 10000"/>
              <a:gd name="connsiteX37" fmla="*/ 1715 w 10097"/>
              <a:gd name="connsiteY37" fmla="*/ 9471 h 10000"/>
              <a:gd name="connsiteX38" fmla="*/ 1353 w 10097"/>
              <a:gd name="connsiteY38" fmla="*/ 9259 h 10000"/>
              <a:gd name="connsiteX39" fmla="*/ 1160 w 10097"/>
              <a:gd name="connsiteY39" fmla="*/ 8942 h 10000"/>
              <a:gd name="connsiteX40" fmla="*/ 967 w 10097"/>
              <a:gd name="connsiteY40" fmla="*/ 8638 h 10000"/>
              <a:gd name="connsiteX41" fmla="*/ 773 w 10097"/>
              <a:gd name="connsiteY41" fmla="*/ 8214 h 10000"/>
              <a:gd name="connsiteX42" fmla="*/ 773 w 10097"/>
              <a:gd name="connsiteY42" fmla="*/ 7791 h 10000"/>
              <a:gd name="connsiteX43" fmla="*/ 773 w 10097"/>
              <a:gd name="connsiteY43" fmla="*/ 7262 h 10000"/>
              <a:gd name="connsiteX44" fmla="*/ 773 w 10097"/>
              <a:gd name="connsiteY44" fmla="*/ 6627 h 10000"/>
              <a:gd name="connsiteX45" fmla="*/ 773 w 10097"/>
              <a:gd name="connsiteY45" fmla="*/ 5899 h 10000"/>
              <a:gd name="connsiteX46" fmla="*/ 773 w 10097"/>
              <a:gd name="connsiteY46" fmla="*/ 5476 h 10000"/>
              <a:gd name="connsiteX47" fmla="*/ 773 w 10097"/>
              <a:gd name="connsiteY47" fmla="*/ 5053 h 10000"/>
              <a:gd name="connsiteX48" fmla="*/ 773 w 10097"/>
              <a:gd name="connsiteY48" fmla="*/ 4630 h 10000"/>
              <a:gd name="connsiteX49" fmla="*/ 773 w 10097"/>
              <a:gd name="connsiteY49" fmla="*/ 4206 h 10000"/>
              <a:gd name="connsiteX50" fmla="*/ 773 w 10097"/>
              <a:gd name="connsiteY50" fmla="*/ 3690 h 10000"/>
              <a:gd name="connsiteX51" fmla="*/ 773 w 10097"/>
              <a:gd name="connsiteY51" fmla="*/ 3267 h 10000"/>
              <a:gd name="connsiteX52" fmla="*/ 773 w 10097"/>
              <a:gd name="connsiteY52" fmla="*/ 2950 h 10000"/>
              <a:gd name="connsiteX53" fmla="*/ 773 w 10097"/>
              <a:gd name="connsiteY53" fmla="*/ 2526 h 10000"/>
              <a:gd name="connsiteX54" fmla="*/ 773 w 10097"/>
              <a:gd name="connsiteY54" fmla="*/ 2209 h 10000"/>
              <a:gd name="connsiteX55" fmla="*/ 579 w 10097"/>
              <a:gd name="connsiteY55" fmla="*/ 1892 h 10000"/>
              <a:gd name="connsiteX56" fmla="*/ 579 w 10097"/>
              <a:gd name="connsiteY56" fmla="*/ 1680 h 10000"/>
              <a:gd name="connsiteX57" fmla="*/ 579 w 10097"/>
              <a:gd name="connsiteY57" fmla="*/ 1362 h 10000"/>
              <a:gd name="connsiteX58" fmla="*/ 579 w 10097"/>
              <a:gd name="connsiteY58" fmla="*/ 1164 h 10000"/>
              <a:gd name="connsiteX59" fmla="*/ 579 w 10097"/>
              <a:gd name="connsiteY59" fmla="*/ 1058 h 10000"/>
              <a:gd name="connsiteX60" fmla="*/ 579 w 10097"/>
              <a:gd name="connsiteY60" fmla="*/ 847 h 10000"/>
              <a:gd name="connsiteX61" fmla="*/ 387 w 10097"/>
              <a:gd name="connsiteY61" fmla="*/ 741 h 10000"/>
              <a:gd name="connsiteX62" fmla="*/ 387 w 10097"/>
              <a:gd name="connsiteY62" fmla="*/ 529 h 10000"/>
              <a:gd name="connsiteX63" fmla="*/ 192 w 10097"/>
              <a:gd name="connsiteY63" fmla="*/ 423 h 10000"/>
              <a:gd name="connsiteX64" fmla="*/ 0 w 10097"/>
              <a:gd name="connsiteY64" fmla="*/ 317 h 10000"/>
              <a:gd name="connsiteX65" fmla="*/ 0 w 10097"/>
              <a:gd name="connsiteY65" fmla="*/ 212 h 10000"/>
              <a:gd name="connsiteX66" fmla="*/ 0 w 10097"/>
              <a:gd name="connsiteY66" fmla="*/ 106 h 10000"/>
              <a:gd name="connsiteX67" fmla="*/ 192 w 10097"/>
              <a:gd name="connsiteY67" fmla="*/ 0 h 10000"/>
              <a:gd name="connsiteX68" fmla="*/ 192 w 10097"/>
              <a:gd name="connsiteY68" fmla="*/ 0 h 10000"/>
              <a:gd name="connsiteX69" fmla="*/ 579 w 10097"/>
              <a:gd name="connsiteY69" fmla="*/ 0 h 10000"/>
              <a:gd name="connsiteX70" fmla="*/ 967 w 10097"/>
              <a:gd name="connsiteY70" fmla="*/ 0 h 10000"/>
              <a:gd name="connsiteX71" fmla="*/ 1353 w 10097"/>
              <a:gd name="connsiteY71" fmla="*/ 106 h 10000"/>
              <a:gd name="connsiteX72" fmla="*/ 1715 w 10097"/>
              <a:gd name="connsiteY72" fmla="*/ 212 h 10000"/>
              <a:gd name="connsiteX73" fmla="*/ 2101 w 10097"/>
              <a:gd name="connsiteY73" fmla="*/ 317 h 10000"/>
              <a:gd name="connsiteX74" fmla="*/ 2295 w 10097"/>
              <a:gd name="connsiteY74" fmla="*/ 423 h 10000"/>
              <a:gd name="connsiteX75" fmla="*/ 2488 w 10097"/>
              <a:gd name="connsiteY75" fmla="*/ 423 h 10000"/>
              <a:gd name="connsiteX76" fmla="*/ 2488 w 10097"/>
              <a:gd name="connsiteY76" fmla="*/ 635 h 10000"/>
              <a:gd name="connsiteX77" fmla="*/ 2295 w 10097"/>
              <a:gd name="connsiteY77" fmla="*/ 847 h 10000"/>
              <a:gd name="connsiteX78" fmla="*/ 2295 w 10097"/>
              <a:gd name="connsiteY78" fmla="*/ 952 h 10000"/>
              <a:gd name="connsiteX79" fmla="*/ 2295 w 10097"/>
              <a:gd name="connsiteY79" fmla="*/ 1164 h 10000"/>
              <a:gd name="connsiteX80" fmla="*/ 2101 w 10097"/>
              <a:gd name="connsiteY80" fmla="*/ 1362 h 10000"/>
              <a:gd name="connsiteX81" fmla="*/ 2101 w 10097"/>
              <a:gd name="connsiteY81" fmla="*/ 1574 h 10000"/>
              <a:gd name="connsiteX82" fmla="*/ 2101 w 10097"/>
              <a:gd name="connsiteY82" fmla="*/ 1892 h 10000"/>
              <a:gd name="connsiteX83" fmla="*/ 2101 w 10097"/>
              <a:gd name="connsiteY83" fmla="*/ 2315 h 10000"/>
              <a:gd name="connsiteX84" fmla="*/ 1909 w 10097"/>
              <a:gd name="connsiteY84" fmla="*/ 2844 h 10000"/>
              <a:gd name="connsiteX85" fmla="*/ 1909 w 10097"/>
              <a:gd name="connsiteY85" fmla="*/ 3373 h 10000"/>
              <a:gd name="connsiteX86" fmla="*/ 1909 w 10097"/>
              <a:gd name="connsiteY86" fmla="*/ 3373 h 10000"/>
              <a:gd name="connsiteX0" fmla="*/ 1909 w 10000"/>
              <a:gd name="connsiteY0" fmla="*/ 3373 h 10000"/>
              <a:gd name="connsiteX1" fmla="*/ 1909 w 10000"/>
              <a:gd name="connsiteY1" fmla="*/ 3889 h 10000"/>
              <a:gd name="connsiteX2" fmla="*/ 1909 w 10000"/>
              <a:gd name="connsiteY2" fmla="*/ 4312 h 10000"/>
              <a:gd name="connsiteX3" fmla="*/ 1909 w 10000"/>
              <a:gd name="connsiteY3" fmla="*/ 4735 h 10000"/>
              <a:gd name="connsiteX4" fmla="*/ 1909 w 10000"/>
              <a:gd name="connsiteY4" fmla="*/ 5159 h 10000"/>
              <a:gd name="connsiteX5" fmla="*/ 1909 w 10000"/>
              <a:gd name="connsiteY5" fmla="*/ 5582 h 10000"/>
              <a:gd name="connsiteX6" fmla="*/ 1909 w 10000"/>
              <a:gd name="connsiteY6" fmla="*/ 5899 h 10000"/>
              <a:gd name="connsiteX7" fmla="*/ 1909 w 10000"/>
              <a:gd name="connsiteY7" fmla="*/ 6217 h 10000"/>
              <a:gd name="connsiteX8" fmla="*/ 1909 w 10000"/>
              <a:gd name="connsiteY8" fmla="*/ 6415 h 10000"/>
              <a:gd name="connsiteX9" fmla="*/ 1715 w 10000"/>
              <a:gd name="connsiteY9" fmla="*/ 6944 h 10000"/>
              <a:gd name="connsiteX10" fmla="*/ 1715 w 10000"/>
              <a:gd name="connsiteY10" fmla="*/ 7368 h 10000"/>
              <a:gd name="connsiteX11" fmla="*/ 1909 w 10000"/>
              <a:gd name="connsiteY11" fmla="*/ 7685 h 10000"/>
              <a:gd name="connsiteX12" fmla="*/ 1909 w 10000"/>
              <a:gd name="connsiteY12" fmla="*/ 8003 h 10000"/>
              <a:gd name="connsiteX13" fmla="*/ 2101 w 10000"/>
              <a:gd name="connsiteY13" fmla="*/ 8320 h 10000"/>
              <a:gd name="connsiteX14" fmla="*/ 2295 w 10000"/>
              <a:gd name="connsiteY14" fmla="*/ 8638 h 10000"/>
              <a:gd name="connsiteX15" fmla="*/ 2488 w 10000"/>
              <a:gd name="connsiteY15" fmla="*/ 8836 h 10000"/>
              <a:gd name="connsiteX16" fmla="*/ 2876 w 10000"/>
              <a:gd name="connsiteY16" fmla="*/ 8942 h 10000"/>
              <a:gd name="connsiteX17" fmla="*/ 3261 w 10000"/>
              <a:gd name="connsiteY17" fmla="*/ 9048 h 10000"/>
              <a:gd name="connsiteX18" fmla="*/ 3842 w 10000"/>
              <a:gd name="connsiteY18" fmla="*/ 9153 h 10000"/>
              <a:gd name="connsiteX19" fmla="*/ 4613 w 10000"/>
              <a:gd name="connsiteY19" fmla="*/ 9259 h 10000"/>
              <a:gd name="connsiteX20" fmla="*/ 5388 w 10000"/>
              <a:gd name="connsiteY20" fmla="*/ 9259 h 10000"/>
              <a:gd name="connsiteX21" fmla="*/ 6135 w 10000"/>
              <a:gd name="connsiteY21" fmla="*/ 9259 h 10000"/>
              <a:gd name="connsiteX22" fmla="*/ 6908 w 10000"/>
              <a:gd name="connsiteY22" fmla="*/ 9259 h 10000"/>
              <a:gd name="connsiteX23" fmla="*/ 7488 w 10000"/>
              <a:gd name="connsiteY23" fmla="*/ 9259 h 10000"/>
              <a:gd name="connsiteX24" fmla="*/ 8068 w 10000"/>
              <a:gd name="connsiteY24" fmla="*/ 9153 h 10000"/>
              <a:gd name="connsiteX25" fmla="*/ 9033 w 10000"/>
              <a:gd name="connsiteY25" fmla="*/ 9048 h 10000"/>
              <a:gd name="connsiteX26" fmla="*/ 10000 w 10000"/>
              <a:gd name="connsiteY26" fmla="*/ 9894 h 10000"/>
              <a:gd name="connsiteX27" fmla="*/ 9225 w 10000"/>
              <a:gd name="connsiteY27" fmla="*/ 9894 h 10000"/>
              <a:gd name="connsiteX28" fmla="*/ 8262 w 10000"/>
              <a:gd name="connsiteY28" fmla="*/ 10000 h 10000"/>
              <a:gd name="connsiteX29" fmla="*/ 7295 w 10000"/>
              <a:gd name="connsiteY29" fmla="*/ 10000 h 10000"/>
              <a:gd name="connsiteX30" fmla="*/ 6135 w 10000"/>
              <a:gd name="connsiteY30" fmla="*/ 10000 h 10000"/>
              <a:gd name="connsiteX31" fmla="*/ 5192 w 10000"/>
              <a:gd name="connsiteY31" fmla="*/ 10000 h 10000"/>
              <a:gd name="connsiteX32" fmla="*/ 4225 w 10000"/>
              <a:gd name="connsiteY32" fmla="*/ 9894 h 10000"/>
              <a:gd name="connsiteX33" fmla="*/ 3454 w 10000"/>
              <a:gd name="connsiteY33" fmla="*/ 9894 h 10000"/>
              <a:gd name="connsiteX34" fmla="*/ 2876 w 10000"/>
              <a:gd name="connsiteY34" fmla="*/ 9788 h 10000"/>
              <a:gd name="connsiteX35" fmla="*/ 2295 w 10000"/>
              <a:gd name="connsiteY35" fmla="*/ 9577 h 10000"/>
              <a:gd name="connsiteX36" fmla="*/ 1715 w 10000"/>
              <a:gd name="connsiteY36" fmla="*/ 9471 h 10000"/>
              <a:gd name="connsiteX37" fmla="*/ 1353 w 10000"/>
              <a:gd name="connsiteY37" fmla="*/ 9259 h 10000"/>
              <a:gd name="connsiteX38" fmla="*/ 1160 w 10000"/>
              <a:gd name="connsiteY38" fmla="*/ 8942 h 10000"/>
              <a:gd name="connsiteX39" fmla="*/ 967 w 10000"/>
              <a:gd name="connsiteY39" fmla="*/ 8638 h 10000"/>
              <a:gd name="connsiteX40" fmla="*/ 773 w 10000"/>
              <a:gd name="connsiteY40" fmla="*/ 8214 h 10000"/>
              <a:gd name="connsiteX41" fmla="*/ 773 w 10000"/>
              <a:gd name="connsiteY41" fmla="*/ 7791 h 10000"/>
              <a:gd name="connsiteX42" fmla="*/ 773 w 10000"/>
              <a:gd name="connsiteY42" fmla="*/ 7262 h 10000"/>
              <a:gd name="connsiteX43" fmla="*/ 773 w 10000"/>
              <a:gd name="connsiteY43" fmla="*/ 6627 h 10000"/>
              <a:gd name="connsiteX44" fmla="*/ 773 w 10000"/>
              <a:gd name="connsiteY44" fmla="*/ 5899 h 10000"/>
              <a:gd name="connsiteX45" fmla="*/ 773 w 10000"/>
              <a:gd name="connsiteY45" fmla="*/ 5476 h 10000"/>
              <a:gd name="connsiteX46" fmla="*/ 773 w 10000"/>
              <a:gd name="connsiteY46" fmla="*/ 5053 h 10000"/>
              <a:gd name="connsiteX47" fmla="*/ 773 w 10000"/>
              <a:gd name="connsiteY47" fmla="*/ 4630 h 10000"/>
              <a:gd name="connsiteX48" fmla="*/ 773 w 10000"/>
              <a:gd name="connsiteY48" fmla="*/ 4206 h 10000"/>
              <a:gd name="connsiteX49" fmla="*/ 773 w 10000"/>
              <a:gd name="connsiteY49" fmla="*/ 3690 h 10000"/>
              <a:gd name="connsiteX50" fmla="*/ 773 w 10000"/>
              <a:gd name="connsiteY50" fmla="*/ 3267 h 10000"/>
              <a:gd name="connsiteX51" fmla="*/ 773 w 10000"/>
              <a:gd name="connsiteY51" fmla="*/ 2950 h 10000"/>
              <a:gd name="connsiteX52" fmla="*/ 773 w 10000"/>
              <a:gd name="connsiteY52" fmla="*/ 2526 h 10000"/>
              <a:gd name="connsiteX53" fmla="*/ 773 w 10000"/>
              <a:gd name="connsiteY53" fmla="*/ 2209 h 10000"/>
              <a:gd name="connsiteX54" fmla="*/ 579 w 10000"/>
              <a:gd name="connsiteY54" fmla="*/ 1892 h 10000"/>
              <a:gd name="connsiteX55" fmla="*/ 579 w 10000"/>
              <a:gd name="connsiteY55" fmla="*/ 1680 h 10000"/>
              <a:gd name="connsiteX56" fmla="*/ 579 w 10000"/>
              <a:gd name="connsiteY56" fmla="*/ 1362 h 10000"/>
              <a:gd name="connsiteX57" fmla="*/ 579 w 10000"/>
              <a:gd name="connsiteY57" fmla="*/ 1164 h 10000"/>
              <a:gd name="connsiteX58" fmla="*/ 579 w 10000"/>
              <a:gd name="connsiteY58" fmla="*/ 1058 h 10000"/>
              <a:gd name="connsiteX59" fmla="*/ 579 w 10000"/>
              <a:gd name="connsiteY59" fmla="*/ 847 h 10000"/>
              <a:gd name="connsiteX60" fmla="*/ 387 w 10000"/>
              <a:gd name="connsiteY60" fmla="*/ 741 h 10000"/>
              <a:gd name="connsiteX61" fmla="*/ 387 w 10000"/>
              <a:gd name="connsiteY61" fmla="*/ 529 h 10000"/>
              <a:gd name="connsiteX62" fmla="*/ 192 w 10000"/>
              <a:gd name="connsiteY62" fmla="*/ 423 h 10000"/>
              <a:gd name="connsiteX63" fmla="*/ 0 w 10000"/>
              <a:gd name="connsiteY63" fmla="*/ 317 h 10000"/>
              <a:gd name="connsiteX64" fmla="*/ 0 w 10000"/>
              <a:gd name="connsiteY64" fmla="*/ 212 h 10000"/>
              <a:gd name="connsiteX65" fmla="*/ 0 w 10000"/>
              <a:gd name="connsiteY65" fmla="*/ 106 h 10000"/>
              <a:gd name="connsiteX66" fmla="*/ 192 w 10000"/>
              <a:gd name="connsiteY66" fmla="*/ 0 h 10000"/>
              <a:gd name="connsiteX67" fmla="*/ 192 w 10000"/>
              <a:gd name="connsiteY67" fmla="*/ 0 h 10000"/>
              <a:gd name="connsiteX68" fmla="*/ 579 w 10000"/>
              <a:gd name="connsiteY68" fmla="*/ 0 h 10000"/>
              <a:gd name="connsiteX69" fmla="*/ 967 w 10000"/>
              <a:gd name="connsiteY69" fmla="*/ 0 h 10000"/>
              <a:gd name="connsiteX70" fmla="*/ 1353 w 10000"/>
              <a:gd name="connsiteY70" fmla="*/ 106 h 10000"/>
              <a:gd name="connsiteX71" fmla="*/ 1715 w 10000"/>
              <a:gd name="connsiteY71" fmla="*/ 212 h 10000"/>
              <a:gd name="connsiteX72" fmla="*/ 2101 w 10000"/>
              <a:gd name="connsiteY72" fmla="*/ 317 h 10000"/>
              <a:gd name="connsiteX73" fmla="*/ 2295 w 10000"/>
              <a:gd name="connsiteY73" fmla="*/ 423 h 10000"/>
              <a:gd name="connsiteX74" fmla="*/ 2488 w 10000"/>
              <a:gd name="connsiteY74" fmla="*/ 423 h 10000"/>
              <a:gd name="connsiteX75" fmla="*/ 2488 w 10000"/>
              <a:gd name="connsiteY75" fmla="*/ 635 h 10000"/>
              <a:gd name="connsiteX76" fmla="*/ 2295 w 10000"/>
              <a:gd name="connsiteY76" fmla="*/ 847 h 10000"/>
              <a:gd name="connsiteX77" fmla="*/ 2295 w 10000"/>
              <a:gd name="connsiteY77" fmla="*/ 952 h 10000"/>
              <a:gd name="connsiteX78" fmla="*/ 2295 w 10000"/>
              <a:gd name="connsiteY78" fmla="*/ 1164 h 10000"/>
              <a:gd name="connsiteX79" fmla="*/ 2101 w 10000"/>
              <a:gd name="connsiteY79" fmla="*/ 1362 h 10000"/>
              <a:gd name="connsiteX80" fmla="*/ 2101 w 10000"/>
              <a:gd name="connsiteY80" fmla="*/ 1574 h 10000"/>
              <a:gd name="connsiteX81" fmla="*/ 2101 w 10000"/>
              <a:gd name="connsiteY81" fmla="*/ 1892 h 10000"/>
              <a:gd name="connsiteX82" fmla="*/ 2101 w 10000"/>
              <a:gd name="connsiteY82" fmla="*/ 2315 h 10000"/>
              <a:gd name="connsiteX83" fmla="*/ 1909 w 10000"/>
              <a:gd name="connsiteY83" fmla="*/ 2844 h 10000"/>
              <a:gd name="connsiteX84" fmla="*/ 1909 w 10000"/>
              <a:gd name="connsiteY84" fmla="*/ 3373 h 10000"/>
              <a:gd name="connsiteX85" fmla="*/ 1909 w 10000"/>
              <a:gd name="connsiteY85" fmla="*/ 3373 h 10000"/>
              <a:gd name="connsiteX0" fmla="*/ 1909 w 10000"/>
              <a:gd name="connsiteY0" fmla="*/ 3373 h 10000"/>
              <a:gd name="connsiteX1" fmla="*/ 1909 w 10000"/>
              <a:gd name="connsiteY1" fmla="*/ 3889 h 10000"/>
              <a:gd name="connsiteX2" fmla="*/ 1909 w 10000"/>
              <a:gd name="connsiteY2" fmla="*/ 4312 h 10000"/>
              <a:gd name="connsiteX3" fmla="*/ 1909 w 10000"/>
              <a:gd name="connsiteY3" fmla="*/ 4735 h 10000"/>
              <a:gd name="connsiteX4" fmla="*/ 1909 w 10000"/>
              <a:gd name="connsiteY4" fmla="*/ 5159 h 10000"/>
              <a:gd name="connsiteX5" fmla="*/ 1909 w 10000"/>
              <a:gd name="connsiteY5" fmla="*/ 5582 h 10000"/>
              <a:gd name="connsiteX6" fmla="*/ 1909 w 10000"/>
              <a:gd name="connsiteY6" fmla="*/ 5899 h 10000"/>
              <a:gd name="connsiteX7" fmla="*/ 1909 w 10000"/>
              <a:gd name="connsiteY7" fmla="*/ 6217 h 10000"/>
              <a:gd name="connsiteX8" fmla="*/ 1909 w 10000"/>
              <a:gd name="connsiteY8" fmla="*/ 6415 h 10000"/>
              <a:gd name="connsiteX9" fmla="*/ 1715 w 10000"/>
              <a:gd name="connsiteY9" fmla="*/ 6944 h 10000"/>
              <a:gd name="connsiteX10" fmla="*/ 1715 w 10000"/>
              <a:gd name="connsiteY10" fmla="*/ 7368 h 10000"/>
              <a:gd name="connsiteX11" fmla="*/ 1909 w 10000"/>
              <a:gd name="connsiteY11" fmla="*/ 7685 h 10000"/>
              <a:gd name="connsiteX12" fmla="*/ 1909 w 10000"/>
              <a:gd name="connsiteY12" fmla="*/ 8003 h 10000"/>
              <a:gd name="connsiteX13" fmla="*/ 2101 w 10000"/>
              <a:gd name="connsiteY13" fmla="*/ 8320 h 10000"/>
              <a:gd name="connsiteX14" fmla="*/ 2295 w 10000"/>
              <a:gd name="connsiteY14" fmla="*/ 8638 h 10000"/>
              <a:gd name="connsiteX15" fmla="*/ 2488 w 10000"/>
              <a:gd name="connsiteY15" fmla="*/ 8836 h 10000"/>
              <a:gd name="connsiteX16" fmla="*/ 2876 w 10000"/>
              <a:gd name="connsiteY16" fmla="*/ 8942 h 10000"/>
              <a:gd name="connsiteX17" fmla="*/ 3261 w 10000"/>
              <a:gd name="connsiteY17" fmla="*/ 9048 h 10000"/>
              <a:gd name="connsiteX18" fmla="*/ 3842 w 10000"/>
              <a:gd name="connsiteY18" fmla="*/ 9153 h 10000"/>
              <a:gd name="connsiteX19" fmla="*/ 4613 w 10000"/>
              <a:gd name="connsiteY19" fmla="*/ 9259 h 10000"/>
              <a:gd name="connsiteX20" fmla="*/ 5388 w 10000"/>
              <a:gd name="connsiteY20" fmla="*/ 9259 h 10000"/>
              <a:gd name="connsiteX21" fmla="*/ 6135 w 10000"/>
              <a:gd name="connsiteY21" fmla="*/ 9259 h 10000"/>
              <a:gd name="connsiteX22" fmla="*/ 6908 w 10000"/>
              <a:gd name="connsiteY22" fmla="*/ 9259 h 10000"/>
              <a:gd name="connsiteX23" fmla="*/ 7488 w 10000"/>
              <a:gd name="connsiteY23" fmla="*/ 9259 h 10000"/>
              <a:gd name="connsiteX24" fmla="*/ 8068 w 10000"/>
              <a:gd name="connsiteY24" fmla="*/ 9153 h 10000"/>
              <a:gd name="connsiteX25" fmla="*/ 10000 w 10000"/>
              <a:gd name="connsiteY25" fmla="*/ 9894 h 10000"/>
              <a:gd name="connsiteX26" fmla="*/ 9225 w 10000"/>
              <a:gd name="connsiteY26" fmla="*/ 9894 h 10000"/>
              <a:gd name="connsiteX27" fmla="*/ 8262 w 10000"/>
              <a:gd name="connsiteY27" fmla="*/ 10000 h 10000"/>
              <a:gd name="connsiteX28" fmla="*/ 7295 w 10000"/>
              <a:gd name="connsiteY28" fmla="*/ 10000 h 10000"/>
              <a:gd name="connsiteX29" fmla="*/ 6135 w 10000"/>
              <a:gd name="connsiteY29" fmla="*/ 10000 h 10000"/>
              <a:gd name="connsiteX30" fmla="*/ 5192 w 10000"/>
              <a:gd name="connsiteY30" fmla="*/ 10000 h 10000"/>
              <a:gd name="connsiteX31" fmla="*/ 4225 w 10000"/>
              <a:gd name="connsiteY31" fmla="*/ 9894 h 10000"/>
              <a:gd name="connsiteX32" fmla="*/ 3454 w 10000"/>
              <a:gd name="connsiteY32" fmla="*/ 9894 h 10000"/>
              <a:gd name="connsiteX33" fmla="*/ 2876 w 10000"/>
              <a:gd name="connsiteY33" fmla="*/ 9788 h 10000"/>
              <a:gd name="connsiteX34" fmla="*/ 2295 w 10000"/>
              <a:gd name="connsiteY34" fmla="*/ 9577 h 10000"/>
              <a:gd name="connsiteX35" fmla="*/ 1715 w 10000"/>
              <a:gd name="connsiteY35" fmla="*/ 9471 h 10000"/>
              <a:gd name="connsiteX36" fmla="*/ 1353 w 10000"/>
              <a:gd name="connsiteY36" fmla="*/ 9259 h 10000"/>
              <a:gd name="connsiteX37" fmla="*/ 1160 w 10000"/>
              <a:gd name="connsiteY37" fmla="*/ 8942 h 10000"/>
              <a:gd name="connsiteX38" fmla="*/ 967 w 10000"/>
              <a:gd name="connsiteY38" fmla="*/ 8638 h 10000"/>
              <a:gd name="connsiteX39" fmla="*/ 773 w 10000"/>
              <a:gd name="connsiteY39" fmla="*/ 8214 h 10000"/>
              <a:gd name="connsiteX40" fmla="*/ 773 w 10000"/>
              <a:gd name="connsiteY40" fmla="*/ 7791 h 10000"/>
              <a:gd name="connsiteX41" fmla="*/ 773 w 10000"/>
              <a:gd name="connsiteY41" fmla="*/ 7262 h 10000"/>
              <a:gd name="connsiteX42" fmla="*/ 773 w 10000"/>
              <a:gd name="connsiteY42" fmla="*/ 6627 h 10000"/>
              <a:gd name="connsiteX43" fmla="*/ 773 w 10000"/>
              <a:gd name="connsiteY43" fmla="*/ 5899 h 10000"/>
              <a:gd name="connsiteX44" fmla="*/ 773 w 10000"/>
              <a:gd name="connsiteY44" fmla="*/ 5476 h 10000"/>
              <a:gd name="connsiteX45" fmla="*/ 773 w 10000"/>
              <a:gd name="connsiteY45" fmla="*/ 5053 h 10000"/>
              <a:gd name="connsiteX46" fmla="*/ 773 w 10000"/>
              <a:gd name="connsiteY46" fmla="*/ 4630 h 10000"/>
              <a:gd name="connsiteX47" fmla="*/ 773 w 10000"/>
              <a:gd name="connsiteY47" fmla="*/ 4206 h 10000"/>
              <a:gd name="connsiteX48" fmla="*/ 773 w 10000"/>
              <a:gd name="connsiteY48" fmla="*/ 3690 h 10000"/>
              <a:gd name="connsiteX49" fmla="*/ 773 w 10000"/>
              <a:gd name="connsiteY49" fmla="*/ 3267 h 10000"/>
              <a:gd name="connsiteX50" fmla="*/ 773 w 10000"/>
              <a:gd name="connsiteY50" fmla="*/ 2950 h 10000"/>
              <a:gd name="connsiteX51" fmla="*/ 773 w 10000"/>
              <a:gd name="connsiteY51" fmla="*/ 2526 h 10000"/>
              <a:gd name="connsiteX52" fmla="*/ 773 w 10000"/>
              <a:gd name="connsiteY52" fmla="*/ 2209 h 10000"/>
              <a:gd name="connsiteX53" fmla="*/ 579 w 10000"/>
              <a:gd name="connsiteY53" fmla="*/ 1892 h 10000"/>
              <a:gd name="connsiteX54" fmla="*/ 579 w 10000"/>
              <a:gd name="connsiteY54" fmla="*/ 1680 h 10000"/>
              <a:gd name="connsiteX55" fmla="*/ 579 w 10000"/>
              <a:gd name="connsiteY55" fmla="*/ 1362 h 10000"/>
              <a:gd name="connsiteX56" fmla="*/ 579 w 10000"/>
              <a:gd name="connsiteY56" fmla="*/ 1164 h 10000"/>
              <a:gd name="connsiteX57" fmla="*/ 579 w 10000"/>
              <a:gd name="connsiteY57" fmla="*/ 1058 h 10000"/>
              <a:gd name="connsiteX58" fmla="*/ 579 w 10000"/>
              <a:gd name="connsiteY58" fmla="*/ 847 h 10000"/>
              <a:gd name="connsiteX59" fmla="*/ 387 w 10000"/>
              <a:gd name="connsiteY59" fmla="*/ 741 h 10000"/>
              <a:gd name="connsiteX60" fmla="*/ 387 w 10000"/>
              <a:gd name="connsiteY60" fmla="*/ 529 h 10000"/>
              <a:gd name="connsiteX61" fmla="*/ 192 w 10000"/>
              <a:gd name="connsiteY61" fmla="*/ 423 h 10000"/>
              <a:gd name="connsiteX62" fmla="*/ 0 w 10000"/>
              <a:gd name="connsiteY62" fmla="*/ 317 h 10000"/>
              <a:gd name="connsiteX63" fmla="*/ 0 w 10000"/>
              <a:gd name="connsiteY63" fmla="*/ 212 h 10000"/>
              <a:gd name="connsiteX64" fmla="*/ 0 w 10000"/>
              <a:gd name="connsiteY64" fmla="*/ 106 h 10000"/>
              <a:gd name="connsiteX65" fmla="*/ 192 w 10000"/>
              <a:gd name="connsiteY65" fmla="*/ 0 h 10000"/>
              <a:gd name="connsiteX66" fmla="*/ 192 w 10000"/>
              <a:gd name="connsiteY66" fmla="*/ 0 h 10000"/>
              <a:gd name="connsiteX67" fmla="*/ 579 w 10000"/>
              <a:gd name="connsiteY67" fmla="*/ 0 h 10000"/>
              <a:gd name="connsiteX68" fmla="*/ 967 w 10000"/>
              <a:gd name="connsiteY68" fmla="*/ 0 h 10000"/>
              <a:gd name="connsiteX69" fmla="*/ 1353 w 10000"/>
              <a:gd name="connsiteY69" fmla="*/ 106 h 10000"/>
              <a:gd name="connsiteX70" fmla="*/ 1715 w 10000"/>
              <a:gd name="connsiteY70" fmla="*/ 212 h 10000"/>
              <a:gd name="connsiteX71" fmla="*/ 2101 w 10000"/>
              <a:gd name="connsiteY71" fmla="*/ 317 h 10000"/>
              <a:gd name="connsiteX72" fmla="*/ 2295 w 10000"/>
              <a:gd name="connsiteY72" fmla="*/ 423 h 10000"/>
              <a:gd name="connsiteX73" fmla="*/ 2488 w 10000"/>
              <a:gd name="connsiteY73" fmla="*/ 423 h 10000"/>
              <a:gd name="connsiteX74" fmla="*/ 2488 w 10000"/>
              <a:gd name="connsiteY74" fmla="*/ 635 h 10000"/>
              <a:gd name="connsiteX75" fmla="*/ 2295 w 10000"/>
              <a:gd name="connsiteY75" fmla="*/ 847 h 10000"/>
              <a:gd name="connsiteX76" fmla="*/ 2295 w 10000"/>
              <a:gd name="connsiteY76" fmla="*/ 952 h 10000"/>
              <a:gd name="connsiteX77" fmla="*/ 2295 w 10000"/>
              <a:gd name="connsiteY77" fmla="*/ 1164 h 10000"/>
              <a:gd name="connsiteX78" fmla="*/ 2101 w 10000"/>
              <a:gd name="connsiteY78" fmla="*/ 1362 h 10000"/>
              <a:gd name="connsiteX79" fmla="*/ 2101 w 10000"/>
              <a:gd name="connsiteY79" fmla="*/ 1574 h 10000"/>
              <a:gd name="connsiteX80" fmla="*/ 2101 w 10000"/>
              <a:gd name="connsiteY80" fmla="*/ 1892 h 10000"/>
              <a:gd name="connsiteX81" fmla="*/ 2101 w 10000"/>
              <a:gd name="connsiteY81" fmla="*/ 2315 h 10000"/>
              <a:gd name="connsiteX82" fmla="*/ 1909 w 10000"/>
              <a:gd name="connsiteY82" fmla="*/ 2844 h 10000"/>
              <a:gd name="connsiteX83" fmla="*/ 1909 w 10000"/>
              <a:gd name="connsiteY83" fmla="*/ 3373 h 10000"/>
              <a:gd name="connsiteX84" fmla="*/ 1909 w 10000"/>
              <a:gd name="connsiteY84" fmla="*/ 3373 h 10000"/>
              <a:gd name="connsiteX0" fmla="*/ 1909 w 9225"/>
              <a:gd name="connsiteY0" fmla="*/ 3373 h 10000"/>
              <a:gd name="connsiteX1" fmla="*/ 1909 w 9225"/>
              <a:gd name="connsiteY1" fmla="*/ 3889 h 10000"/>
              <a:gd name="connsiteX2" fmla="*/ 1909 w 9225"/>
              <a:gd name="connsiteY2" fmla="*/ 4312 h 10000"/>
              <a:gd name="connsiteX3" fmla="*/ 1909 w 9225"/>
              <a:gd name="connsiteY3" fmla="*/ 4735 h 10000"/>
              <a:gd name="connsiteX4" fmla="*/ 1909 w 9225"/>
              <a:gd name="connsiteY4" fmla="*/ 5159 h 10000"/>
              <a:gd name="connsiteX5" fmla="*/ 1909 w 9225"/>
              <a:gd name="connsiteY5" fmla="*/ 5582 h 10000"/>
              <a:gd name="connsiteX6" fmla="*/ 1909 w 9225"/>
              <a:gd name="connsiteY6" fmla="*/ 5899 h 10000"/>
              <a:gd name="connsiteX7" fmla="*/ 1909 w 9225"/>
              <a:gd name="connsiteY7" fmla="*/ 6217 h 10000"/>
              <a:gd name="connsiteX8" fmla="*/ 1909 w 9225"/>
              <a:gd name="connsiteY8" fmla="*/ 6415 h 10000"/>
              <a:gd name="connsiteX9" fmla="*/ 1715 w 9225"/>
              <a:gd name="connsiteY9" fmla="*/ 6944 h 10000"/>
              <a:gd name="connsiteX10" fmla="*/ 1715 w 9225"/>
              <a:gd name="connsiteY10" fmla="*/ 7368 h 10000"/>
              <a:gd name="connsiteX11" fmla="*/ 1909 w 9225"/>
              <a:gd name="connsiteY11" fmla="*/ 7685 h 10000"/>
              <a:gd name="connsiteX12" fmla="*/ 1909 w 9225"/>
              <a:gd name="connsiteY12" fmla="*/ 8003 h 10000"/>
              <a:gd name="connsiteX13" fmla="*/ 2101 w 9225"/>
              <a:gd name="connsiteY13" fmla="*/ 8320 h 10000"/>
              <a:gd name="connsiteX14" fmla="*/ 2295 w 9225"/>
              <a:gd name="connsiteY14" fmla="*/ 8638 h 10000"/>
              <a:gd name="connsiteX15" fmla="*/ 2488 w 9225"/>
              <a:gd name="connsiteY15" fmla="*/ 8836 h 10000"/>
              <a:gd name="connsiteX16" fmla="*/ 2876 w 9225"/>
              <a:gd name="connsiteY16" fmla="*/ 8942 h 10000"/>
              <a:gd name="connsiteX17" fmla="*/ 3261 w 9225"/>
              <a:gd name="connsiteY17" fmla="*/ 9048 h 10000"/>
              <a:gd name="connsiteX18" fmla="*/ 3842 w 9225"/>
              <a:gd name="connsiteY18" fmla="*/ 9153 h 10000"/>
              <a:gd name="connsiteX19" fmla="*/ 4613 w 9225"/>
              <a:gd name="connsiteY19" fmla="*/ 9259 h 10000"/>
              <a:gd name="connsiteX20" fmla="*/ 5388 w 9225"/>
              <a:gd name="connsiteY20" fmla="*/ 9259 h 10000"/>
              <a:gd name="connsiteX21" fmla="*/ 6135 w 9225"/>
              <a:gd name="connsiteY21" fmla="*/ 9259 h 10000"/>
              <a:gd name="connsiteX22" fmla="*/ 6908 w 9225"/>
              <a:gd name="connsiteY22" fmla="*/ 9259 h 10000"/>
              <a:gd name="connsiteX23" fmla="*/ 7488 w 9225"/>
              <a:gd name="connsiteY23" fmla="*/ 9259 h 10000"/>
              <a:gd name="connsiteX24" fmla="*/ 8068 w 9225"/>
              <a:gd name="connsiteY24" fmla="*/ 9153 h 10000"/>
              <a:gd name="connsiteX25" fmla="*/ 9225 w 9225"/>
              <a:gd name="connsiteY25" fmla="*/ 9894 h 10000"/>
              <a:gd name="connsiteX26" fmla="*/ 8262 w 9225"/>
              <a:gd name="connsiteY26" fmla="*/ 10000 h 10000"/>
              <a:gd name="connsiteX27" fmla="*/ 7295 w 9225"/>
              <a:gd name="connsiteY27" fmla="*/ 10000 h 10000"/>
              <a:gd name="connsiteX28" fmla="*/ 6135 w 9225"/>
              <a:gd name="connsiteY28" fmla="*/ 10000 h 10000"/>
              <a:gd name="connsiteX29" fmla="*/ 5192 w 9225"/>
              <a:gd name="connsiteY29" fmla="*/ 10000 h 10000"/>
              <a:gd name="connsiteX30" fmla="*/ 4225 w 9225"/>
              <a:gd name="connsiteY30" fmla="*/ 9894 h 10000"/>
              <a:gd name="connsiteX31" fmla="*/ 3454 w 9225"/>
              <a:gd name="connsiteY31" fmla="*/ 9894 h 10000"/>
              <a:gd name="connsiteX32" fmla="*/ 2876 w 9225"/>
              <a:gd name="connsiteY32" fmla="*/ 9788 h 10000"/>
              <a:gd name="connsiteX33" fmla="*/ 2295 w 9225"/>
              <a:gd name="connsiteY33" fmla="*/ 9577 h 10000"/>
              <a:gd name="connsiteX34" fmla="*/ 1715 w 9225"/>
              <a:gd name="connsiteY34" fmla="*/ 9471 h 10000"/>
              <a:gd name="connsiteX35" fmla="*/ 1353 w 9225"/>
              <a:gd name="connsiteY35" fmla="*/ 9259 h 10000"/>
              <a:gd name="connsiteX36" fmla="*/ 1160 w 9225"/>
              <a:gd name="connsiteY36" fmla="*/ 8942 h 10000"/>
              <a:gd name="connsiteX37" fmla="*/ 967 w 9225"/>
              <a:gd name="connsiteY37" fmla="*/ 8638 h 10000"/>
              <a:gd name="connsiteX38" fmla="*/ 773 w 9225"/>
              <a:gd name="connsiteY38" fmla="*/ 8214 h 10000"/>
              <a:gd name="connsiteX39" fmla="*/ 773 w 9225"/>
              <a:gd name="connsiteY39" fmla="*/ 7791 h 10000"/>
              <a:gd name="connsiteX40" fmla="*/ 773 w 9225"/>
              <a:gd name="connsiteY40" fmla="*/ 7262 h 10000"/>
              <a:gd name="connsiteX41" fmla="*/ 773 w 9225"/>
              <a:gd name="connsiteY41" fmla="*/ 6627 h 10000"/>
              <a:gd name="connsiteX42" fmla="*/ 773 w 9225"/>
              <a:gd name="connsiteY42" fmla="*/ 5899 h 10000"/>
              <a:gd name="connsiteX43" fmla="*/ 773 w 9225"/>
              <a:gd name="connsiteY43" fmla="*/ 5476 h 10000"/>
              <a:gd name="connsiteX44" fmla="*/ 773 w 9225"/>
              <a:gd name="connsiteY44" fmla="*/ 5053 h 10000"/>
              <a:gd name="connsiteX45" fmla="*/ 773 w 9225"/>
              <a:gd name="connsiteY45" fmla="*/ 4630 h 10000"/>
              <a:gd name="connsiteX46" fmla="*/ 773 w 9225"/>
              <a:gd name="connsiteY46" fmla="*/ 4206 h 10000"/>
              <a:gd name="connsiteX47" fmla="*/ 773 w 9225"/>
              <a:gd name="connsiteY47" fmla="*/ 3690 h 10000"/>
              <a:gd name="connsiteX48" fmla="*/ 773 w 9225"/>
              <a:gd name="connsiteY48" fmla="*/ 3267 h 10000"/>
              <a:gd name="connsiteX49" fmla="*/ 773 w 9225"/>
              <a:gd name="connsiteY49" fmla="*/ 2950 h 10000"/>
              <a:gd name="connsiteX50" fmla="*/ 773 w 9225"/>
              <a:gd name="connsiteY50" fmla="*/ 2526 h 10000"/>
              <a:gd name="connsiteX51" fmla="*/ 773 w 9225"/>
              <a:gd name="connsiteY51" fmla="*/ 2209 h 10000"/>
              <a:gd name="connsiteX52" fmla="*/ 579 w 9225"/>
              <a:gd name="connsiteY52" fmla="*/ 1892 h 10000"/>
              <a:gd name="connsiteX53" fmla="*/ 579 w 9225"/>
              <a:gd name="connsiteY53" fmla="*/ 1680 h 10000"/>
              <a:gd name="connsiteX54" fmla="*/ 579 w 9225"/>
              <a:gd name="connsiteY54" fmla="*/ 1362 h 10000"/>
              <a:gd name="connsiteX55" fmla="*/ 579 w 9225"/>
              <a:gd name="connsiteY55" fmla="*/ 1164 h 10000"/>
              <a:gd name="connsiteX56" fmla="*/ 579 w 9225"/>
              <a:gd name="connsiteY56" fmla="*/ 1058 h 10000"/>
              <a:gd name="connsiteX57" fmla="*/ 579 w 9225"/>
              <a:gd name="connsiteY57" fmla="*/ 847 h 10000"/>
              <a:gd name="connsiteX58" fmla="*/ 387 w 9225"/>
              <a:gd name="connsiteY58" fmla="*/ 741 h 10000"/>
              <a:gd name="connsiteX59" fmla="*/ 387 w 9225"/>
              <a:gd name="connsiteY59" fmla="*/ 529 h 10000"/>
              <a:gd name="connsiteX60" fmla="*/ 192 w 9225"/>
              <a:gd name="connsiteY60" fmla="*/ 423 h 10000"/>
              <a:gd name="connsiteX61" fmla="*/ 0 w 9225"/>
              <a:gd name="connsiteY61" fmla="*/ 317 h 10000"/>
              <a:gd name="connsiteX62" fmla="*/ 0 w 9225"/>
              <a:gd name="connsiteY62" fmla="*/ 212 h 10000"/>
              <a:gd name="connsiteX63" fmla="*/ 0 w 9225"/>
              <a:gd name="connsiteY63" fmla="*/ 106 h 10000"/>
              <a:gd name="connsiteX64" fmla="*/ 192 w 9225"/>
              <a:gd name="connsiteY64" fmla="*/ 0 h 10000"/>
              <a:gd name="connsiteX65" fmla="*/ 192 w 9225"/>
              <a:gd name="connsiteY65" fmla="*/ 0 h 10000"/>
              <a:gd name="connsiteX66" fmla="*/ 579 w 9225"/>
              <a:gd name="connsiteY66" fmla="*/ 0 h 10000"/>
              <a:gd name="connsiteX67" fmla="*/ 967 w 9225"/>
              <a:gd name="connsiteY67" fmla="*/ 0 h 10000"/>
              <a:gd name="connsiteX68" fmla="*/ 1353 w 9225"/>
              <a:gd name="connsiteY68" fmla="*/ 106 h 10000"/>
              <a:gd name="connsiteX69" fmla="*/ 1715 w 9225"/>
              <a:gd name="connsiteY69" fmla="*/ 212 h 10000"/>
              <a:gd name="connsiteX70" fmla="*/ 2101 w 9225"/>
              <a:gd name="connsiteY70" fmla="*/ 317 h 10000"/>
              <a:gd name="connsiteX71" fmla="*/ 2295 w 9225"/>
              <a:gd name="connsiteY71" fmla="*/ 423 h 10000"/>
              <a:gd name="connsiteX72" fmla="*/ 2488 w 9225"/>
              <a:gd name="connsiteY72" fmla="*/ 423 h 10000"/>
              <a:gd name="connsiteX73" fmla="*/ 2488 w 9225"/>
              <a:gd name="connsiteY73" fmla="*/ 635 h 10000"/>
              <a:gd name="connsiteX74" fmla="*/ 2295 w 9225"/>
              <a:gd name="connsiteY74" fmla="*/ 847 h 10000"/>
              <a:gd name="connsiteX75" fmla="*/ 2295 w 9225"/>
              <a:gd name="connsiteY75" fmla="*/ 952 h 10000"/>
              <a:gd name="connsiteX76" fmla="*/ 2295 w 9225"/>
              <a:gd name="connsiteY76" fmla="*/ 1164 h 10000"/>
              <a:gd name="connsiteX77" fmla="*/ 2101 w 9225"/>
              <a:gd name="connsiteY77" fmla="*/ 1362 h 10000"/>
              <a:gd name="connsiteX78" fmla="*/ 2101 w 9225"/>
              <a:gd name="connsiteY78" fmla="*/ 1574 h 10000"/>
              <a:gd name="connsiteX79" fmla="*/ 2101 w 9225"/>
              <a:gd name="connsiteY79" fmla="*/ 1892 h 10000"/>
              <a:gd name="connsiteX80" fmla="*/ 2101 w 9225"/>
              <a:gd name="connsiteY80" fmla="*/ 2315 h 10000"/>
              <a:gd name="connsiteX81" fmla="*/ 1909 w 9225"/>
              <a:gd name="connsiteY81" fmla="*/ 2844 h 10000"/>
              <a:gd name="connsiteX82" fmla="*/ 1909 w 9225"/>
              <a:gd name="connsiteY82" fmla="*/ 3373 h 10000"/>
              <a:gd name="connsiteX83" fmla="*/ 1909 w 9225"/>
              <a:gd name="connsiteY83" fmla="*/ 3373 h 10000"/>
              <a:gd name="connsiteX0" fmla="*/ 2069 w 8956"/>
              <a:gd name="connsiteY0" fmla="*/ 3373 h 10000"/>
              <a:gd name="connsiteX1" fmla="*/ 2069 w 8956"/>
              <a:gd name="connsiteY1" fmla="*/ 3889 h 10000"/>
              <a:gd name="connsiteX2" fmla="*/ 2069 w 8956"/>
              <a:gd name="connsiteY2" fmla="*/ 4312 h 10000"/>
              <a:gd name="connsiteX3" fmla="*/ 2069 w 8956"/>
              <a:gd name="connsiteY3" fmla="*/ 4735 h 10000"/>
              <a:gd name="connsiteX4" fmla="*/ 2069 w 8956"/>
              <a:gd name="connsiteY4" fmla="*/ 5159 h 10000"/>
              <a:gd name="connsiteX5" fmla="*/ 2069 w 8956"/>
              <a:gd name="connsiteY5" fmla="*/ 5582 h 10000"/>
              <a:gd name="connsiteX6" fmla="*/ 2069 w 8956"/>
              <a:gd name="connsiteY6" fmla="*/ 5899 h 10000"/>
              <a:gd name="connsiteX7" fmla="*/ 2069 w 8956"/>
              <a:gd name="connsiteY7" fmla="*/ 6217 h 10000"/>
              <a:gd name="connsiteX8" fmla="*/ 2069 w 8956"/>
              <a:gd name="connsiteY8" fmla="*/ 6415 h 10000"/>
              <a:gd name="connsiteX9" fmla="*/ 1859 w 8956"/>
              <a:gd name="connsiteY9" fmla="*/ 6944 h 10000"/>
              <a:gd name="connsiteX10" fmla="*/ 1859 w 8956"/>
              <a:gd name="connsiteY10" fmla="*/ 7368 h 10000"/>
              <a:gd name="connsiteX11" fmla="*/ 2069 w 8956"/>
              <a:gd name="connsiteY11" fmla="*/ 7685 h 10000"/>
              <a:gd name="connsiteX12" fmla="*/ 2069 w 8956"/>
              <a:gd name="connsiteY12" fmla="*/ 8003 h 10000"/>
              <a:gd name="connsiteX13" fmla="*/ 2278 w 8956"/>
              <a:gd name="connsiteY13" fmla="*/ 8320 h 10000"/>
              <a:gd name="connsiteX14" fmla="*/ 2488 w 8956"/>
              <a:gd name="connsiteY14" fmla="*/ 8638 h 10000"/>
              <a:gd name="connsiteX15" fmla="*/ 2697 w 8956"/>
              <a:gd name="connsiteY15" fmla="*/ 8836 h 10000"/>
              <a:gd name="connsiteX16" fmla="*/ 3118 w 8956"/>
              <a:gd name="connsiteY16" fmla="*/ 8942 h 10000"/>
              <a:gd name="connsiteX17" fmla="*/ 3535 w 8956"/>
              <a:gd name="connsiteY17" fmla="*/ 9048 h 10000"/>
              <a:gd name="connsiteX18" fmla="*/ 4165 w 8956"/>
              <a:gd name="connsiteY18" fmla="*/ 9153 h 10000"/>
              <a:gd name="connsiteX19" fmla="*/ 5001 w 8956"/>
              <a:gd name="connsiteY19" fmla="*/ 9259 h 10000"/>
              <a:gd name="connsiteX20" fmla="*/ 5841 w 8956"/>
              <a:gd name="connsiteY20" fmla="*/ 9259 h 10000"/>
              <a:gd name="connsiteX21" fmla="*/ 6650 w 8956"/>
              <a:gd name="connsiteY21" fmla="*/ 9259 h 10000"/>
              <a:gd name="connsiteX22" fmla="*/ 7488 w 8956"/>
              <a:gd name="connsiteY22" fmla="*/ 9259 h 10000"/>
              <a:gd name="connsiteX23" fmla="*/ 8117 w 8956"/>
              <a:gd name="connsiteY23" fmla="*/ 9259 h 10000"/>
              <a:gd name="connsiteX24" fmla="*/ 8746 w 8956"/>
              <a:gd name="connsiteY24" fmla="*/ 9153 h 10000"/>
              <a:gd name="connsiteX25" fmla="*/ 8956 w 8956"/>
              <a:gd name="connsiteY25" fmla="*/ 10000 h 10000"/>
              <a:gd name="connsiteX26" fmla="*/ 7908 w 8956"/>
              <a:gd name="connsiteY26" fmla="*/ 10000 h 10000"/>
              <a:gd name="connsiteX27" fmla="*/ 6650 w 8956"/>
              <a:gd name="connsiteY27" fmla="*/ 10000 h 10000"/>
              <a:gd name="connsiteX28" fmla="*/ 5628 w 8956"/>
              <a:gd name="connsiteY28" fmla="*/ 10000 h 10000"/>
              <a:gd name="connsiteX29" fmla="*/ 4580 w 8956"/>
              <a:gd name="connsiteY29" fmla="*/ 9894 h 10000"/>
              <a:gd name="connsiteX30" fmla="*/ 3744 w 8956"/>
              <a:gd name="connsiteY30" fmla="*/ 9894 h 10000"/>
              <a:gd name="connsiteX31" fmla="*/ 3118 w 8956"/>
              <a:gd name="connsiteY31" fmla="*/ 9788 h 10000"/>
              <a:gd name="connsiteX32" fmla="*/ 2488 w 8956"/>
              <a:gd name="connsiteY32" fmla="*/ 9577 h 10000"/>
              <a:gd name="connsiteX33" fmla="*/ 1859 w 8956"/>
              <a:gd name="connsiteY33" fmla="*/ 9471 h 10000"/>
              <a:gd name="connsiteX34" fmla="*/ 1467 w 8956"/>
              <a:gd name="connsiteY34" fmla="*/ 9259 h 10000"/>
              <a:gd name="connsiteX35" fmla="*/ 1257 w 8956"/>
              <a:gd name="connsiteY35" fmla="*/ 8942 h 10000"/>
              <a:gd name="connsiteX36" fmla="*/ 1048 w 8956"/>
              <a:gd name="connsiteY36" fmla="*/ 8638 h 10000"/>
              <a:gd name="connsiteX37" fmla="*/ 838 w 8956"/>
              <a:gd name="connsiteY37" fmla="*/ 8214 h 10000"/>
              <a:gd name="connsiteX38" fmla="*/ 838 w 8956"/>
              <a:gd name="connsiteY38" fmla="*/ 7791 h 10000"/>
              <a:gd name="connsiteX39" fmla="*/ 838 w 8956"/>
              <a:gd name="connsiteY39" fmla="*/ 7262 h 10000"/>
              <a:gd name="connsiteX40" fmla="*/ 838 w 8956"/>
              <a:gd name="connsiteY40" fmla="*/ 6627 h 10000"/>
              <a:gd name="connsiteX41" fmla="*/ 838 w 8956"/>
              <a:gd name="connsiteY41" fmla="*/ 5899 h 10000"/>
              <a:gd name="connsiteX42" fmla="*/ 838 w 8956"/>
              <a:gd name="connsiteY42" fmla="*/ 5476 h 10000"/>
              <a:gd name="connsiteX43" fmla="*/ 838 w 8956"/>
              <a:gd name="connsiteY43" fmla="*/ 5053 h 10000"/>
              <a:gd name="connsiteX44" fmla="*/ 838 w 8956"/>
              <a:gd name="connsiteY44" fmla="*/ 4630 h 10000"/>
              <a:gd name="connsiteX45" fmla="*/ 838 w 8956"/>
              <a:gd name="connsiteY45" fmla="*/ 4206 h 10000"/>
              <a:gd name="connsiteX46" fmla="*/ 838 w 8956"/>
              <a:gd name="connsiteY46" fmla="*/ 3690 h 10000"/>
              <a:gd name="connsiteX47" fmla="*/ 838 w 8956"/>
              <a:gd name="connsiteY47" fmla="*/ 3267 h 10000"/>
              <a:gd name="connsiteX48" fmla="*/ 838 w 8956"/>
              <a:gd name="connsiteY48" fmla="*/ 2950 h 10000"/>
              <a:gd name="connsiteX49" fmla="*/ 838 w 8956"/>
              <a:gd name="connsiteY49" fmla="*/ 2526 h 10000"/>
              <a:gd name="connsiteX50" fmla="*/ 838 w 8956"/>
              <a:gd name="connsiteY50" fmla="*/ 2209 h 10000"/>
              <a:gd name="connsiteX51" fmla="*/ 628 w 8956"/>
              <a:gd name="connsiteY51" fmla="*/ 1892 h 10000"/>
              <a:gd name="connsiteX52" fmla="*/ 628 w 8956"/>
              <a:gd name="connsiteY52" fmla="*/ 1680 h 10000"/>
              <a:gd name="connsiteX53" fmla="*/ 628 w 8956"/>
              <a:gd name="connsiteY53" fmla="*/ 1362 h 10000"/>
              <a:gd name="connsiteX54" fmla="*/ 628 w 8956"/>
              <a:gd name="connsiteY54" fmla="*/ 1164 h 10000"/>
              <a:gd name="connsiteX55" fmla="*/ 628 w 8956"/>
              <a:gd name="connsiteY55" fmla="*/ 1058 h 10000"/>
              <a:gd name="connsiteX56" fmla="*/ 628 w 8956"/>
              <a:gd name="connsiteY56" fmla="*/ 847 h 10000"/>
              <a:gd name="connsiteX57" fmla="*/ 420 w 8956"/>
              <a:gd name="connsiteY57" fmla="*/ 741 h 10000"/>
              <a:gd name="connsiteX58" fmla="*/ 420 w 8956"/>
              <a:gd name="connsiteY58" fmla="*/ 529 h 10000"/>
              <a:gd name="connsiteX59" fmla="*/ 208 w 8956"/>
              <a:gd name="connsiteY59" fmla="*/ 423 h 10000"/>
              <a:gd name="connsiteX60" fmla="*/ 0 w 8956"/>
              <a:gd name="connsiteY60" fmla="*/ 317 h 10000"/>
              <a:gd name="connsiteX61" fmla="*/ 0 w 8956"/>
              <a:gd name="connsiteY61" fmla="*/ 212 h 10000"/>
              <a:gd name="connsiteX62" fmla="*/ 0 w 8956"/>
              <a:gd name="connsiteY62" fmla="*/ 106 h 10000"/>
              <a:gd name="connsiteX63" fmla="*/ 208 w 8956"/>
              <a:gd name="connsiteY63" fmla="*/ 0 h 10000"/>
              <a:gd name="connsiteX64" fmla="*/ 208 w 8956"/>
              <a:gd name="connsiteY64" fmla="*/ 0 h 10000"/>
              <a:gd name="connsiteX65" fmla="*/ 628 w 8956"/>
              <a:gd name="connsiteY65" fmla="*/ 0 h 10000"/>
              <a:gd name="connsiteX66" fmla="*/ 1048 w 8956"/>
              <a:gd name="connsiteY66" fmla="*/ 0 h 10000"/>
              <a:gd name="connsiteX67" fmla="*/ 1467 w 8956"/>
              <a:gd name="connsiteY67" fmla="*/ 106 h 10000"/>
              <a:gd name="connsiteX68" fmla="*/ 1859 w 8956"/>
              <a:gd name="connsiteY68" fmla="*/ 212 h 10000"/>
              <a:gd name="connsiteX69" fmla="*/ 2278 w 8956"/>
              <a:gd name="connsiteY69" fmla="*/ 317 h 10000"/>
              <a:gd name="connsiteX70" fmla="*/ 2488 w 8956"/>
              <a:gd name="connsiteY70" fmla="*/ 423 h 10000"/>
              <a:gd name="connsiteX71" fmla="*/ 2697 w 8956"/>
              <a:gd name="connsiteY71" fmla="*/ 423 h 10000"/>
              <a:gd name="connsiteX72" fmla="*/ 2697 w 8956"/>
              <a:gd name="connsiteY72" fmla="*/ 635 h 10000"/>
              <a:gd name="connsiteX73" fmla="*/ 2488 w 8956"/>
              <a:gd name="connsiteY73" fmla="*/ 847 h 10000"/>
              <a:gd name="connsiteX74" fmla="*/ 2488 w 8956"/>
              <a:gd name="connsiteY74" fmla="*/ 952 h 10000"/>
              <a:gd name="connsiteX75" fmla="*/ 2488 w 8956"/>
              <a:gd name="connsiteY75" fmla="*/ 1164 h 10000"/>
              <a:gd name="connsiteX76" fmla="*/ 2278 w 8956"/>
              <a:gd name="connsiteY76" fmla="*/ 1362 h 10000"/>
              <a:gd name="connsiteX77" fmla="*/ 2278 w 8956"/>
              <a:gd name="connsiteY77" fmla="*/ 1574 h 10000"/>
              <a:gd name="connsiteX78" fmla="*/ 2278 w 8956"/>
              <a:gd name="connsiteY78" fmla="*/ 1892 h 10000"/>
              <a:gd name="connsiteX79" fmla="*/ 2278 w 8956"/>
              <a:gd name="connsiteY79" fmla="*/ 2315 h 10000"/>
              <a:gd name="connsiteX80" fmla="*/ 2069 w 8956"/>
              <a:gd name="connsiteY80" fmla="*/ 2844 h 10000"/>
              <a:gd name="connsiteX81" fmla="*/ 2069 w 8956"/>
              <a:gd name="connsiteY81" fmla="*/ 3373 h 10000"/>
              <a:gd name="connsiteX82" fmla="*/ 2069 w 8956"/>
              <a:gd name="connsiteY82" fmla="*/ 3373 h 10000"/>
              <a:gd name="connsiteX0" fmla="*/ 2310 w 9766"/>
              <a:gd name="connsiteY0" fmla="*/ 3373 h 10000"/>
              <a:gd name="connsiteX1" fmla="*/ 2310 w 9766"/>
              <a:gd name="connsiteY1" fmla="*/ 3889 h 10000"/>
              <a:gd name="connsiteX2" fmla="*/ 2310 w 9766"/>
              <a:gd name="connsiteY2" fmla="*/ 4312 h 10000"/>
              <a:gd name="connsiteX3" fmla="*/ 2310 w 9766"/>
              <a:gd name="connsiteY3" fmla="*/ 4735 h 10000"/>
              <a:gd name="connsiteX4" fmla="*/ 2310 w 9766"/>
              <a:gd name="connsiteY4" fmla="*/ 5159 h 10000"/>
              <a:gd name="connsiteX5" fmla="*/ 2310 w 9766"/>
              <a:gd name="connsiteY5" fmla="*/ 5582 h 10000"/>
              <a:gd name="connsiteX6" fmla="*/ 2310 w 9766"/>
              <a:gd name="connsiteY6" fmla="*/ 5899 h 10000"/>
              <a:gd name="connsiteX7" fmla="*/ 2310 w 9766"/>
              <a:gd name="connsiteY7" fmla="*/ 6217 h 10000"/>
              <a:gd name="connsiteX8" fmla="*/ 2310 w 9766"/>
              <a:gd name="connsiteY8" fmla="*/ 6415 h 10000"/>
              <a:gd name="connsiteX9" fmla="*/ 2076 w 9766"/>
              <a:gd name="connsiteY9" fmla="*/ 6944 h 10000"/>
              <a:gd name="connsiteX10" fmla="*/ 2076 w 9766"/>
              <a:gd name="connsiteY10" fmla="*/ 7368 h 10000"/>
              <a:gd name="connsiteX11" fmla="*/ 2310 w 9766"/>
              <a:gd name="connsiteY11" fmla="*/ 7685 h 10000"/>
              <a:gd name="connsiteX12" fmla="*/ 2310 w 9766"/>
              <a:gd name="connsiteY12" fmla="*/ 8003 h 10000"/>
              <a:gd name="connsiteX13" fmla="*/ 2544 w 9766"/>
              <a:gd name="connsiteY13" fmla="*/ 8320 h 10000"/>
              <a:gd name="connsiteX14" fmla="*/ 2778 w 9766"/>
              <a:gd name="connsiteY14" fmla="*/ 8638 h 10000"/>
              <a:gd name="connsiteX15" fmla="*/ 3011 w 9766"/>
              <a:gd name="connsiteY15" fmla="*/ 8836 h 10000"/>
              <a:gd name="connsiteX16" fmla="*/ 3481 w 9766"/>
              <a:gd name="connsiteY16" fmla="*/ 8942 h 10000"/>
              <a:gd name="connsiteX17" fmla="*/ 3947 w 9766"/>
              <a:gd name="connsiteY17" fmla="*/ 9048 h 10000"/>
              <a:gd name="connsiteX18" fmla="*/ 4651 w 9766"/>
              <a:gd name="connsiteY18" fmla="*/ 9153 h 10000"/>
              <a:gd name="connsiteX19" fmla="*/ 5584 w 9766"/>
              <a:gd name="connsiteY19" fmla="*/ 9259 h 10000"/>
              <a:gd name="connsiteX20" fmla="*/ 6522 w 9766"/>
              <a:gd name="connsiteY20" fmla="*/ 9259 h 10000"/>
              <a:gd name="connsiteX21" fmla="*/ 7425 w 9766"/>
              <a:gd name="connsiteY21" fmla="*/ 9259 h 10000"/>
              <a:gd name="connsiteX22" fmla="*/ 8361 w 9766"/>
              <a:gd name="connsiteY22" fmla="*/ 9259 h 10000"/>
              <a:gd name="connsiteX23" fmla="*/ 9063 w 9766"/>
              <a:gd name="connsiteY23" fmla="*/ 9259 h 10000"/>
              <a:gd name="connsiteX24" fmla="*/ 9766 w 9766"/>
              <a:gd name="connsiteY24" fmla="*/ 9153 h 10000"/>
              <a:gd name="connsiteX25" fmla="*/ 8830 w 9766"/>
              <a:gd name="connsiteY25" fmla="*/ 10000 h 10000"/>
              <a:gd name="connsiteX26" fmla="*/ 7425 w 9766"/>
              <a:gd name="connsiteY26" fmla="*/ 10000 h 10000"/>
              <a:gd name="connsiteX27" fmla="*/ 6284 w 9766"/>
              <a:gd name="connsiteY27" fmla="*/ 10000 h 10000"/>
              <a:gd name="connsiteX28" fmla="*/ 5114 w 9766"/>
              <a:gd name="connsiteY28" fmla="*/ 9894 h 10000"/>
              <a:gd name="connsiteX29" fmla="*/ 4180 w 9766"/>
              <a:gd name="connsiteY29" fmla="*/ 9894 h 10000"/>
              <a:gd name="connsiteX30" fmla="*/ 3481 w 9766"/>
              <a:gd name="connsiteY30" fmla="*/ 9788 h 10000"/>
              <a:gd name="connsiteX31" fmla="*/ 2778 w 9766"/>
              <a:gd name="connsiteY31" fmla="*/ 9577 h 10000"/>
              <a:gd name="connsiteX32" fmla="*/ 2076 w 9766"/>
              <a:gd name="connsiteY32" fmla="*/ 9471 h 10000"/>
              <a:gd name="connsiteX33" fmla="*/ 1638 w 9766"/>
              <a:gd name="connsiteY33" fmla="*/ 9259 h 10000"/>
              <a:gd name="connsiteX34" fmla="*/ 1404 w 9766"/>
              <a:gd name="connsiteY34" fmla="*/ 8942 h 10000"/>
              <a:gd name="connsiteX35" fmla="*/ 1170 w 9766"/>
              <a:gd name="connsiteY35" fmla="*/ 8638 h 10000"/>
              <a:gd name="connsiteX36" fmla="*/ 936 w 9766"/>
              <a:gd name="connsiteY36" fmla="*/ 8214 h 10000"/>
              <a:gd name="connsiteX37" fmla="*/ 936 w 9766"/>
              <a:gd name="connsiteY37" fmla="*/ 7791 h 10000"/>
              <a:gd name="connsiteX38" fmla="*/ 936 w 9766"/>
              <a:gd name="connsiteY38" fmla="*/ 7262 h 10000"/>
              <a:gd name="connsiteX39" fmla="*/ 936 w 9766"/>
              <a:gd name="connsiteY39" fmla="*/ 6627 h 10000"/>
              <a:gd name="connsiteX40" fmla="*/ 936 w 9766"/>
              <a:gd name="connsiteY40" fmla="*/ 5899 h 10000"/>
              <a:gd name="connsiteX41" fmla="*/ 936 w 9766"/>
              <a:gd name="connsiteY41" fmla="*/ 5476 h 10000"/>
              <a:gd name="connsiteX42" fmla="*/ 936 w 9766"/>
              <a:gd name="connsiteY42" fmla="*/ 5053 h 10000"/>
              <a:gd name="connsiteX43" fmla="*/ 936 w 9766"/>
              <a:gd name="connsiteY43" fmla="*/ 4630 h 10000"/>
              <a:gd name="connsiteX44" fmla="*/ 936 w 9766"/>
              <a:gd name="connsiteY44" fmla="*/ 4206 h 10000"/>
              <a:gd name="connsiteX45" fmla="*/ 936 w 9766"/>
              <a:gd name="connsiteY45" fmla="*/ 3690 h 10000"/>
              <a:gd name="connsiteX46" fmla="*/ 936 w 9766"/>
              <a:gd name="connsiteY46" fmla="*/ 3267 h 10000"/>
              <a:gd name="connsiteX47" fmla="*/ 936 w 9766"/>
              <a:gd name="connsiteY47" fmla="*/ 2950 h 10000"/>
              <a:gd name="connsiteX48" fmla="*/ 936 w 9766"/>
              <a:gd name="connsiteY48" fmla="*/ 2526 h 10000"/>
              <a:gd name="connsiteX49" fmla="*/ 936 w 9766"/>
              <a:gd name="connsiteY49" fmla="*/ 2209 h 10000"/>
              <a:gd name="connsiteX50" fmla="*/ 701 w 9766"/>
              <a:gd name="connsiteY50" fmla="*/ 1892 h 10000"/>
              <a:gd name="connsiteX51" fmla="*/ 701 w 9766"/>
              <a:gd name="connsiteY51" fmla="*/ 1680 h 10000"/>
              <a:gd name="connsiteX52" fmla="*/ 701 w 9766"/>
              <a:gd name="connsiteY52" fmla="*/ 1362 h 10000"/>
              <a:gd name="connsiteX53" fmla="*/ 701 w 9766"/>
              <a:gd name="connsiteY53" fmla="*/ 1164 h 10000"/>
              <a:gd name="connsiteX54" fmla="*/ 701 w 9766"/>
              <a:gd name="connsiteY54" fmla="*/ 1058 h 10000"/>
              <a:gd name="connsiteX55" fmla="*/ 701 w 9766"/>
              <a:gd name="connsiteY55" fmla="*/ 847 h 10000"/>
              <a:gd name="connsiteX56" fmla="*/ 469 w 9766"/>
              <a:gd name="connsiteY56" fmla="*/ 741 h 10000"/>
              <a:gd name="connsiteX57" fmla="*/ 469 w 9766"/>
              <a:gd name="connsiteY57" fmla="*/ 529 h 10000"/>
              <a:gd name="connsiteX58" fmla="*/ 232 w 9766"/>
              <a:gd name="connsiteY58" fmla="*/ 423 h 10000"/>
              <a:gd name="connsiteX59" fmla="*/ 0 w 9766"/>
              <a:gd name="connsiteY59" fmla="*/ 317 h 10000"/>
              <a:gd name="connsiteX60" fmla="*/ 0 w 9766"/>
              <a:gd name="connsiteY60" fmla="*/ 212 h 10000"/>
              <a:gd name="connsiteX61" fmla="*/ 0 w 9766"/>
              <a:gd name="connsiteY61" fmla="*/ 106 h 10000"/>
              <a:gd name="connsiteX62" fmla="*/ 232 w 9766"/>
              <a:gd name="connsiteY62" fmla="*/ 0 h 10000"/>
              <a:gd name="connsiteX63" fmla="*/ 232 w 9766"/>
              <a:gd name="connsiteY63" fmla="*/ 0 h 10000"/>
              <a:gd name="connsiteX64" fmla="*/ 701 w 9766"/>
              <a:gd name="connsiteY64" fmla="*/ 0 h 10000"/>
              <a:gd name="connsiteX65" fmla="*/ 1170 w 9766"/>
              <a:gd name="connsiteY65" fmla="*/ 0 h 10000"/>
              <a:gd name="connsiteX66" fmla="*/ 1638 w 9766"/>
              <a:gd name="connsiteY66" fmla="*/ 106 h 10000"/>
              <a:gd name="connsiteX67" fmla="*/ 2076 w 9766"/>
              <a:gd name="connsiteY67" fmla="*/ 212 h 10000"/>
              <a:gd name="connsiteX68" fmla="*/ 2544 w 9766"/>
              <a:gd name="connsiteY68" fmla="*/ 317 h 10000"/>
              <a:gd name="connsiteX69" fmla="*/ 2778 w 9766"/>
              <a:gd name="connsiteY69" fmla="*/ 423 h 10000"/>
              <a:gd name="connsiteX70" fmla="*/ 3011 w 9766"/>
              <a:gd name="connsiteY70" fmla="*/ 423 h 10000"/>
              <a:gd name="connsiteX71" fmla="*/ 3011 w 9766"/>
              <a:gd name="connsiteY71" fmla="*/ 635 h 10000"/>
              <a:gd name="connsiteX72" fmla="*/ 2778 w 9766"/>
              <a:gd name="connsiteY72" fmla="*/ 847 h 10000"/>
              <a:gd name="connsiteX73" fmla="*/ 2778 w 9766"/>
              <a:gd name="connsiteY73" fmla="*/ 952 h 10000"/>
              <a:gd name="connsiteX74" fmla="*/ 2778 w 9766"/>
              <a:gd name="connsiteY74" fmla="*/ 1164 h 10000"/>
              <a:gd name="connsiteX75" fmla="*/ 2544 w 9766"/>
              <a:gd name="connsiteY75" fmla="*/ 1362 h 10000"/>
              <a:gd name="connsiteX76" fmla="*/ 2544 w 9766"/>
              <a:gd name="connsiteY76" fmla="*/ 1574 h 10000"/>
              <a:gd name="connsiteX77" fmla="*/ 2544 w 9766"/>
              <a:gd name="connsiteY77" fmla="*/ 1892 h 10000"/>
              <a:gd name="connsiteX78" fmla="*/ 2544 w 9766"/>
              <a:gd name="connsiteY78" fmla="*/ 2315 h 10000"/>
              <a:gd name="connsiteX79" fmla="*/ 2310 w 9766"/>
              <a:gd name="connsiteY79" fmla="*/ 2844 h 10000"/>
              <a:gd name="connsiteX80" fmla="*/ 2310 w 9766"/>
              <a:gd name="connsiteY80" fmla="*/ 3373 h 10000"/>
              <a:gd name="connsiteX81" fmla="*/ 2310 w 9766"/>
              <a:gd name="connsiteY81" fmla="*/ 3373 h 10000"/>
              <a:gd name="connsiteX0" fmla="*/ 2365 w 10000"/>
              <a:gd name="connsiteY0" fmla="*/ 3373 h 10000"/>
              <a:gd name="connsiteX1" fmla="*/ 2365 w 10000"/>
              <a:gd name="connsiteY1" fmla="*/ 3889 h 10000"/>
              <a:gd name="connsiteX2" fmla="*/ 2365 w 10000"/>
              <a:gd name="connsiteY2" fmla="*/ 4312 h 10000"/>
              <a:gd name="connsiteX3" fmla="*/ 2365 w 10000"/>
              <a:gd name="connsiteY3" fmla="*/ 4735 h 10000"/>
              <a:gd name="connsiteX4" fmla="*/ 2365 w 10000"/>
              <a:gd name="connsiteY4" fmla="*/ 5159 h 10000"/>
              <a:gd name="connsiteX5" fmla="*/ 2365 w 10000"/>
              <a:gd name="connsiteY5" fmla="*/ 5582 h 10000"/>
              <a:gd name="connsiteX6" fmla="*/ 2365 w 10000"/>
              <a:gd name="connsiteY6" fmla="*/ 5899 h 10000"/>
              <a:gd name="connsiteX7" fmla="*/ 2365 w 10000"/>
              <a:gd name="connsiteY7" fmla="*/ 6217 h 10000"/>
              <a:gd name="connsiteX8" fmla="*/ 2365 w 10000"/>
              <a:gd name="connsiteY8" fmla="*/ 6415 h 10000"/>
              <a:gd name="connsiteX9" fmla="*/ 2126 w 10000"/>
              <a:gd name="connsiteY9" fmla="*/ 6944 h 10000"/>
              <a:gd name="connsiteX10" fmla="*/ 2126 w 10000"/>
              <a:gd name="connsiteY10" fmla="*/ 7368 h 10000"/>
              <a:gd name="connsiteX11" fmla="*/ 2365 w 10000"/>
              <a:gd name="connsiteY11" fmla="*/ 7685 h 10000"/>
              <a:gd name="connsiteX12" fmla="*/ 2365 w 10000"/>
              <a:gd name="connsiteY12" fmla="*/ 8003 h 10000"/>
              <a:gd name="connsiteX13" fmla="*/ 2605 w 10000"/>
              <a:gd name="connsiteY13" fmla="*/ 8320 h 10000"/>
              <a:gd name="connsiteX14" fmla="*/ 2845 w 10000"/>
              <a:gd name="connsiteY14" fmla="*/ 8638 h 10000"/>
              <a:gd name="connsiteX15" fmla="*/ 3083 w 10000"/>
              <a:gd name="connsiteY15" fmla="*/ 8836 h 10000"/>
              <a:gd name="connsiteX16" fmla="*/ 3564 w 10000"/>
              <a:gd name="connsiteY16" fmla="*/ 8942 h 10000"/>
              <a:gd name="connsiteX17" fmla="*/ 4042 w 10000"/>
              <a:gd name="connsiteY17" fmla="*/ 9048 h 10000"/>
              <a:gd name="connsiteX18" fmla="*/ 4762 w 10000"/>
              <a:gd name="connsiteY18" fmla="*/ 9153 h 10000"/>
              <a:gd name="connsiteX19" fmla="*/ 5718 w 10000"/>
              <a:gd name="connsiteY19" fmla="*/ 9259 h 10000"/>
              <a:gd name="connsiteX20" fmla="*/ 6678 w 10000"/>
              <a:gd name="connsiteY20" fmla="*/ 9259 h 10000"/>
              <a:gd name="connsiteX21" fmla="*/ 7603 w 10000"/>
              <a:gd name="connsiteY21" fmla="*/ 9259 h 10000"/>
              <a:gd name="connsiteX22" fmla="*/ 8561 w 10000"/>
              <a:gd name="connsiteY22" fmla="*/ 9259 h 10000"/>
              <a:gd name="connsiteX23" fmla="*/ 9280 w 10000"/>
              <a:gd name="connsiteY23" fmla="*/ 9259 h 10000"/>
              <a:gd name="connsiteX24" fmla="*/ 10000 w 10000"/>
              <a:gd name="connsiteY24" fmla="*/ 9153 h 10000"/>
              <a:gd name="connsiteX25" fmla="*/ 7603 w 10000"/>
              <a:gd name="connsiteY25" fmla="*/ 10000 h 10000"/>
              <a:gd name="connsiteX26" fmla="*/ 6435 w 10000"/>
              <a:gd name="connsiteY26" fmla="*/ 10000 h 10000"/>
              <a:gd name="connsiteX27" fmla="*/ 5237 w 10000"/>
              <a:gd name="connsiteY27" fmla="*/ 9894 h 10000"/>
              <a:gd name="connsiteX28" fmla="*/ 4280 w 10000"/>
              <a:gd name="connsiteY28" fmla="*/ 9894 h 10000"/>
              <a:gd name="connsiteX29" fmla="*/ 3564 w 10000"/>
              <a:gd name="connsiteY29" fmla="*/ 9788 h 10000"/>
              <a:gd name="connsiteX30" fmla="*/ 2845 w 10000"/>
              <a:gd name="connsiteY30" fmla="*/ 9577 h 10000"/>
              <a:gd name="connsiteX31" fmla="*/ 2126 w 10000"/>
              <a:gd name="connsiteY31" fmla="*/ 9471 h 10000"/>
              <a:gd name="connsiteX32" fmla="*/ 1677 w 10000"/>
              <a:gd name="connsiteY32" fmla="*/ 9259 h 10000"/>
              <a:gd name="connsiteX33" fmla="*/ 1438 w 10000"/>
              <a:gd name="connsiteY33" fmla="*/ 8942 h 10000"/>
              <a:gd name="connsiteX34" fmla="*/ 1198 w 10000"/>
              <a:gd name="connsiteY34" fmla="*/ 8638 h 10000"/>
              <a:gd name="connsiteX35" fmla="*/ 958 w 10000"/>
              <a:gd name="connsiteY35" fmla="*/ 8214 h 10000"/>
              <a:gd name="connsiteX36" fmla="*/ 958 w 10000"/>
              <a:gd name="connsiteY36" fmla="*/ 7791 h 10000"/>
              <a:gd name="connsiteX37" fmla="*/ 958 w 10000"/>
              <a:gd name="connsiteY37" fmla="*/ 7262 h 10000"/>
              <a:gd name="connsiteX38" fmla="*/ 958 w 10000"/>
              <a:gd name="connsiteY38" fmla="*/ 6627 h 10000"/>
              <a:gd name="connsiteX39" fmla="*/ 958 w 10000"/>
              <a:gd name="connsiteY39" fmla="*/ 5899 h 10000"/>
              <a:gd name="connsiteX40" fmla="*/ 958 w 10000"/>
              <a:gd name="connsiteY40" fmla="*/ 5476 h 10000"/>
              <a:gd name="connsiteX41" fmla="*/ 958 w 10000"/>
              <a:gd name="connsiteY41" fmla="*/ 5053 h 10000"/>
              <a:gd name="connsiteX42" fmla="*/ 958 w 10000"/>
              <a:gd name="connsiteY42" fmla="*/ 4630 h 10000"/>
              <a:gd name="connsiteX43" fmla="*/ 958 w 10000"/>
              <a:gd name="connsiteY43" fmla="*/ 4206 h 10000"/>
              <a:gd name="connsiteX44" fmla="*/ 958 w 10000"/>
              <a:gd name="connsiteY44" fmla="*/ 3690 h 10000"/>
              <a:gd name="connsiteX45" fmla="*/ 958 w 10000"/>
              <a:gd name="connsiteY45" fmla="*/ 3267 h 10000"/>
              <a:gd name="connsiteX46" fmla="*/ 958 w 10000"/>
              <a:gd name="connsiteY46" fmla="*/ 2950 h 10000"/>
              <a:gd name="connsiteX47" fmla="*/ 958 w 10000"/>
              <a:gd name="connsiteY47" fmla="*/ 2526 h 10000"/>
              <a:gd name="connsiteX48" fmla="*/ 958 w 10000"/>
              <a:gd name="connsiteY48" fmla="*/ 2209 h 10000"/>
              <a:gd name="connsiteX49" fmla="*/ 718 w 10000"/>
              <a:gd name="connsiteY49" fmla="*/ 1892 h 10000"/>
              <a:gd name="connsiteX50" fmla="*/ 718 w 10000"/>
              <a:gd name="connsiteY50" fmla="*/ 1680 h 10000"/>
              <a:gd name="connsiteX51" fmla="*/ 718 w 10000"/>
              <a:gd name="connsiteY51" fmla="*/ 1362 h 10000"/>
              <a:gd name="connsiteX52" fmla="*/ 718 w 10000"/>
              <a:gd name="connsiteY52" fmla="*/ 1164 h 10000"/>
              <a:gd name="connsiteX53" fmla="*/ 718 w 10000"/>
              <a:gd name="connsiteY53" fmla="*/ 1058 h 10000"/>
              <a:gd name="connsiteX54" fmla="*/ 718 w 10000"/>
              <a:gd name="connsiteY54" fmla="*/ 847 h 10000"/>
              <a:gd name="connsiteX55" fmla="*/ 480 w 10000"/>
              <a:gd name="connsiteY55" fmla="*/ 741 h 10000"/>
              <a:gd name="connsiteX56" fmla="*/ 480 w 10000"/>
              <a:gd name="connsiteY56" fmla="*/ 529 h 10000"/>
              <a:gd name="connsiteX57" fmla="*/ 238 w 10000"/>
              <a:gd name="connsiteY57" fmla="*/ 423 h 10000"/>
              <a:gd name="connsiteX58" fmla="*/ 0 w 10000"/>
              <a:gd name="connsiteY58" fmla="*/ 317 h 10000"/>
              <a:gd name="connsiteX59" fmla="*/ 0 w 10000"/>
              <a:gd name="connsiteY59" fmla="*/ 212 h 10000"/>
              <a:gd name="connsiteX60" fmla="*/ 0 w 10000"/>
              <a:gd name="connsiteY60" fmla="*/ 106 h 10000"/>
              <a:gd name="connsiteX61" fmla="*/ 238 w 10000"/>
              <a:gd name="connsiteY61" fmla="*/ 0 h 10000"/>
              <a:gd name="connsiteX62" fmla="*/ 238 w 10000"/>
              <a:gd name="connsiteY62" fmla="*/ 0 h 10000"/>
              <a:gd name="connsiteX63" fmla="*/ 718 w 10000"/>
              <a:gd name="connsiteY63" fmla="*/ 0 h 10000"/>
              <a:gd name="connsiteX64" fmla="*/ 1198 w 10000"/>
              <a:gd name="connsiteY64" fmla="*/ 0 h 10000"/>
              <a:gd name="connsiteX65" fmla="*/ 1677 w 10000"/>
              <a:gd name="connsiteY65" fmla="*/ 106 h 10000"/>
              <a:gd name="connsiteX66" fmla="*/ 2126 w 10000"/>
              <a:gd name="connsiteY66" fmla="*/ 212 h 10000"/>
              <a:gd name="connsiteX67" fmla="*/ 2605 w 10000"/>
              <a:gd name="connsiteY67" fmla="*/ 317 h 10000"/>
              <a:gd name="connsiteX68" fmla="*/ 2845 w 10000"/>
              <a:gd name="connsiteY68" fmla="*/ 423 h 10000"/>
              <a:gd name="connsiteX69" fmla="*/ 3083 w 10000"/>
              <a:gd name="connsiteY69" fmla="*/ 423 h 10000"/>
              <a:gd name="connsiteX70" fmla="*/ 3083 w 10000"/>
              <a:gd name="connsiteY70" fmla="*/ 635 h 10000"/>
              <a:gd name="connsiteX71" fmla="*/ 2845 w 10000"/>
              <a:gd name="connsiteY71" fmla="*/ 847 h 10000"/>
              <a:gd name="connsiteX72" fmla="*/ 2845 w 10000"/>
              <a:gd name="connsiteY72" fmla="*/ 952 h 10000"/>
              <a:gd name="connsiteX73" fmla="*/ 2845 w 10000"/>
              <a:gd name="connsiteY73" fmla="*/ 1164 h 10000"/>
              <a:gd name="connsiteX74" fmla="*/ 2605 w 10000"/>
              <a:gd name="connsiteY74" fmla="*/ 1362 h 10000"/>
              <a:gd name="connsiteX75" fmla="*/ 2605 w 10000"/>
              <a:gd name="connsiteY75" fmla="*/ 1574 h 10000"/>
              <a:gd name="connsiteX76" fmla="*/ 2605 w 10000"/>
              <a:gd name="connsiteY76" fmla="*/ 1892 h 10000"/>
              <a:gd name="connsiteX77" fmla="*/ 2605 w 10000"/>
              <a:gd name="connsiteY77" fmla="*/ 2315 h 10000"/>
              <a:gd name="connsiteX78" fmla="*/ 2365 w 10000"/>
              <a:gd name="connsiteY78" fmla="*/ 2844 h 10000"/>
              <a:gd name="connsiteX79" fmla="*/ 2365 w 10000"/>
              <a:gd name="connsiteY79" fmla="*/ 3373 h 10000"/>
              <a:gd name="connsiteX80" fmla="*/ 2365 w 10000"/>
              <a:gd name="connsiteY80" fmla="*/ 3373 h 10000"/>
              <a:gd name="connsiteX0" fmla="*/ 2365 w 10000"/>
              <a:gd name="connsiteY0" fmla="*/ 3373 h 10000"/>
              <a:gd name="connsiteX1" fmla="*/ 2365 w 10000"/>
              <a:gd name="connsiteY1" fmla="*/ 3889 h 10000"/>
              <a:gd name="connsiteX2" fmla="*/ 2365 w 10000"/>
              <a:gd name="connsiteY2" fmla="*/ 4312 h 10000"/>
              <a:gd name="connsiteX3" fmla="*/ 2365 w 10000"/>
              <a:gd name="connsiteY3" fmla="*/ 4735 h 10000"/>
              <a:gd name="connsiteX4" fmla="*/ 2365 w 10000"/>
              <a:gd name="connsiteY4" fmla="*/ 5159 h 10000"/>
              <a:gd name="connsiteX5" fmla="*/ 2365 w 10000"/>
              <a:gd name="connsiteY5" fmla="*/ 5582 h 10000"/>
              <a:gd name="connsiteX6" fmla="*/ 2365 w 10000"/>
              <a:gd name="connsiteY6" fmla="*/ 5899 h 10000"/>
              <a:gd name="connsiteX7" fmla="*/ 2365 w 10000"/>
              <a:gd name="connsiteY7" fmla="*/ 6217 h 10000"/>
              <a:gd name="connsiteX8" fmla="*/ 2365 w 10000"/>
              <a:gd name="connsiteY8" fmla="*/ 6415 h 10000"/>
              <a:gd name="connsiteX9" fmla="*/ 2126 w 10000"/>
              <a:gd name="connsiteY9" fmla="*/ 6944 h 10000"/>
              <a:gd name="connsiteX10" fmla="*/ 2126 w 10000"/>
              <a:gd name="connsiteY10" fmla="*/ 7368 h 10000"/>
              <a:gd name="connsiteX11" fmla="*/ 2365 w 10000"/>
              <a:gd name="connsiteY11" fmla="*/ 7685 h 10000"/>
              <a:gd name="connsiteX12" fmla="*/ 2365 w 10000"/>
              <a:gd name="connsiteY12" fmla="*/ 8003 h 10000"/>
              <a:gd name="connsiteX13" fmla="*/ 2605 w 10000"/>
              <a:gd name="connsiteY13" fmla="*/ 8320 h 10000"/>
              <a:gd name="connsiteX14" fmla="*/ 2845 w 10000"/>
              <a:gd name="connsiteY14" fmla="*/ 8638 h 10000"/>
              <a:gd name="connsiteX15" fmla="*/ 3083 w 10000"/>
              <a:gd name="connsiteY15" fmla="*/ 8836 h 10000"/>
              <a:gd name="connsiteX16" fmla="*/ 3564 w 10000"/>
              <a:gd name="connsiteY16" fmla="*/ 8942 h 10000"/>
              <a:gd name="connsiteX17" fmla="*/ 4042 w 10000"/>
              <a:gd name="connsiteY17" fmla="*/ 9048 h 10000"/>
              <a:gd name="connsiteX18" fmla="*/ 4762 w 10000"/>
              <a:gd name="connsiteY18" fmla="*/ 9153 h 10000"/>
              <a:gd name="connsiteX19" fmla="*/ 5718 w 10000"/>
              <a:gd name="connsiteY19" fmla="*/ 9259 h 10000"/>
              <a:gd name="connsiteX20" fmla="*/ 6678 w 10000"/>
              <a:gd name="connsiteY20" fmla="*/ 9259 h 10000"/>
              <a:gd name="connsiteX21" fmla="*/ 7603 w 10000"/>
              <a:gd name="connsiteY21" fmla="*/ 9259 h 10000"/>
              <a:gd name="connsiteX22" fmla="*/ 8561 w 10000"/>
              <a:gd name="connsiteY22" fmla="*/ 9259 h 10000"/>
              <a:gd name="connsiteX23" fmla="*/ 10000 w 10000"/>
              <a:gd name="connsiteY23" fmla="*/ 9153 h 10000"/>
              <a:gd name="connsiteX24" fmla="*/ 7603 w 10000"/>
              <a:gd name="connsiteY24" fmla="*/ 10000 h 10000"/>
              <a:gd name="connsiteX25" fmla="*/ 6435 w 10000"/>
              <a:gd name="connsiteY25" fmla="*/ 10000 h 10000"/>
              <a:gd name="connsiteX26" fmla="*/ 5237 w 10000"/>
              <a:gd name="connsiteY26" fmla="*/ 9894 h 10000"/>
              <a:gd name="connsiteX27" fmla="*/ 4280 w 10000"/>
              <a:gd name="connsiteY27" fmla="*/ 9894 h 10000"/>
              <a:gd name="connsiteX28" fmla="*/ 3564 w 10000"/>
              <a:gd name="connsiteY28" fmla="*/ 9788 h 10000"/>
              <a:gd name="connsiteX29" fmla="*/ 2845 w 10000"/>
              <a:gd name="connsiteY29" fmla="*/ 9577 h 10000"/>
              <a:gd name="connsiteX30" fmla="*/ 2126 w 10000"/>
              <a:gd name="connsiteY30" fmla="*/ 9471 h 10000"/>
              <a:gd name="connsiteX31" fmla="*/ 1677 w 10000"/>
              <a:gd name="connsiteY31" fmla="*/ 9259 h 10000"/>
              <a:gd name="connsiteX32" fmla="*/ 1438 w 10000"/>
              <a:gd name="connsiteY32" fmla="*/ 8942 h 10000"/>
              <a:gd name="connsiteX33" fmla="*/ 1198 w 10000"/>
              <a:gd name="connsiteY33" fmla="*/ 8638 h 10000"/>
              <a:gd name="connsiteX34" fmla="*/ 958 w 10000"/>
              <a:gd name="connsiteY34" fmla="*/ 8214 h 10000"/>
              <a:gd name="connsiteX35" fmla="*/ 958 w 10000"/>
              <a:gd name="connsiteY35" fmla="*/ 7791 h 10000"/>
              <a:gd name="connsiteX36" fmla="*/ 958 w 10000"/>
              <a:gd name="connsiteY36" fmla="*/ 7262 h 10000"/>
              <a:gd name="connsiteX37" fmla="*/ 958 w 10000"/>
              <a:gd name="connsiteY37" fmla="*/ 6627 h 10000"/>
              <a:gd name="connsiteX38" fmla="*/ 958 w 10000"/>
              <a:gd name="connsiteY38" fmla="*/ 5899 h 10000"/>
              <a:gd name="connsiteX39" fmla="*/ 958 w 10000"/>
              <a:gd name="connsiteY39" fmla="*/ 5476 h 10000"/>
              <a:gd name="connsiteX40" fmla="*/ 958 w 10000"/>
              <a:gd name="connsiteY40" fmla="*/ 5053 h 10000"/>
              <a:gd name="connsiteX41" fmla="*/ 958 w 10000"/>
              <a:gd name="connsiteY41" fmla="*/ 4630 h 10000"/>
              <a:gd name="connsiteX42" fmla="*/ 958 w 10000"/>
              <a:gd name="connsiteY42" fmla="*/ 4206 h 10000"/>
              <a:gd name="connsiteX43" fmla="*/ 958 w 10000"/>
              <a:gd name="connsiteY43" fmla="*/ 3690 h 10000"/>
              <a:gd name="connsiteX44" fmla="*/ 958 w 10000"/>
              <a:gd name="connsiteY44" fmla="*/ 3267 h 10000"/>
              <a:gd name="connsiteX45" fmla="*/ 958 w 10000"/>
              <a:gd name="connsiteY45" fmla="*/ 2950 h 10000"/>
              <a:gd name="connsiteX46" fmla="*/ 958 w 10000"/>
              <a:gd name="connsiteY46" fmla="*/ 2526 h 10000"/>
              <a:gd name="connsiteX47" fmla="*/ 958 w 10000"/>
              <a:gd name="connsiteY47" fmla="*/ 2209 h 10000"/>
              <a:gd name="connsiteX48" fmla="*/ 718 w 10000"/>
              <a:gd name="connsiteY48" fmla="*/ 1892 h 10000"/>
              <a:gd name="connsiteX49" fmla="*/ 718 w 10000"/>
              <a:gd name="connsiteY49" fmla="*/ 1680 h 10000"/>
              <a:gd name="connsiteX50" fmla="*/ 718 w 10000"/>
              <a:gd name="connsiteY50" fmla="*/ 1362 h 10000"/>
              <a:gd name="connsiteX51" fmla="*/ 718 w 10000"/>
              <a:gd name="connsiteY51" fmla="*/ 1164 h 10000"/>
              <a:gd name="connsiteX52" fmla="*/ 718 w 10000"/>
              <a:gd name="connsiteY52" fmla="*/ 1058 h 10000"/>
              <a:gd name="connsiteX53" fmla="*/ 718 w 10000"/>
              <a:gd name="connsiteY53" fmla="*/ 847 h 10000"/>
              <a:gd name="connsiteX54" fmla="*/ 480 w 10000"/>
              <a:gd name="connsiteY54" fmla="*/ 741 h 10000"/>
              <a:gd name="connsiteX55" fmla="*/ 480 w 10000"/>
              <a:gd name="connsiteY55" fmla="*/ 529 h 10000"/>
              <a:gd name="connsiteX56" fmla="*/ 238 w 10000"/>
              <a:gd name="connsiteY56" fmla="*/ 423 h 10000"/>
              <a:gd name="connsiteX57" fmla="*/ 0 w 10000"/>
              <a:gd name="connsiteY57" fmla="*/ 317 h 10000"/>
              <a:gd name="connsiteX58" fmla="*/ 0 w 10000"/>
              <a:gd name="connsiteY58" fmla="*/ 212 h 10000"/>
              <a:gd name="connsiteX59" fmla="*/ 0 w 10000"/>
              <a:gd name="connsiteY59" fmla="*/ 106 h 10000"/>
              <a:gd name="connsiteX60" fmla="*/ 238 w 10000"/>
              <a:gd name="connsiteY60" fmla="*/ 0 h 10000"/>
              <a:gd name="connsiteX61" fmla="*/ 238 w 10000"/>
              <a:gd name="connsiteY61" fmla="*/ 0 h 10000"/>
              <a:gd name="connsiteX62" fmla="*/ 718 w 10000"/>
              <a:gd name="connsiteY62" fmla="*/ 0 h 10000"/>
              <a:gd name="connsiteX63" fmla="*/ 1198 w 10000"/>
              <a:gd name="connsiteY63" fmla="*/ 0 h 10000"/>
              <a:gd name="connsiteX64" fmla="*/ 1677 w 10000"/>
              <a:gd name="connsiteY64" fmla="*/ 106 h 10000"/>
              <a:gd name="connsiteX65" fmla="*/ 2126 w 10000"/>
              <a:gd name="connsiteY65" fmla="*/ 212 h 10000"/>
              <a:gd name="connsiteX66" fmla="*/ 2605 w 10000"/>
              <a:gd name="connsiteY66" fmla="*/ 317 h 10000"/>
              <a:gd name="connsiteX67" fmla="*/ 2845 w 10000"/>
              <a:gd name="connsiteY67" fmla="*/ 423 h 10000"/>
              <a:gd name="connsiteX68" fmla="*/ 3083 w 10000"/>
              <a:gd name="connsiteY68" fmla="*/ 423 h 10000"/>
              <a:gd name="connsiteX69" fmla="*/ 3083 w 10000"/>
              <a:gd name="connsiteY69" fmla="*/ 635 h 10000"/>
              <a:gd name="connsiteX70" fmla="*/ 2845 w 10000"/>
              <a:gd name="connsiteY70" fmla="*/ 847 h 10000"/>
              <a:gd name="connsiteX71" fmla="*/ 2845 w 10000"/>
              <a:gd name="connsiteY71" fmla="*/ 952 h 10000"/>
              <a:gd name="connsiteX72" fmla="*/ 2845 w 10000"/>
              <a:gd name="connsiteY72" fmla="*/ 1164 h 10000"/>
              <a:gd name="connsiteX73" fmla="*/ 2605 w 10000"/>
              <a:gd name="connsiteY73" fmla="*/ 1362 h 10000"/>
              <a:gd name="connsiteX74" fmla="*/ 2605 w 10000"/>
              <a:gd name="connsiteY74" fmla="*/ 1574 h 10000"/>
              <a:gd name="connsiteX75" fmla="*/ 2605 w 10000"/>
              <a:gd name="connsiteY75" fmla="*/ 1892 h 10000"/>
              <a:gd name="connsiteX76" fmla="*/ 2605 w 10000"/>
              <a:gd name="connsiteY76" fmla="*/ 2315 h 10000"/>
              <a:gd name="connsiteX77" fmla="*/ 2365 w 10000"/>
              <a:gd name="connsiteY77" fmla="*/ 2844 h 10000"/>
              <a:gd name="connsiteX78" fmla="*/ 2365 w 10000"/>
              <a:gd name="connsiteY78" fmla="*/ 3373 h 10000"/>
              <a:gd name="connsiteX79" fmla="*/ 2365 w 10000"/>
              <a:gd name="connsiteY79" fmla="*/ 3373 h 10000"/>
              <a:gd name="connsiteX0" fmla="*/ 2365 w 8561"/>
              <a:gd name="connsiteY0" fmla="*/ 3373 h 10000"/>
              <a:gd name="connsiteX1" fmla="*/ 2365 w 8561"/>
              <a:gd name="connsiteY1" fmla="*/ 3889 h 10000"/>
              <a:gd name="connsiteX2" fmla="*/ 2365 w 8561"/>
              <a:gd name="connsiteY2" fmla="*/ 4312 h 10000"/>
              <a:gd name="connsiteX3" fmla="*/ 2365 w 8561"/>
              <a:gd name="connsiteY3" fmla="*/ 4735 h 10000"/>
              <a:gd name="connsiteX4" fmla="*/ 2365 w 8561"/>
              <a:gd name="connsiteY4" fmla="*/ 5159 h 10000"/>
              <a:gd name="connsiteX5" fmla="*/ 2365 w 8561"/>
              <a:gd name="connsiteY5" fmla="*/ 5582 h 10000"/>
              <a:gd name="connsiteX6" fmla="*/ 2365 w 8561"/>
              <a:gd name="connsiteY6" fmla="*/ 5899 h 10000"/>
              <a:gd name="connsiteX7" fmla="*/ 2365 w 8561"/>
              <a:gd name="connsiteY7" fmla="*/ 6217 h 10000"/>
              <a:gd name="connsiteX8" fmla="*/ 2365 w 8561"/>
              <a:gd name="connsiteY8" fmla="*/ 6415 h 10000"/>
              <a:gd name="connsiteX9" fmla="*/ 2126 w 8561"/>
              <a:gd name="connsiteY9" fmla="*/ 6944 h 10000"/>
              <a:gd name="connsiteX10" fmla="*/ 2126 w 8561"/>
              <a:gd name="connsiteY10" fmla="*/ 7368 h 10000"/>
              <a:gd name="connsiteX11" fmla="*/ 2365 w 8561"/>
              <a:gd name="connsiteY11" fmla="*/ 7685 h 10000"/>
              <a:gd name="connsiteX12" fmla="*/ 2365 w 8561"/>
              <a:gd name="connsiteY12" fmla="*/ 8003 h 10000"/>
              <a:gd name="connsiteX13" fmla="*/ 2605 w 8561"/>
              <a:gd name="connsiteY13" fmla="*/ 8320 h 10000"/>
              <a:gd name="connsiteX14" fmla="*/ 2845 w 8561"/>
              <a:gd name="connsiteY14" fmla="*/ 8638 h 10000"/>
              <a:gd name="connsiteX15" fmla="*/ 3083 w 8561"/>
              <a:gd name="connsiteY15" fmla="*/ 8836 h 10000"/>
              <a:gd name="connsiteX16" fmla="*/ 3564 w 8561"/>
              <a:gd name="connsiteY16" fmla="*/ 8942 h 10000"/>
              <a:gd name="connsiteX17" fmla="*/ 4042 w 8561"/>
              <a:gd name="connsiteY17" fmla="*/ 9048 h 10000"/>
              <a:gd name="connsiteX18" fmla="*/ 4762 w 8561"/>
              <a:gd name="connsiteY18" fmla="*/ 9153 h 10000"/>
              <a:gd name="connsiteX19" fmla="*/ 5718 w 8561"/>
              <a:gd name="connsiteY19" fmla="*/ 9259 h 10000"/>
              <a:gd name="connsiteX20" fmla="*/ 6678 w 8561"/>
              <a:gd name="connsiteY20" fmla="*/ 9259 h 10000"/>
              <a:gd name="connsiteX21" fmla="*/ 7603 w 8561"/>
              <a:gd name="connsiteY21" fmla="*/ 9259 h 10000"/>
              <a:gd name="connsiteX22" fmla="*/ 8561 w 8561"/>
              <a:gd name="connsiteY22" fmla="*/ 9259 h 10000"/>
              <a:gd name="connsiteX23" fmla="*/ 7603 w 8561"/>
              <a:gd name="connsiteY23" fmla="*/ 10000 h 10000"/>
              <a:gd name="connsiteX24" fmla="*/ 6435 w 8561"/>
              <a:gd name="connsiteY24" fmla="*/ 10000 h 10000"/>
              <a:gd name="connsiteX25" fmla="*/ 5237 w 8561"/>
              <a:gd name="connsiteY25" fmla="*/ 9894 h 10000"/>
              <a:gd name="connsiteX26" fmla="*/ 4280 w 8561"/>
              <a:gd name="connsiteY26" fmla="*/ 9894 h 10000"/>
              <a:gd name="connsiteX27" fmla="*/ 3564 w 8561"/>
              <a:gd name="connsiteY27" fmla="*/ 9788 h 10000"/>
              <a:gd name="connsiteX28" fmla="*/ 2845 w 8561"/>
              <a:gd name="connsiteY28" fmla="*/ 9577 h 10000"/>
              <a:gd name="connsiteX29" fmla="*/ 2126 w 8561"/>
              <a:gd name="connsiteY29" fmla="*/ 9471 h 10000"/>
              <a:gd name="connsiteX30" fmla="*/ 1677 w 8561"/>
              <a:gd name="connsiteY30" fmla="*/ 9259 h 10000"/>
              <a:gd name="connsiteX31" fmla="*/ 1438 w 8561"/>
              <a:gd name="connsiteY31" fmla="*/ 8942 h 10000"/>
              <a:gd name="connsiteX32" fmla="*/ 1198 w 8561"/>
              <a:gd name="connsiteY32" fmla="*/ 8638 h 10000"/>
              <a:gd name="connsiteX33" fmla="*/ 958 w 8561"/>
              <a:gd name="connsiteY33" fmla="*/ 8214 h 10000"/>
              <a:gd name="connsiteX34" fmla="*/ 958 w 8561"/>
              <a:gd name="connsiteY34" fmla="*/ 7791 h 10000"/>
              <a:gd name="connsiteX35" fmla="*/ 958 w 8561"/>
              <a:gd name="connsiteY35" fmla="*/ 7262 h 10000"/>
              <a:gd name="connsiteX36" fmla="*/ 958 w 8561"/>
              <a:gd name="connsiteY36" fmla="*/ 6627 h 10000"/>
              <a:gd name="connsiteX37" fmla="*/ 958 w 8561"/>
              <a:gd name="connsiteY37" fmla="*/ 5899 h 10000"/>
              <a:gd name="connsiteX38" fmla="*/ 958 w 8561"/>
              <a:gd name="connsiteY38" fmla="*/ 5476 h 10000"/>
              <a:gd name="connsiteX39" fmla="*/ 958 w 8561"/>
              <a:gd name="connsiteY39" fmla="*/ 5053 h 10000"/>
              <a:gd name="connsiteX40" fmla="*/ 958 w 8561"/>
              <a:gd name="connsiteY40" fmla="*/ 4630 h 10000"/>
              <a:gd name="connsiteX41" fmla="*/ 958 w 8561"/>
              <a:gd name="connsiteY41" fmla="*/ 4206 h 10000"/>
              <a:gd name="connsiteX42" fmla="*/ 958 w 8561"/>
              <a:gd name="connsiteY42" fmla="*/ 3690 h 10000"/>
              <a:gd name="connsiteX43" fmla="*/ 958 w 8561"/>
              <a:gd name="connsiteY43" fmla="*/ 3267 h 10000"/>
              <a:gd name="connsiteX44" fmla="*/ 958 w 8561"/>
              <a:gd name="connsiteY44" fmla="*/ 2950 h 10000"/>
              <a:gd name="connsiteX45" fmla="*/ 958 w 8561"/>
              <a:gd name="connsiteY45" fmla="*/ 2526 h 10000"/>
              <a:gd name="connsiteX46" fmla="*/ 958 w 8561"/>
              <a:gd name="connsiteY46" fmla="*/ 2209 h 10000"/>
              <a:gd name="connsiteX47" fmla="*/ 718 w 8561"/>
              <a:gd name="connsiteY47" fmla="*/ 1892 h 10000"/>
              <a:gd name="connsiteX48" fmla="*/ 718 w 8561"/>
              <a:gd name="connsiteY48" fmla="*/ 1680 h 10000"/>
              <a:gd name="connsiteX49" fmla="*/ 718 w 8561"/>
              <a:gd name="connsiteY49" fmla="*/ 1362 h 10000"/>
              <a:gd name="connsiteX50" fmla="*/ 718 w 8561"/>
              <a:gd name="connsiteY50" fmla="*/ 1164 h 10000"/>
              <a:gd name="connsiteX51" fmla="*/ 718 w 8561"/>
              <a:gd name="connsiteY51" fmla="*/ 1058 h 10000"/>
              <a:gd name="connsiteX52" fmla="*/ 718 w 8561"/>
              <a:gd name="connsiteY52" fmla="*/ 847 h 10000"/>
              <a:gd name="connsiteX53" fmla="*/ 480 w 8561"/>
              <a:gd name="connsiteY53" fmla="*/ 741 h 10000"/>
              <a:gd name="connsiteX54" fmla="*/ 480 w 8561"/>
              <a:gd name="connsiteY54" fmla="*/ 529 h 10000"/>
              <a:gd name="connsiteX55" fmla="*/ 238 w 8561"/>
              <a:gd name="connsiteY55" fmla="*/ 423 h 10000"/>
              <a:gd name="connsiteX56" fmla="*/ 0 w 8561"/>
              <a:gd name="connsiteY56" fmla="*/ 317 h 10000"/>
              <a:gd name="connsiteX57" fmla="*/ 0 w 8561"/>
              <a:gd name="connsiteY57" fmla="*/ 212 h 10000"/>
              <a:gd name="connsiteX58" fmla="*/ 0 w 8561"/>
              <a:gd name="connsiteY58" fmla="*/ 106 h 10000"/>
              <a:gd name="connsiteX59" fmla="*/ 238 w 8561"/>
              <a:gd name="connsiteY59" fmla="*/ 0 h 10000"/>
              <a:gd name="connsiteX60" fmla="*/ 238 w 8561"/>
              <a:gd name="connsiteY60" fmla="*/ 0 h 10000"/>
              <a:gd name="connsiteX61" fmla="*/ 718 w 8561"/>
              <a:gd name="connsiteY61" fmla="*/ 0 h 10000"/>
              <a:gd name="connsiteX62" fmla="*/ 1198 w 8561"/>
              <a:gd name="connsiteY62" fmla="*/ 0 h 10000"/>
              <a:gd name="connsiteX63" fmla="*/ 1677 w 8561"/>
              <a:gd name="connsiteY63" fmla="*/ 106 h 10000"/>
              <a:gd name="connsiteX64" fmla="*/ 2126 w 8561"/>
              <a:gd name="connsiteY64" fmla="*/ 212 h 10000"/>
              <a:gd name="connsiteX65" fmla="*/ 2605 w 8561"/>
              <a:gd name="connsiteY65" fmla="*/ 317 h 10000"/>
              <a:gd name="connsiteX66" fmla="*/ 2845 w 8561"/>
              <a:gd name="connsiteY66" fmla="*/ 423 h 10000"/>
              <a:gd name="connsiteX67" fmla="*/ 3083 w 8561"/>
              <a:gd name="connsiteY67" fmla="*/ 423 h 10000"/>
              <a:gd name="connsiteX68" fmla="*/ 3083 w 8561"/>
              <a:gd name="connsiteY68" fmla="*/ 635 h 10000"/>
              <a:gd name="connsiteX69" fmla="*/ 2845 w 8561"/>
              <a:gd name="connsiteY69" fmla="*/ 847 h 10000"/>
              <a:gd name="connsiteX70" fmla="*/ 2845 w 8561"/>
              <a:gd name="connsiteY70" fmla="*/ 952 h 10000"/>
              <a:gd name="connsiteX71" fmla="*/ 2845 w 8561"/>
              <a:gd name="connsiteY71" fmla="*/ 1164 h 10000"/>
              <a:gd name="connsiteX72" fmla="*/ 2605 w 8561"/>
              <a:gd name="connsiteY72" fmla="*/ 1362 h 10000"/>
              <a:gd name="connsiteX73" fmla="*/ 2605 w 8561"/>
              <a:gd name="connsiteY73" fmla="*/ 1574 h 10000"/>
              <a:gd name="connsiteX74" fmla="*/ 2605 w 8561"/>
              <a:gd name="connsiteY74" fmla="*/ 1892 h 10000"/>
              <a:gd name="connsiteX75" fmla="*/ 2605 w 8561"/>
              <a:gd name="connsiteY75" fmla="*/ 2315 h 10000"/>
              <a:gd name="connsiteX76" fmla="*/ 2365 w 8561"/>
              <a:gd name="connsiteY76" fmla="*/ 2844 h 10000"/>
              <a:gd name="connsiteX77" fmla="*/ 2365 w 8561"/>
              <a:gd name="connsiteY77" fmla="*/ 3373 h 10000"/>
              <a:gd name="connsiteX78" fmla="*/ 2365 w 8561"/>
              <a:gd name="connsiteY78" fmla="*/ 3373 h 10000"/>
              <a:gd name="connsiteX0" fmla="*/ 2763 w 8881"/>
              <a:gd name="connsiteY0" fmla="*/ 3373 h 10000"/>
              <a:gd name="connsiteX1" fmla="*/ 2763 w 8881"/>
              <a:gd name="connsiteY1" fmla="*/ 3889 h 10000"/>
              <a:gd name="connsiteX2" fmla="*/ 2763 w 8881"/>
              <a:gd name="connsiteY2" fmla="*/ 4312 h 10000"/>
              <a:gd name="connsiteX3" fmla="*/ 2763 w 8881"/>
              <a:gd name="connsiteY3" fmla="*/ 4735 h 10000"/>
              <a:gd name="connsiteX4" fmla="*/ 2763 w 8881"/>
              <a:gd name="connsiteY4" fmla="*/ 5159 h 10000"/>
              <a:gd name="connsiteX5" fmla="*/ 2763 w 8881"/>
              <a:gd name="connsiteY5" fmla="*/ 5582 h 10000"/>
              <a:gd name="connsiteX6" fmla="*/ 2763 w 8881"/>
              <a:gd name="connsiteY6" fmla="*/ 5899 h 10000"/>
              <a:gd name="connsiteX7" fmla="*/ 2763 w 8881"/>
              <a:gd name="connsiteY7" fmla="*/ 6217 h 10000"/>
              <a:gd name="connsiteX8" fmla="*/ 2763 w 8881"/>
              <a:gd name="connsiteY8" fmla="*/ 6415 h 10000"/>
              <a:gd name="connsiteX9" fmla="*/ 2483 w 8881"/>
              <a:gd name="connsiteY9" fmla="*/ 6944 h 10000"/>
              <a:gd name="connsiteX10" fmla="*/ 2483 w 8881"/>
              <a:gd name="connsiteY10" fmla="*/ 7368 h 10000"/>
              <a:gd name="connsiteX11" fmla="*/ 2763 w 8881"/>
              <a:gd name="connsiteY11" fmla="*/ 7685 h 10000"/>
              <a:gd name="connsiteX12" fmla="*/ 2763 w 8881"/>
              <a:gd name="connsiteY12" fmla="*/ 8003 h 10000"/>
              <a:gd name="connsiteX13" fmla="*/ 3043 w 8881"/>
              <a:gd name="connsiteY13" fmla="*/ 8320 h 10000"/>
              <a:gd name="connsiteX14" fmla="*/ 3323 w 8881"/>
              <a:gd name="connsiteY14" fmla="*/ 8638 h 10000"/>
              <a:gd name="connsiteX15" fmla="*/ 3601 w 8881"/>
              <a:gd name="connsiteY15" fmla="*/ 8836 h 10000"/>
              <a:gd name="connsiteX16" fmla="*/ 4163 w 8881"/>
              <a:gd name="connsiteY16" fmla="*/ 8942 h 10000"/>
              <a:gd name="connsiteX17" fmla="*/ 4721 w 8881"/>
              <a:gd name="connsiteY17" fmla="*/ 9048 h 10000"/>
              <a:gd name="connsiteX18" fmla="*/ 5562 w 8881"/>
              <a:gd name="connsiteY18" fmla="*/ 9153 h 10000"/>
              <a:gd name="connsiteX19" fmla="*/ 6679 w 8881"/>
              <a:gd name="connsiteY19" fmla="*/ 9259 h 10000"/>
              <a:gd name="connsiteX20" fmla="*/ 7800 w 8881"/>
              <a:gd name="connsiteY20" fmla="*/ 9259 h 10000"/>
              <a:gd name="connsiteX21" fmla="*/ 8881 w 8881"/>
              <a:gd name="connsiteY21" fmla="*/ 9259 h 10000"/>
              <a:gd name="connsiteX22" fmla="*/ 8881 w 8881"/>
              <a:gd name="connsiteY22" fmla="*/ 10000 h 10000"/>
              <a:gd name="connsiteX23" fmla="*/ 7517 w 8881"/>
              <a:gd name="connsiteY23" fmla="*/ 10000 h 10000"/>
              <a:gd name="connsiteX24" fmla="*/ 6117 w 8881"/>
              <a:gd name="connsiteY24" fmla="*/ 9894 h 10000"/>
              <a:gd name="connsiteX25" fmla="*/ 4999 w 8881"/>
              <a:gd name="connsiteY25" fmla="*/ 9894 h 10000"/>
              <a:gd name="connsiteX26" fmla="*/ 4163 w 8881"/>
              <a:gd name="connsiteY26" fmla="*/ 9788 h 10000"/>
              <a:gd name="connsiteX27" fmla="*/ 3323 w 8881"/>
              <a:gd name="connsiteY27" fmla="*/ 9577 h 10000"/>
              <a:gd name="connsiteX28" fmla="*/ 2483 w 8881"/>
              <a:gd name="connsiteY28" fmla="*/ 9471 h 10000"/>
              <a:gd name="connsiteX29" fmla="*/ 1959 w 8881"/>
              <a:gd name="connsiteY29" fmla="*/ 9259 h 10000"/>
              <a:gd name="connsiteX30" fmla="*/ 1680 w 8881"/>
              <a:gd name="connsiteY30" fmla="*/ 8942 h 10000"/>
              <a:gd name="connsiteX31" fmla="*/ 1399 w 8881"/>
              <a:gd name="connsiteY31" fmla="*/ 8638 h 10000"/>
              <a:gd name="connsiteX32" fmla="*/ 1119 w 8881"/>
              <a:gd name="connsiteY32" fmla="*/ 8214 h 10000"/>
              <a:gd name="connsiteX33" fmla="*/ 1119 w 8881"/>
              <a:gd name="connsiteY33" fmla="*/ 7791 h 10000"/>
              <a:gd name="connsiteX34" fmla="*/ 1119 w 8881"/>
              <a:gd name="connsiteY34" fmla="*/ 7262 h 10000"/>
              <a:gd name="connsiteX35" fmla="*/ 1119 w 8881"/>
              <a:gd name="connsiteY35" fmla="*/ 6627 h 10000"/>
              <a:gd name="connsiteX36" fmla="*/ 1119 w 8881"/>
              <a:gd name="connsiteY36" fmla="*/ 5899 h 10000"/>
              <a:gd name="connsiteX37" fmla="*/ 1119 w 8881"/>
              <a:gd name="connsiteY37" fmla="*/ 5476 h 10000"/>
              <a:gd name="connsiteX38" fmla="*/ 1119 w 8881"/>
              <a:gd name="connsiteY38" fmla="*/ 5053 h 10000"/>
              <a:gd name="connsiteX39" fmla="*/ 1119 w 8881"/>
              <a:gd name="connsiteY39" fmla="*/ 4630 h 10000"/>
              <a:gd name="connsiteX40" fmla="*/ 1119 w 8881"/>
              <a:gd name="connsiteY40" fmla="*/ 4206 h 10000"/>
              <a:gd name="connsiteX41" fmla="*/ 1119 w 8881"/>
              <a:gd name="connsiteY41" fmla="*/ 3690 h 10000"/>
              <a:gd name="connsiteX42" fmla="*/ 1119 w 8881"/>
              <a:gd name="connsiteY42" fmla="*/ 3267 h 10000"/>
              <a:gd name="connsiteX43" fmla="*/ 1119 w 8881"/>
              <a:gd name="connsiteY43" fmla="*/ 2950 h 10000"/>
              <a:gd name="connsiteX44" fmla="*/ 1119 w 8881"/>
              <a:gd name="connsiteY44" fmla="*/ 2526 h 10000"/>
              <a:gd name="connsiteX45" fmla="*/ 1119 w 8881"/>
              <a:gd name="connsiteY45" fmla="*/ 2209 h 10000"/>
              <a:gd name="connsiteX46" fmla="*/ 839 w 8881"/>
              <a:gd name="connsiteY46" fmla="*/ 1892 h 10000"/>
              <a:gd name="connsiteX47" fmla="*/ 839 w 8881"/>
              <a:gd name="connsiteY47" fmla="*/ 1680 h 10000"/>
              <a:gd name="connsiteX48" fmla="*/ 839 w 8881"/>
              <a:gd name="connsiteY48" fmla="*/ 1362 h 10000"/>
              <a:gd name="connsiteX49" fmla="*/ 839 w 8881"/>
              <a:gd name="connsiteY49" fmla="*/ 1164 h 10000"/>
              <a:gd name="connsiteX50" fmla="*/ 839 w 8881"/>
              <a:gd name="connsiteY50" fmla="*/ 1058 h 10000"/>
              <a:gd name="connsiteX51" fmla="*/ 839 w 8881"/>
              <a:gd name="connsiteY51" fmla="*/ 847 h 10000"/>
              <a:gd name="connsiteX52" fmla="*/ 561 w 8881"/>
              <a:gd name="connsiteY52" fmla="*/ 741 h 10000"/>
              <a:gd name="connsiteX53" fmla="*/ 561 w 8881"/>
              <a:gd name="connsiteY53" fmla="*/ 529 h 10000"/>
              <a:gd name="connsiteX54" fmla="*/ 278 w 8881"/>
              <a:gd name="connsiteY54" fmla="*/ 423 h 10000"/>
              <a:gd name="connsiteX55" fmla="*/ 0 w 8881"/>
              <a:gd name="connsiteY55" fmla="*/ 317 h 10000"/>
              <a:gd name="connsiteX56" fmla="*/ 0 w 8881"/>
              <a:gd name="connsiteY56" fmla="*/ 212 h 10000"/>
              <a:gd name="connsiteX57" fmla="*/ 0 w 8881"/>
              <a:gd name="connsiteY57" fmla="*/ 106 h 10000"/>
              <a:gd name="connsiteX58" fmla="*/ 278 w 8881"/>
              <a:gd name="connsiteY58" fmla="*/ 0 h 10000"/>
              <a:gd name="connsiteX59" fmla="*/ 278 w 8881"/>
              <a:gd name="connsiteY59" fmla="*/ 0 h 10000"/>
              <a:gd name="connsiteX60" fmla="*/ 839 w 8881"/>
              <a:gd name="connsiteY60" fmla="*/ 0 h 10000"/>
              <a:gd name="connsiteX61" fmla="*/ 1399 w 8881"/>
              <a:gd name="connsiteY61" fmla="*/ 0 h 10000"/>
              <a:gd name="connsiteX62" fmla="*/ 1959 w 8881"/>
              <a:gd name="connsiteY62" fmla="*/ 106 h 10000"/>
              <a:gd name="connsiteX63" fmla="*/ 2483 w 8881"/>
              <a:gd name="connsiteY63" fmla="*/ 212 h 10000"/>
              <a:gd name="connsiteX64" fmla="*/ 3043 w 8881"/>
              <a:gd name="connsiteY64" fmla="*/ 317 h 10000"/>
              <a:gd name="connsiteX65" fmla="*/ 3323 w 8881"/>
              <a:gd name="connsiteY65" fmla="*/ 423 h 10000"/>
              <a:gd name="connsiteX66" fmla="*/ 3601 w 8881"/>
              <a:gd name="connsiteY66" fmla="*/ 423 h 10000"/>
              <a:gd name="connsiteX67" fmla="*/ 3601 w 8881"/>
              <a:gd name="connsiteY67" fmla="*/ 635 h 10000"/>
              <a:gd name="connsiteX68" fmla="*/ 3323 w 8881"/>
              <a:gd name="connsiteY68" fmla="*/ 847 h 10000"/>
              <a:gd name="connsiteX69" fmla="*/ 3323 w 8881"/>
              <a:gd name="connsiteY69" fmla="*/ 952 h 10000"/>
              <a:gd name="connsiteX70" fmla="*/ 3323 w 8881"/>
              <a:gd name="connsiteY70" fmla="*/ 1164 h 10000"/>
              <a:gd name="connsiteX71" fmla="*/ 3043 w 8881"/>
              <a:gd name="connsiteY71" fmla="*/ 1362 h 10000"/>
              <a:gd name="connsiteX72" fmla="*/ 3043 w 8881"/>
              <a:gd name="connsiteY72" fmla="*/ 1574 h 10000"/>
              <a:gd name="connsiteX73" fmla="*/ 3043 w 8881"/>
              <a:gd name="connsiteY73" fmla="*/ 1892 h 10000"/>
              <a:gd name="connsiteX74" fmla="*/ 3043 w 8881"/>
              <a:gd name="connsiteY74" fmla="*/ 2315 h 10000"/>
              <a:gd name="connsiteX75" fmla="*/ 2763 w 8881"/>
              <a:gd name="connsiteY75" fmla="*/ 2844 h 10000"/>
              <a:gd name="connsiteX76" fmla="*/ 2763 w 8881"/>
              <a:gd name="connsiteY76" fmla="*/ 3373 h 10000"/>
              <a:gd name="connsiteX77" fmla="*/ 2763 w 8881"/>
              <a:gd name="connsiteY77" fmla="*/ 3373 h 10000"/>
              <a:gd name="connsiteX0" fmla="*/ 3111 w 10000"/>
              <a:gd name="connsiteY0" fmla="*/ 3373 h 10000"/>
              <a:gd name="connsiteX1" fmla="*/ 3111 w 10000"/>
              <a:gd name="connsiteY1" fmla="*/ 3889 h 10000"/>
              <a:gd name="connsiteX2" fmla="*/ 3111 w 10000"/>
              <a:gd name="connsiteY2" fmla="*/ 4312 h 10000"/>
              <a:gd name="connsiteX3" fmla="*/ 3111 w 10000"/>
              <a:gd name="connsiteY3" fmla="*/ 4735 h 10000"/>
              <a:gd name="connsiteX4" fmla="*/ 3111 w 10000"/>
              <a:gd name="connsiteY4" fmla="*/ 5159 h 10000"/>
              <a:gd name="connsiteX5" fmla="*/ 3111 w 10000"/>
              <a:gd name="connsiteY5" fmla="*/ 5582 h 10000"/>
              <a:gd name="connsiteX6" fmla="*/ 3111 w 10000"/>
              <a:gd name="connsiteY6" fmla="*/ 5899 h 10000"/>
              <a:gd name="connsiteX7" fmla="*/ 3111 w 10000"/>
              <a:gd name="connsiteY7" fmla="*/ 6217 h 10000"/>
              <a:gd name="connsiteX8" fmla="*/ 3111 w 10000"/>
              <a:gd name="connsiteY8" fmla="*/ 6415 h 10000"/>
              <a:gd name="connsiteX9" fmla="*/ 2796 w 10000"/>
              <a:gd name="connsiteY9" fmla="*/ 6944 h 10000"/>
              <a:gd name="connsiteX10" fmla="*/ 2796 w 10000"/>
              <a:gd name="connsiteY10" fmla="*/ 7368 h 10000"/>
              <a:gd name="connsiteX11" fmla="*/ 3111 w 10000"/>
              <a:gd name="connsiteY11" fmla="*/ 7685 h 10000"/>
              <a:gd name="connsiteX12" fmla="*/ 3111 w 10000"/>
              <a:gd name="connsiteY12" fmla="*/ 8003 h 10000"/>
              <a:gd name="connsiteX13" fmla="*/ 3426 w 10000"/>
              <a:gd name="connsiteY13" fmla="*/ 8320 h 10000"/>
              <a:gd name="connsiteX14" fmla="*/ 3742 w 10000"/>
              <a:gd name="connsiteY14" fmla="*/ 8638 h 10000"/>
              <a:gd name="connsiteX15" fmla="*/ 4055 w 10000"/>
              <a:gd name="connsiteY15" fmla="*/ 8836 h 10000"/>
              <a:gd name="connsiteX16" fmla="*/ 4688 w 10000"/>
              <a:gd name="connsiteY16" fmla="*/ 8942 h 10000"/>
              <a:gd name="connsiteX17" fmla="*/ 5316 w 10000"/>
              <a:gd name="connsiteY17" fmla="*/ 9048 h 10000"/>
              <a:gd name="connsiteX18" fmla="*/ 6263 w 10000"/>
              <a:gd name="connsiteY18" fmla="*/ 9153 h 10000"/>
              <a:gd name="connsiteX19" fmla="*/ 7521 w 10000"/>
              <a:gd name="connsiteY19" fmla="*/ 9259 h 10000"/>
              <a:gd name="connsiteX20" fmla="*/ 8783 w 10000"/>
              <a:gd name="connsiteY20" fmla="*/ 9259 h 10000"/>
              <a:gd name="connsiteX21" fmla="*/ 10000 w 10000"/>
              <a:gd name="connsiteY21" fmla="*/ 9259 h 10000"/>
              <a:gd name="connsiteX22" fmla="*/ 8464 w 10000"/>
              <a:gd name="connsiteY22" fmla="*/ 10000 h 10000"/>
              <a:gd name="connsiteX23" fmla="*/ 6888 w 10000"/>
              <a:gd name="connsiteY23" fmla="*/ 9894 h 10000"/>
              <a:gd name="connsiteX24" fmla="*/ 5629 w 10000"/>
              <a:gd name="connsiteY24" fmla="*/ 9894 h 10000"/>
              <a:gd name="connsiteX25" fmla="*/ 4688 w 10000"/>
              <a:gd name="connsiteY25" fmla="*/ 9788 h 10000"/>
              <a:gd name="connsiteX26" fmla="*/ 3742 w 10000"/>
              <a:gd name="connsiteY26" fmla="*/ 9577 h 10000"/>
              <a:gd name="connsiteX27" fmla="*/ 2796 w 10000"/>
              <a:gd name="connsiteY27" fmla="*/ 9471 h 10000"/>
              <a:gd name="connsiteX28" fmla="*/ 2206 w 10000"/>
              <a:gd name="connsiteY28" fmla="*/ 9259 h 10000"/>
              <a:gd name="connsiteX29" fmla="*/ 1892 w 10000"/>
              <a:gd name="connsiteY29" fmla="*/ 8942 h 10000"/>
              <a:gd name="connsiteX30" fmla="*/ 1575 w 10000"/>
              <a:gd name="connsiteY30" fmla="*/ 8638 h 10000"/>
              <a:gd name="connsiteX31" fmla="*/ 1260 w 10000"/>
              <a:gd name="connsiteY31" fmla="*/ 8214 h 10000"/>
              <a:gd name="connsiteX32" fmla="*/ 1260 w 10000"/>
              <a:gd name="connsiteY32" fmla="*/ 7791 h 10000"/>
              <a:gd name="connsiteX33" fmla="*/ 1260 w 10000"/>
              <a:gd name="connsiteY33" fmla="*/ 7262 h 10000"/>
              <a:gd name="connsiteX34" fmla="*/ 1260 w 10000"/>
              <a:gd name="connsiteY34" fmla="*/ 6627 h 10000"/>
              <a:gd name="connsiteX35" fmla="*/ 1260 w 10000"/>
              <a:gd name="connsiteY35" fmla="*/ 5899 h 10000"/>
              <a:gd name="connsiteX36" fmla="*/ 1260 w 10000"/>
              <a:gd name="connsiteY36" fmla="*/ 5476 h 10000"/>
              <a:gd name="connsiteX37" fmla="*/ 1260 w 10000"/>
              <a:gd name="connsiteY37" fmla="*/ 5053 h 10000"/>
              <a:gd name="connsiteX38" fmla="*/ 1260 w 10000"/>
              <a:gd name="connsiteY38" fmla="*/ 4630 h 10000"/>
              <a:gd name="connsiteX39" fmla="*/ 1260 w 10000"/>
              <a:gd name="connsiteY39" fmla="*/ 4206 h 10000"/>
              <a:gd name="connsiteX40" fmla="*/ 1260 w 10000"/>
              <a:gd name="connsiteY40" fmla="*/ 3690 h 10000"/>
              <a:gd name="connsiteX41" fmla="*/ 1260 w 10000"/>
              <a:gd name="connsiteY41" fmla="*/ 3267 h 10000"/>
              <a:gd name="connsiteX42" fmla="*/ 1260 w 10000"/>
              <a:gd name="connsiteY42" fmla="*/ 2950 h 10000"/>
              <a:gd name="connsiteX43" fmla="*/ 1260 w 10000"/>
              <a:gd name="connsiteY43" fmla="*/ 2526 h 10000"/>
              <a:gd name="connsiteX44" fmla="*/ 1260 w 10000"/>
              <a:gd name="connsiteY44" fmla="*/ 2209 h 10000"/>
              <a:gd name="connsiteX45" fmla="*/ 945 w 10000"/>
              <a:gd name="connsiteY45" fmla="*/ 1892 h 10000"/>
              <a:gd name="connsiteX46" fmla="*/ 945 w 10000"/>
              <a:gd name="connsiteY46" fmla="*/ 1680 h 10000"/>
              <a:gd name="connsiteX47" fmla="*/ 945 w 10000"/>
              <a:gd name="connsiteY47" fmla="*/ 1362 h 10000"/>
              <a:gd name="connsiteX48" fmla="*/ 945 w 10000"/>
              <a:gd name="connsiteY48" fmla="*/ 1164 h 10000"/>
              <a:gd name="connsiteX49" fmla="*/ 945 w 10000"/>
              <a:gd name="connsiteY49" fmla="*/ 1058 h 10000"/>
              <a:gd name="connsiteX50" fmla="*/ 945 w 10000"/>
              <a:gd name="connsiteY50" fmla="*/ 847 h 10000"/>
              <a:gd name="connsiteX51" fmla="*/ 632 w 10000"/>
              <a:gd name="connsiteY51" fmla="*/ 741 h 10000"/>
              <a:gd name="connsiteX52" fmla="*/ 632 w 10000"/>
              <a:gd name="connsiteY52" fmla="*/ 529 h 10000"/>
              <a:gd name="connsiteX53" fmla="*/ 313 w 10000"/>
              <a:gd name="connsiteY53" fmla="*/ 423 h 10000"/>
              <a:gd name="connsiteX54" fmla="*/ 0 w 10000"/>
              <a:gd name="connsiteY54" fmla="*/ 317 h 10000"/>
              <a:gd name="connsiteX55" fmla="*/ 0 w 10000"/>
              <a:gd name="connsiteY55" fmla="*/ 212 h 10000"/>
              <a:gd name="connsiteX56" fmla="*/ 0 w 10000"/>
              <a:gd name="connsiteY56" fmla="*/ 106 h 10000"/>
              <a:gd name="connsiteX57" fmla="*/ 313 w 10000"/>
              <a:gd name="connsiteY57" fmla="*/ 0 h 10000"/>
              <a:gd name="connsiteX58" fmla="*/ 313 w 10000"/>
              <a:gd name="connsiteY58" fmla="*/ 0 h 10000"/>
              <a:gd name="connsiteX59" fmla="*/ 945 w 10000"/>
              <a:gd name="connsiteY59" fmla="*/ 0 h 10000"/>
              <a:gd name="connsiteX60" fmla="*/ 1575 w 10000"/>
              <a:gd name="connsiteY60" fmla="*/ 0 h 10000"/>
              <a:gd name="connsiteX61" fmla="*/ 2206 w 10000"/>
              <a:gd name="connsiteY61" fmla="*/ 106 h 10000"/>
              <a:gd name="connsiteX62" fmla="*/ 2796 w 10000"/>
              <a:gd name="connsiteY62" fmla="*/ 212 h 10000"/>
              <a:gd name="connsiteX63" fmla="*/ 3426 w 10000"/>
              <a:gd name="connsiteY63" fmla="*/ 317 h 10000"/>
              <a:gd name="connsiteX64" fmla="*/ 3742 w 10000"/>
              <a:gd name="connsiteY64" fmla="*/ 423 h 10000"/>
              <a:gd name="connsiteX65" fmla="*/ 4055 w 10000"/>
              <a:gd name="connsiteY65" fmla="*/ 423 h 10000"/>
              <a:gd name="connsiteX66" fmla="*/ 4055 w 10000"/>
              <a:gd name="connsiteY66" fmla="*/ 635 h 10000"/>
              <a:gd name="connsiteX67" fmla="*/ 3742 w 10000"/>
              <a:gd name="connsiteY67" fmla="*/ 847 h 10000"/>
              <a:gd name="connsiteX68" fmla="*/ 3742 w 10000"/>
              <a:gd name="connsiteY68" fmla="*/ 952 h 10000"/>
              <a:gd name="connsiteX69" fmla="*/ 3742 w 10000"/>
              <a:gd name="connsiteY69" fmla="*/ 1164 h 10000"/>
              <a:gd name="connsiteX70" fmla="*/ 3426 w 10000"/>
              <a:gd name="connsiteY70" fmla="*/ 1362 h 10000"/>
              <a:gd name="connsiteX71" fmla="*/ 3426 w 10000"/>
              <a:gd name="connsiteY71" fmla="*/ 1574 h 10000"/>
              <a:gd name="connsiteX72" fmla="*/ 3426 w 10000"/>
              <a:gd name="connsiteY72" fmla="*/ 1892 h 10000"/>
              <a:gd name="connsiteX73" fmla="*/ 3426 w 10000"/>
              <a:gd name="connsiteY73" fmla="*/ 2315 h 10000"/>
              <a:gd name="connsiteX74" fmla="*/ 3111 w 10000"/>
              <a:gd name="connsiteY74" fmla="*/ 2844 h 10000"/>
              <a:gd name="connsiteX75" fmla="*/ 3111 w 10000"/>
              <a:gd name="connsiteY75" fmla="*/ 3373 h 10000"/>
              <a:gd name="connsiteX76" fmla="*/ 3111 w 10000"/>
              <a:gd name="connsiteY76" fmla="*/ 3373 h 10000"/>
              <a:gd name="connsiteX0" fmla="*/ 3111 w 10000"/>
              <a:gd name="connsiteY0" fmla="*/ 3373 h 9894"/>
              <a:gd name="connsiteX1" fmla="*/ 3111 w 10000"/>
              <a:gd name="connsiteY1" fmla="*/ 3889 h 9894"/>
              <a:gd name="connsiteX2" fmla="*/ 3111 w 10000"/>
              <a:gd name="connsiteY2" fmla="*/ 4312 h 9894"/>
              <a:gd name="connsiteX3" fmla="*/ 3111 w 10000"/>
              <a:gd name="connsiteY3" fmla="*/ 4735 h 9894"/>
              <a:gd name="connsiteX4" fmla="*/ 3111 w 10000"/>
              <a:gd name="connsiteY4" fmla="*/ 5159 h 9894"/>
              <a:gd name="connsiteX5" fmla="*/ 3111 w 10000"/>
              <a:gd name="connsiteY5" fmla="*/ 5582 h 9894"/>
              <a:gd name="connsiteX6" fmla="*/ 3111 w 10000"/>
              <a:gd name="connsiteY6" fmla="*/ 5899 h 9894"/>
              <a:gd name="connsiteX7" fmla="*/ 3111 w 10000"/>
              <a:gd name="connsiteY7" fmla="*/ 6217 h 9894"/>
              <a:gd name="connsiteX8" fmla="*/ 3111 w 10000"/>
              <a:gd name="connsiteY8" fmla="*/ 6415 h 9894"/>
              <a:gd name="connsiteX9" fmla="*/ 2796 w 10000"/>
              <a:gd name="connsiteY9" fmla="*/ 6944 h 9894"/>
              <a:gd name="connsiteX10" fmla="*/ 2796 w 10000"/>
              <a:gd name="connsiteY10" fmla="*/ 7368 h 9894"/>
              <a:gd name="connsiteX11" fmla="*/ 3111 w 10000"/>
              <a:gd name="connsiteY11" fmla="*/ 7685 h 9894"/>
              <a:gd name="connsiteX12" fmla="*/ 3111 w 10000"/>
              <a:gd name="connsiteY12" fmla="*/ 8003 h 9894"/>
              <a:gd name="connsiteX13" fmla="*/ 3426 w 10000"/>
              <a:gd name="connsiteY13" fmla="*/ 8320 h 9894"/>
              <a:gd name="connsiteX14" fmla="*/ 3742 w 10000"/>
              <a:gd name="connsiteY14" fmla="*/ 8638 h 9894"/>
              <a:gd name="connsiteX15" fmla="*/ 4055 w 10000"/>
              <a:gd name="connsiteY15" fmla="*/ 8836 h 9894"/>
              <a:gd name="connsiteX16" fmla="*/ 4688 w 10000"/>
              <a:gd name="connsiteY16" fmla="*/ 8942 h 9894"/>
              <a:gd name="connsiteX17" fmla="*/ 5316 w 10000"/>
              <a:gd name="connsiteY17" fmla="*/ 9048 h 9894"/>
              <a:gd name="connsiteX18" fmla="*/ 6263 w 10000"/>
              <a:gd name="connsiteY18" fmla="*/ 9153 h 9894"/>
              <a:gd name="connsiteX19" fmla="*/ 7521 w 10000"/>
              <a:gd name="connsiteY19" fmla="*/ 9259 h 9894"/>
              <a:gd name="connsiteX20" fmla="*/ 8783 w 10000"/>
              <a:gd name="connsiteY20" fmla="*/ 9259 h 9894"/>
              <a:gd name="connsiteX21" fmla="*/ 10000 w 10000"/>
              <a:gd name="connsiteY21" fmla="*/ 9259 h 9894"/>
              <a:gd name="connsiteX22" fmla="*/ 6888 w 10000"/>
              <a:gd name="connsiteY22" fmla="*/ 9894 h 9894"/>
              <a:gd name="connsiteX23" fmla="*/ 5629 w 10000"/>
              <a:gd name="connsiteY23" fmla="*/ 9894 h 9894"/>
              <a:gd name="connsiteX24" fmla="*/ 4688 w 10000"/>
              <a:gd name="connsiteY24" fmla="*/ 9788 h 9894"/>
              <a:gd name="connsiteX25" fmla="*/ 3742 w 10000"/>
              <a:gd name="connsiteY25" fmla="*/ 9577 h 9894"/>
              <a:gd name="connsiteX26" fmla="*/ 2796 w 10000"/>
              <a:gd name="connsiteY26" fmla="*/ 9471 h 9894"/>
              <a:gd name="connsiteX27" fmla="*/ 2206 w 10000"/>
              <a:gd name="connsiteY27" fmla="*/ 9259 h 9894"/>
              <a:gd name="connsiteX28" fmla="*/ 1892 w 10000"/>
              <a:gd name="connsiteY28" fmla="*/ 8942 h 9894"/>
              <a:gd name="connsiteX29" fmla="*/ 1575 w 10000"/>
              <a:gd name="connsiteY29" fmla="*/ 8638 h 9894"/>
              <a:gd name="connsiteX30" fmla="*/ 1260 w 10000"/>
              <a:gd name="connsiteY30" fmla="*/ 8214 h 9894"/>
              <a:gd name="connsiteX31" fmla="*/ 1260 w 10000"/>
              <a:gd name="connsiteY31" fmla="*/ 7791 h 9894"/>
              <a:gd name="connsiteX32" fmla="*/ 1260 w 10000"/>
              <a:gd name="connsiteY32" fmla="*/ 7262 h 9894"/>
              <a:gd name="connsiteX33" fmla="*/ 1260 w 10000"/>
              <a:gd name="connsiteY33" fmla="*/ 6627 h 9894"/>
              <a:gd name="connsiteX34" fmla="*/ 1260 w 10000"/>
              <a:gd name="connsiteY34" fmla="*/ 5899 h 9894"/>
              <a:gd name="connsiteX35" fmla="*/ 1260 w 10000"/>
              <a:gd name="connsiteY35" fmla="*/ 5476 h 9894"/>
              <a:gd name="connsiteX36" fmla="*/ 1260 w 10000"/>
              <a:gd name="connsiteY36" fmla="*/ 5053 h 9894"/>
              <a:gd name="connsiteX37" fmla="*/ 1260 w 10000"/>
              <a:gd name="connsiteY37" fmla="*/ 4630 h 9894"/>
              <a:gd name="connsiteX38" fmla="*/ 1260 w 10000"/>
              <a:gd name="connsiteY38" fmla="*/ 4206 h 9894"/>
              <a:gd name="connsiteX39" fmla="*/ 1260 w 10000"/>
              <a:gd name="connsiteY39" fmla="*/ 3690 h 9894"/>
              <a:gd name="connsiteX40" fmla="*/ 1260 w 10000"/>
              <a:gd name="connsiteY40" fmla="*/ 3267 h 9894"/>
              <a:gd name="connsiteX41" fmla="*/ 1260 w 10000"/>
              <a:gd name="connsiteY41" fmla="*/ 2950 h 9894"/>
              <a:gd name="connsiteX42" fmla="*/ 1260 w 10000"/>
              <a:gd name="connsiteY42" fmla="*/ 2526 h 9894"/>
              <a:gd name="connsiteX43" fmla="*/ 1260 w 10000"/>
              <a:gd name="connsiteY43" fmla="*/ 2209 h 9894"/>
              <a:gd name="connsiteX44" fmla="*/ 945 w 10000"/>
              <a:gd name="connsiteY44" fmla="*/ 1892 h 9894"/>
              <a:gd name="connsiteX45" fmla="*/ 945 w 10000"/>
              <a:gd name="connsiteY45" fmla="*/ 1680 h 9894"/>
              <a:gd name="connsiteX46" fmla="*/ 945 w 10000"/>
              <a:gd name="connsiteY46" fmla="*/ 1362 h 9894"/>
              <a:gd name="connsiteX47" fmla="*/ 945 w 10000"/>
              <a:gd name="connsiteY47" fmla="*/ 1164 h 9894"/>
              <a:gd name="connsiteX48" fmla="*/ 945 w 10000"/>
              <a:gd name="connsiteY48" fmla="*/ 1058 h 9894"/>
              <a:gd name="connsiteX49" fmla="*/ 945 w 10000"/>
              <a:gd name="connsiteY49" fmla="*/ 847 h 9894"/>
              <a:gd name="connsiteX50" fmla="*/ 632 w 10000"/>
              <a:gd name="connsiteY50" fmla="*/ 741 h 9894"/>
              <a:gd name="connsiteX51" fmla="*/ 632 w 10000"/>
              <a:gd name="connsiteY51" fmla="*/ 529 h 9894"/>
              <a:gd name="connsiteX52" fmla="*/ 313 w 10000"/>
              <a:gd name="connsiteY52" fmla="*/ 423 h 9894"/>
              <a:gd name="connsiteX53" fmla="*/ 0 w 10000"/>
              <a:gd name="connsiteY53" fmla="*/ 317 h 9894"/>
              <a:gd name="connsiteX54" fmla="*/ 0 w 10000"/>
              <a:gd name="connsiteY54" fmla="*/ 212 h 9894"/>
              <a:gd name="connsiteX55" fmla="*/ 0 w 10000"/>
              <a:gd name="connsiteY55" fmla="*/ 106 h 9894"/>
              <a:gd name="connsiteX56" fmla="*/ 313 w 10000"/>
              <a:gd name="connsiteY56" fmla="*/ 0 h 9894"/>
              <a:gd name="connsiteX57" fmla="*/ 313 w 10000"/>
              <a:gd name="connsiteY57" fmla="*/ 0 h 9894"/>
              <a:gd name="connsiteX58" fmla="*/ 945 w 10000"/>
              <a:gd name="connsiteY58" fmla="*/ 0 h 9894"/>
              <a:gd name="connsiteX59" fmla="*/ 1575 w 10000"/>
              <a:gd name="connsiteY59" fmla="*/ 0 h 9894"/>
              <a:gd name="connsiteX60" fmla="*/ 2206 w 10000"/>
              <a:gd name="connsiteY60" fmla="*/ 106 h 9894"/>
              <a:gd name="connsiteX61" fmla="*/ 2796 w 10000"/>
              <a:gd name="connsiteY61" fmla="*/ 212 h 9894"/>
              <a:gd name="connsiteX62" fmla="*/ 3426 w 10000"/>
              <a:gd name="connsiteY62" fmla="*/ 317 h 9894"/>
              <a:gd name="connsiteX63" fmla="*/ 3742 w 10000"/>
              <a:gd name="connsiteY63" fmla="*/ 423 h 9894"/>
              <a:gd name="connsiteX64" fmla="*/ 4055 w 10000"/>
              <a:gd name="connsiteY64" fmla="*/ 423 h 9894"/>
              <a:gd name="connsiteX65" fmla="*/ 4055 w 10000"/>
              <a:gd name="connsiteY65" fmla="*/ 635 h 9894"/>
              <a:gd name="connsiteX66" fmla="*/ 3742 w 10000"/>
              <a:gd name="connsiteY66" fmla="*/ 847 h 9894"/>
              <a:gd name="connsiteX67" fmla="*/ 3742 w 10000"/>
              <a:gd name="connsiteY67" fmla="*/ 952 h 9894"/>
              <a:gd name="connsiteX68" fmla="*/ 3742 w 10000"/>
              <a:gd name="connsiteY68" fmla="*/ 1164 h 9894"/>
              <a:gd name="connsiteX69" fmla="*/ 3426 w 10000"/>
              <a:gd name="connsiteY69" fmla="*/ 1362 h 9894"/>
              <a:gd name="connsiteX70" fmla="*/ 3426 w 10000"/>
              <a:gd name="connsiteY70" fmla="*/ 1574 h 9894"/>
              <a:gd name="connsiteX71" fmla="*/ 3426 w 10000"/>
              <a:gd name="connsiteY71" fmla="*/ 1892 h 9894"/>
              <a:gd name="connsiteX72" fmla="*/ 3426 w 10000"/>
              <a:gd name="connsiteY72" fmla="*/ 2315 h 9894"/>
              <a:gd name="connsiteX73" fmla="*/ 3111 w 10000"/>
              <a:gd name="connsiteY73" fmla="*/ 2844 h 9894"/>
              <a:gd name="connsiteX74" fmla="*/ 3111 w 10000"/>
              <a:gd name="connsiteY74" fmla="*/ 3373 h 9894"/>
              <a:gd name="connsiteX75" fmla="*/ 3111 w 10000"/>
              <a:gd name="connsiteY75" fmla="*/ 3373 h 9894"/>
              <a:gd name="connsiteX0" fmla="*/ 3111 w 8783"/>
              <a:gd name="connsiteY0" fmla="*/ 3409 h 10000"/>
              <a:gd name="connsiteX1" fmla="*/ 3111 w 8783"/>
              <a:gd name="connsiteY1" fmla="*/ 3931 h 10000"/>
              <a:gd name="connsiteX2" fmla="*/ 3111 w 8783"/>
              <a:gd name="connsiteY2" fmla="*/ 4358 h 10000"/>
              <a:gd name="connsiteX3" fmla="*/ 3111 w 8783"/>
              <a:gd name="connsiteY3" fmla="*/ 4786 h 10000"/>
              <a:gd name="connsiteX4" fmla="*/ 3111 w 8783"/>
              <a:gd name="connsiteY4" fmla="*/ 5214 h 10000"/>
              <a:gd name="connsiteX5" fmla="*/ 3111 w 8783"/>
              <a:gd name="connsiteY5" fmla="*/ 5642 h 10000"/>
              <a:gd name="connsiteX6" fmla="*/ 3111 w 8783"/>
              <a:gd name="connsiteY6" fmla="*/ 5962 h 10000"/>
              <a:gd name="connsiteX7" fmla="*/ 3111 w 8783"/>
              <a:gd name="connsiteY7" fmla="*/ 6284 h 10000"/>
              <a:gd name="connsiteX8" fmla="*/ 3111 w 8783"/>
              <a:gd name="connsiteY8" fmla="*/ 6484 h 10000"/>
              <a:gd name="connsiteX9" fmla="*/ 2796 w 8783"/>
              <a:gd name="connsiteY9" fmla="*/ 7018 h 10000"/>
              <a:gd name="connsiteX10" fmla="*/ 2796 w 8783"/>
              <a:gd name="connsiteY10" fmla="*/ 7447 h 10000"/>
              <a:gd name="connsiteX11" fmla="*/ 3111 w 8783"/>
              <a:gd name="connsiteY11" fmla="*/ 7767 h 10000"/>
              <a:gd name="connsiteX12" fmla="*/ 3111 w 8783"/>
              <a:gd name="connsiteY12" fmla="*/ 8089 h 10000"/>
              <a:gd name="connsiteX13" fmla="*/ 3426 w 8783"/>
              <a:gd name="connsiteY13" fmla="*/ 8409 h 10000"/>
              <a:gd name="connsiteX14" fmla="*/ 3742 w 8783"/>
              <a:gd name="connsiteY14" fmla="*/ 8731 h 10000"/>
              <a:gd name="connsiteX15" fmla="*/ 4055 w 8783"/>
              <a:gd name="connsiteY15" fmla="*/ 8931 h 10000"/>
              <a:gd name="connsiteX16" fmla="*/ 4688 w 8783"/>
              <a:gd name="connsiteY16" fmla="*/ 9038 h 10000"/>
              <a:gd name="connsiteX17" fmla="*/ 5316 w 8783"/>
              <a:gd name="connsiteY17" fmla="*/ 9145 h 10000"/>
              <a:gd name="connsiteX18" fmla="*/ 6263 w 8783"/>
              <a:gd name="connsiteY18" fmla="*/ 9251 h 10000"/>
              <a:gd name="connsiteX19" fmla="*/ 7521 w 8783"/>
              <a:gd name="connsiteY19" fmla="*/ 9358 h 10000"/>
              <a:gd name="connsiteX20" fmla="*/ 8783 w 8783"/>
              <a:gd name="connsiteY20" fmla="*/ 9358 h 10000"/>
              <a:gd name="connsiteX21" fmla="*/ 6888 w 8783"/>
              <a:gd name="connsiteY21" fmla="*/ 10000 h 10000"/>
              <a:gd name="connsiteX22" fmla="*/ 5629 w 8783"/>
              <a:gd name="connsiteY22" fmla="*/ 10000 h 10000"/>
              <a:gd name="connsiteX23" fmla="*/ 4688 w 8783"/>
              <a:gd name="connsiteY23" fmla="*/ 9893 h 10000"/>
              <a:gd name="connsiteX24" fmla="*/ 3742 w 8783"/>
              <a:gd name="connsiteY24" fmla="*/ 9680 h 10000"/>
              <a:gd name="connsiteX25" fmla="*/ 2796 w 8783"/>
              <a:gd name="connsiteY25" fmla="*/ 9572 h 10000"/>
              <a:gd name="connsiteX26" fmla="*/ 2206 w 8783"/>
              <a:gd name="connsiteY26" fmla="*/ 9358 h 10000"/>
              <a:gd name="connsiteX27" fmla="*/ 1892 w 8783"/>
              <a:gd name="connsiteY27" fmla="*/ 9038 h 10000"/>
              <a:gd name="connsiteX28" fmla="*/ 1575 w 8783"/>
              <a:gd name="connsiteY28" fmla="*/ 8731 h 10000"/>
              <a:gd name="connsiteX29" fmla="*/ 1260 w 8783"/>
              <a:gd name="connsiteY29" fmla="*/ 8302 h 10000"/>
              <a:gd name="connsiteX30" fmla="*/ 1260 w 8783"/>
              <a:gd name="connsiteY30" fmla="*/ 7874 h 10000"/>
              <a:gd name="connsiteX31" fmla="*/ 1260 w 8783"/>
              <a:gd name="connsiteY31" fmla="*/ 7340 h 10000"/>
              <a:gd name="connsiteX32" fmla="*/ 1260 w 8783"/>
              <a:gd name="connsiteY32" fmla="*/ 6698 h 10000"/>
              <a:gd name="connsiteX33" fmla="*/ 1260 w 8783"/>
              <a:gd name="connsiteY33" fmla="*/ 5962 h 10000"/>
              <a:gd name="connsiteX34" fmla="*/ 1260 w 8783"/>
              <a:gd name="connsiteY34" fmla="*/ 5535 h 10000"/>
              <a:gd name="connsiteX35" fmla="*/ 1260 w 8783"/>
              <a:gd name="connsiteY35" fmla="*/ 5107 h 10000"/>
              <a:gd name="connsiteX36" fmla="*/ 1260 w 8783"/>
              <a:gd name="connsiteY36" fmla="*/ 4680 h 10000"/>
              <a:gd name="connsiteX37" fmla="*/ 1260 w 8783"/>
              <a:gd name="connsiteY37" fmla="*/ 4251 h 10000"/>
              <a:gd name="connsiteX38" fmla="*/ 1260 w 8783"/>
              <a:gd name="connsiteY38" fmla="*/ 3730 h 10000"/>
              <a:gd name="connsiteX39" fmla="*/ 1260 w 8783"/>
              <a:gd name="connsiteY39" fmla="*/ 3302 h 10000"/>
              <a:gd name="connsiteX40" fmla="*/ 1260 w 8783"/>
              <a:gd name="connsiteY40" fmla="*/ 2982 h 10000"/>
              <a:gd name="connsiteX41" fmla="*/ 1260 w 8783"/>
              <a:gd name="connsiteY41" fmla="*/ 2553 h 10000"/>
              <a:gd name="connsiteX42" fmla="*/ 1260 w 8783"/>
              <a:gd name="connsiteY42" fmla="*/ 2233 h 10000"/>
              <a:gd name="connsiteX43" fmla="*/ 945 w 8783"/>
              <a:gd name="connsiteY43" fmla="*/ 1912 h 10000"/>
              <a:gd name="connsiteX44" fmla="*/ 945 w 8783"/>
              <a:gd name="connsiteY44" fmla="*/ 1698 h 10000"/>
              <a:gd name="connsiteX45" fmla="*/ 945 w 8783"/>
              <a:gd name="connsiteY45" fmla="*/ 1377 h 10000"/>
              <a:gd name="connsiteX46" fmla="*/ 945 w 8783"/>
              <a:gd name="connsiteY46" fmla="*/ 1176 h 10000"/>
              <a:gd name="connsiteX47" fmla="*/ 945 w 8783"/>
              <a:gd name="connsiteY47" fmla="*/ 1069 h 10000"/>
              <a:gd name="connsiteX48" fmla="*/ 945 w 8783"/>
              <a:gd name="connsiteY48" fmla="*/ 856 h 10000"/>
              <a:gd name="connsiteX49" fmla="*/ 632 w 8783"/>
              <a:gd name="connsiteY49" fmla="*/ 749 h 10000"/>
              <a:gd name="connsiteX50" fmla="*/ 632 w 8783"/>
              <a:gd name="connsiteY50" fmla="*/ 535 h 10000"/>
              <a:gd name="connsiteX51" fmla="*/ 313 w 8783"/>
              <a:gd name="connsiteY51" fmla="*/ 428 h 10000"/>
              <a:gd name="connsiteX52" fmla="*/ 0 w 8783"/>
              <a:gd name="connsiteY52" fmla="*/ 320 h 10000"/>
              <a:gd name="connsiteX53" fmla="*/ 0 w 8783"/>
              <a:gd name="connsiteY53" fmla="*/ 214 h 10000"/>
              <a:gd name="connsiteX54" fmla="*/ 0 w 8783"/>
              <a:gd name="connsiteY54" fmla="*/ 107 h 10000"/>
              <a:gd name="connsiteX55" fmla="*/ 313 w 8783"/>
              <a:gd name="connsiteY55" fmla="*/ 0 h 10000"/>
              <a:gd name="connsiteX56" fmla="*/ 313 w 8783"/>
              <a:gd name="connsiteY56" fmla="*/ 0 h 10000"/>
              <a:gd name="connsiteX57" fmla="*/ 945 w 8783"/>
              <a:gd name="connsiteY57" fmla="*/ 0 h 10000"/>
              <a:gd name="connsiteX58" fmla="*/ 1575 w 8783"/>
              <a:gd name="connsiteY58" fmla="*/ 0 h 10000"/>
              <a:gd name="connsiteX59" fmla="*/ 2206 w 8783"/>
              <a:gd name="connsiteY59" fmla="*/ 107 h 10000"/>
              <a:gd name="connsiteX60" fmla="*/ 2796 w 8783"/>
              <a:gd name="connsiteY60" fmla="*/ 214 h 10000"/>
              <a:gd name="connsiteX61" fmla="*/ 3426 w 8783"/>
              <a:gd name="connsiteY61" fmla="*/ 320 h 10000"/>
              <a:gd name="connsiteX62" fmla="*/ 3742 w 8783"/>
              <a:gd name="connsiteY62" fmla="*/ 428 h 10000"/>
              <a:gd name="connsiteX63" fmla="*/ 4055 w 8783"/>
              <a:gd name="connsiteY63" fmla="*/ 428 h 10000"/>
              <a:gd name="connsiteX64" fmla="*/ 4055 w 8783"/>
              <a:gd name="connsiteY64" fmla="*/ 642 h 10000"/>
              <a:gd name="connsiteX65" fmla="*/ 3742 w 8783"/>
              <a:gd name="connsiteY65" fmla="*/ 856 h 10000"/>
              <a:gd name="connsiteX66" fmla="*/ 3742 w 8783"/>
              <a:gd name="connsiteY66" fmla="*/ 962 h 10000"/>
              <a:gd name="connsiteX67" fmla="*/ 3742 w 8783"/>
              <a:gd name="connsiteY67" fmla="*/ 1176 h 10000"/>
              <a:gd name="connsiteX68" fmla="*/ 3426 w 8783"/>
              <a:gd name="connsiteY68" fmla="*/ 1377 h 10000"/>
              <a:gd name="connsiteX69" fmla="*/ 3426 w 8783"/>
              <a:gd name="connsiteY69" fmla="*/ 1591 h 10000"/>
              <a:gd name="connsiteX70" fmla="*/ 3426 w 8783"/>
              <a:gd name="connsiteY70" fmla="*/ 1912 h 10000"/>
              <a:gd name="connsiteX71" fmla="*/ 3426 w 8783"/>
              <a:gd name="connsiteY71" fmla="*/ 2340 h 10000"/>
              <a:gd name="connsiteX72" fmla="*/ 3111 w 8783"/>
              <a:gd name="connsiteY72" fmla="*/ 2874 h 10000"/>
              <a:gd name="connsiteX73" fmla="*/ 3111 w 8783"/>
              <a:gd name="connsiteY73" fmla="*/ 3409 h 10000"/>
              <a:gd name="connsiteX74" fmla="*/ 3111 w 8783"/>
              <a:gd name="connsiteY74" fmla="*/ 3409 h 10000"/>
              <a:gd name="connsiteX0" fmla="*/ 3542 w 8563"/>
              <a:gd name="connsiteY0" fmla="*/ 3409 h 10000"/>
              <a:gd name="connsiteX1" fmla="*/ 3542 w 8563"/>
              <a:gd name="connsiteY1" fmla="*/ 3931 h 10000"/>
              <a:gd name="connsiteX2" fmla="*/ 3542 w 8563"/>
              <a:gd name="connsiteY2" fmla="*/ 4358 h 10000"/>
              <a:gd name="connsiteX3" fmla="*/ 3542 w 8563"/>
              <a:gd name="connsiteY3" fmla="*/ 4786 h 10000"/>
              <a:gd name="connsiteX4" fmla="*/ 3542 w 8563"/>
              <a:gd name="connsiteY4" fmla="*/ 5214 h 10000"/>
              <a:gd name="connsiteX5" fmla="*/ 3542 w 8563"/>
              <a:gd name="connsiteY5" fmla="*/ 5642 h 10000"/>
              <a:gd name="connsiteX6" fmla="*/ 3542 w 8563"/>
              <a:gd name="connsiteY6" fmla="*/ 5962 h 10000"/>
              <a:gd name="connsiteX7" fmla="*/ 3542 w 8563"/>
              <a:gd name="connsiteY7" fmla="*/ 6284 h 10000"/>
              <a:gd name="connsiteX8" fmla="*/ 3542 w 8563"/>
              <a:gd name="connsiteY8" fmla="*/ 6484 h 10000"/>
              <a:gd name="connsiteX9" fmla="*/ 3183 w 8563"/>
              <a:gd name="connsiteY9" fmla="*/ 7018 h 10000"/>
              <a:gd name="connsiteX10" fmla="*/ 3183 w 8563"/>
              <a:gd name="connsiteY10" fmla="*/ 7447 h 10000"/>
              <a:gd name="connsiteX11" fmla="*/ 3542 w 8563"/>
              <a:gd name="connsiteY11" fmla="*/ 7767 h 10000"/>
              <a:gd name="connsiteX12" fmla="*/ 3542 w 8563"/>
              <a:gd name="connsiteY12" fmla="*/ 8089 h 10000"/>
              <a:gd name="connsiteX13" fmla="*/ 3901 w 8563"/>
              <a:gd name="connsiteY13" fmla="*/ 8409 h 10000"/>
              <a:gd name="connsiteX14" fmla="*/ 4261 w 8563"/>
              <a:gd name="connsiteY14" fmla="*/ 8731 h 10000"/>
              <a:gd name="connsiteX15" fmla="*/ 4617 w 8563"/>
              <a:gd name="connsiteY15" fmla="*/ 8931 h 10000"/>
              <a:gd name="connsiteX16" fmla="*/ 5338 w 8563"/>
              <a:gd name="connsiteY16" fmla="*/ 9038 h 10000"/>
              <a:gd name="connsiteX17" fmla="*/ 6053 w 8563"/>
              <a:gd name="connsiteY17" fmla="*/ 9145 h 10000"/>
              <a:gd name="connsiteX18" fmla="*/ 7131 w 8563"/>
              <a:gd name="connsiteY18" fmla="*/ 9251 h 10000"/>
              <a:gd name="connsiteX19" fmla="*/ 8563 w 8563"/>
              <a:gd name="connsiteY19" fmla="*/ 9358 h 10000"/>
              <a:gd name="connsiteX20" fmla="*/ 7842 w 8563"/>
              <a:gd name="connsiteY20" fmla="*/ 10000 h 10000"/>
              <a:gd name="connsiteX21" fmla="*/ 6409 w 8563"/>
              <a:gd name="connsiteY21" fmla="*/ 10000 h 10000"/>
              <a:gd name="connsiteX22" fmla="*/ 5338 w 8563"/>
              <a:gd name="connsiteY22" fmla="*/ 9893 h 10000"/>
              <a:gd name="connsiteX23" fmla="*/ 4261 w 8563"/>
              <a:gd name="connsiteY23" fmla="*/ 9680 h 10000"/>
              <a:gd name="connsiteX24" fmla="*/ 3183 w 8563"/>
              <a:gd name="connsiteY24" fmla="*/ 9572 h 10000"/>
              <a:gd name="connsiteX25" fmla="*/ 2512 w 8563"/>
              <a:gd name="connsiteY25" fmla="*/ 9358 h 10000"/>
              <a:gd name="connsiteX26" fmla="*/ 2154 w 8563"/>
              <a:gd name="connsiteY26" fmla="*/ 9038 h 10000"/>
              <a:gd name="connsiteX27" fmla="*/ 1793 w 8563"/>
              <a:gd name="connsiteY27" fmla="*/ 8731 h 10000"/>
              <a:gd name="connsiteX28" fmla="*/ 1435 w 8563"/>
              <a:gd name="connsiteY28" fmla="*/ 8302 h 10000"/>
              <a:gd name="connsiteX29" fmla="*/ 1435 w 8563"/>
              <a:gd name="connsiteY29" fmla="*/ 7874 h 10000"/>
              <a:gd name="connsiteX30" fmla="*/ 1435 w 8563"/>
              <a:gd name="connsiteY30" fmla="*/ 7340 h 10000"/>
              <a:gd name="connsiteX31" fmla="*/ 1435 w 8563"/>
              <a:gd name="connsiteY31" fmla="*/ 6698 h 10000"/>
              <a:gd name="connsiteX32" fmla="*/ 1435 w 8563"/>
              <a:gd name="connsiteY32" fmla="*/ 5962 h 10000"/>
              <a:gd name="connsiteX33" fmla="*/ 1435 w 8563"/>
              <a:gd name="connsiteY33" fmla="*/ 5535 h 10000"/>
              <a:gd name="connsiteX34" fmla="*/ 1435 w 8563"/>
              <a:gd name="connsiteY34" fmla="*/ 5107 h 10000"/>
              <a:gd name="connsiteX35" fmla="*/ 1435 w 8563"/>
              <a:gd name="connsiteY35" fmla="*/ 4680 h 10000"/>
              <a:gd name="connsiteX36" fmla="*/ 1435 w 8563"/>
              <a:gd name="connsiteY36" fmla="*/ 4251 h 10000"/>
              <a:gd name="connsiteX37" fmla="*/ 1435 w 8563"/>
              <a:gd name="connsiteY37" fmla="*/ 3730 h 10000"/>
              <a:gd name="connsiteX38" fmla="*/ 1435 w 8563"/>
              <a:gd name="connsiteY38" fmla="*/ 3302 h 10000"/>
              <a:gd name="connsiteX39" fmla="*/ 1435 w 8563"/>
              <a:gd name="connsiteY39" fmla="*/ 2982 h 10000"/>
              <a:gd name="connsiteX40" fmla="*/ 1435 w 8563"/>
              <a:gd name="connsiteY40" fmla="*/ 2553 h 10000"/>
              <a:gd name="connsiteX41" fmla="*/ 1435 w 8563"/>
              <a:gd name="connsiteY41" fmla="*/ 2233 h 10000"/>
              <a:gd name="connsiteX42" fmla="*/ 1076 w 8563"/>
              <a:gd name="connsiteY42" fmla="*/ 1912 h 10000"/>
              <a:gd name="connsiteX43" fmla="*/ 1076 w 8563"/>
              <a:gd name="connsiteY43" fmla="*/ 1698 h 10000"/>
              <a:gd name="connsiteX44" fmla="*/ 1076 w 8563"/>
              <a:gd name="connsiteY44" fmla="*/ 1377 h 10000"/>
              <a:gd name="connsiteX45" fmla="*/ 1076 w 8563"/>
              <a:gd name="connsiteY45" fmla="*/ 1176 h 10000"/>
              <a:gd name="connsiteX46" fmla="*/ 1076 w 8563"/>
              <a:gd name="connsiteY46" fmla="*/ 1069 h 10000"/>
              <a:gd name="connsiteX47" fmla="*/ 1076 w 8563"/>
              <a:gd name="connsiteY47" fmla="*/ 856 h 10000"/>
              <a:gd name="connsiteX48" fmla="*/ 720 w 8563"/>
              <a:gd name="connsiteY48" fmla="*/ 749 h 10000"/>
              <a:gd name="connsiteX49" fmla="*/ 720 w 8563"/>
              <a:gd name="connsiteY49" fmla="*/ 535 h 10000"/>
              <a:gd name="connsiteX50" fmla="*/ 356 w 8563"/>
              <a:gd name="connsiteY50" fmla="*/ 428 h 10000"/>
              <a:gd name="connsiteX51" fmla="*/ 0 w 8563"/>
              <a:gd name="connsiteY51" fmla="*/ 320 h 10000"/>
              <a:gd name="connsiteX52" fmla="*/ 0 w 8563"/>
              <a:gd name="connsiteY52" fmla="*/ 214 h 10000"/>
              <a:gd name="connsiteX53" fmla="*/ 0 w 8563"/>
              <a:gd name="connsiteY53" fmla="*/ 107 h 10000"/>
              <a:gd name="connsiteX54" fmla="*/ 356 w 8563"/>
              <a:gd name="connsiteY54" fmla="*/ 0 h 10000"/>
              <a:gd name="connsiteX55" fmla="*/ 356 w 8563"/>
              <a:gd name="connsiteY55" fmla="*/ 0 h 10000"/>
              <a:gd name="connsiteX56" fmla="*/ 1076 w 8563"/>
              <a:gd name="connsiteY56" fmla="*/ 0 h 10000"/>
              <a:gd name="connsiteX57" fmla="*/ 1793 w 8563"/>
              <a:gd name="connsiteY57" fmla="*/ 0 h 10000"/>
              <a:gd name="connsiteX58" fmla="*/ 2512 w 8563"/>
              <a:gd name="connsiteY58" fmla="*/ 107 h 10000"/>
              <a:gd name="connsiteX59" fmla="*/ 3183 w 8563"/>
              <a:gd name="connsiteY59" fmla="*/ 214 h 10000"/>
              <a:gd name="connsiteX60" fmla="*/ 3901 w 8563"/>
              <a:gd name="connsiteY60" fmla="*/ 320 h 10000"/>
              <a:gd name="connsiteX61" fmla="*/ 4261 w 8563"/>
              <a:gd name="connsiteY61" fmla="*/ 428 h 10000"/>
              <a:gd name="connsiteX62" fmla="*/ 4617 w 8563"/>
              <a:gd name="connsiteY62" fmla="*/ 428 h 10000"/>
              <a:gd name="connsiteX63" fmla="*/ 4617 w 8563"/>
              <a:gd name="connsiteY63" fmla="*/ 642 h 10000"/>
              <a:gd name="connsiteX64" fmla="*/ 4261 w 8563"/>
              <a:gd name="connsiteY64" fmla="*/ 856 h 10000"/>
              <a:gd name="connsiteX65" fmla="*/ 4261 w 8563"/>
              <a:gd name="connsiteY65" fmla="*/ 962 h 10000"/>
              <a:gd name="connsiteX66" fmla="*/ 4261 w 8563"/>
              <a:gd name="connsiteY66" fmla="*/ 1176 h 10000"/>
              <a:gd name="connsiteX67" fmla="*/ 3901 w 8563"/>
              <a:gd name="connsiteY67" fmla="*/ 1377 h 10000"/>
              <a:gd name="connsiteX68" fmla="*/ 3901 w 8563"/>
              <a:gd name="connsiteY68" fmla="*/ 1591 h 10000"/>
              <a:gd name="connsiteX69" fmla="*/ 3901 w 8563"/>
              <a:gd name="connsiteY69" fmla="*/ 1912 h 10000"/>
              <a:gd name="connsiteX70" fmla="*/ 3901 w 8563"/>
              <a:gd name="connsiteY70" fmla="*/ 2340 h 10000"/>
              <a:gd name="connsiteX71" fmla="*/ 3542 w 8563"/>
              <a:gd name="connsiteY71" fmla="*/ 2874 h 10000"/>
              <a:gd name="connsiteX72" fmla="*/ 3542 w 8563"/>
              <a:gd name="connsiteY72" fmla="*/ 3409 h 10000"/>
              <a:gd name="connsiteX73" fmla="*/ 3542 w 8563"/>
              <a:gd name="connsiteY73" fmla="*/ 3409 h 10000"/>
              <a:gd name="connsiteX0" fmla="*/ 4136 w 9158"/>
              <a:gd name="connsiteY0" fmla="*/ 3409 h 10000"/>
              <a:gd name="connsiteX1" fmla="*/ 4136 w 9158"/>
              <a:gd name="connsiteY1" fmla="*/ 3931 h 10000"/>
              <a:gd name="connsiteX2" fmla="*/ 4136 w 9158"/>
              <a:gd name="connsiteY2" fmla="*/ 4358 h 10000"/>
              <a:gd name="connsiteX3" fmla="*/ 4136 w 9158"/>
              <a:gd name="connsiteY3" fmla="*/ 4786 h 10000"/>
              <a:gd name="connsiteX4" fmla="*/ 4136 w 9158"/>
              <a:gd name="connsiteY4" fmla="*/ 5214 h 10000"/>
              <a:gd name="connsiteX5" fmla="*/ 4136 w 9158"/>
              <a:gd name="connsiteY5" fmla="*/ 5642 h 10000"/>
              <a:gd name="connsiteX6" fmla="*/ 4136 w 9158"/>
              <a:gd name="connsiteY6" fmla="*/ 5962 h 10000"/>
              <a:gd name="connsiteX7" fmla="*/ 4136 w 9158"/>
              <a:gd name="connsiteY7" fmla="*/ 6284 h 10000"/>
              <a:gd name="connsiteX8" fmla="*/ 4136 w 9158"/>
              <a:gd name="connsiteY8" fmla="*/ 6484 h 10000"/>
              <a:gd name="connsiteX9" fmla="*/ 3717 w 9158"/>
              <a:gd name="connsiteY9" fmla="*/ 7018 h 10000"/>
              <a:gd name="connsiteX10" fmla="*/ 3717 w 9158"/>
              <a:gd name="connsiteY10" fmla="*/ 7447 h 10000"/>
              <a:gd name="connsiteX11" fmla="*/ 4136 w 9158"/>
              <a:gd name="connsiteY11" fmla="*/ 7767 h 10000"/>
              <a:gd name="connsiteX12" fmla="*/ 4136 w 9158"/>
              <a:gd name="connsiteY12" fmla="*/ 8089 h 10000"/>
              <a:gd name="connsiteX13" fmla="*/ 4556 w 9158"/>
              <a:gd name="connsiteY13" fmla="*/ 8409 h 10000"/>
              <a:gd name="connsiteX14" fmla="*/ 4976 w 9158"/>
              <a:gd name="connsiteY14" fmla="*/ 8731 h 10000"/>
              <a:gd name="connsiteX15" fmla="*/ 5392 w 9158"/>
              <a:gd name="connsiteY15" fmla="*/ 8931 h 10000"/>
              <a:gd name="connsiteX16" fmla="*/ 6234 w 9158"/>
              <a:gd name="connsiteY16" fmla="*/ 9038 h 10000"/>
              <a:gd name="connsiteX17" fmla="*/ 7069 w 9158"/>
              <a:gd name="connsiteY17" fmla="*/ 9145 h 10000"/>
              <a:gd name="connsiteX18" fmla="*/ 8328 w 9158"/>
              <a:gd name="connsiteY18" fmla="*/ 9251 h 10000"/>
              <a:gd name="connsiteX19" fmla="*/ 9158 w 9158"/>
              <a:gd name="connsiteY19" fmla="*/ 10000 h 10000"/>
              <a:gd name="connsiteX20" fmla="*/ 7485 w 9158"/>
              <a:gd name="connsiteY20" fmla="*/ 10000 h 10000"/>
              <a:gd name="connsiteX21" fmla="*/ 6234 w 9158"/>
              <a:gd name="connsiteY21" fmla="*/ 9893 h 10000"/>
              <a:gd name="connsiteX22" fmla="*/ 4976 w 9158"/>
              <a:gd name="connsiteY22" fmla="*/ 9680 h 10000"/>
              <a:gd name="connsiteX23" fmla="*/ 3717 w 9158"/>
              <a:gd name="connsiteY23" fmla="*/ 9572 h 10000"/>
              <a:gd name="connsiteX24" fmla="*/ 2934 w 9158"/>
              <a:gd name="connsiteY24" fmla="*/ 9358 h 10000"/>
              <a:gd name="connsiteX25" fmla="*/ 2515 w 9158"/>
              <a:gd name="connsiteY25" fmla="*/ 9038 h 10000"/>
              <a:gd name="connsiteX26" fmla="*/ 2094 w 9158"/>
              <a:gd name="connsiteY26" fmla="*/ 8731 h 10000"/>
              <a:gd name="connsiteX27" fmla="*/ 1676 w 9158"/>
              <a:gd name="connsiteY27" fmla="*/ 8302 h 10000"/>
              <a:gd name="connsiteX28" fmla="*/ 1676 w 9158"/>
              <a:gd name="connsiteY28" fmla="*/ 7874 h 10000"/>
              <a:gd name="connsiteX29" fmla="*/ 1676 w 9158"/>
              <a:gd name="connsiteY29" fmla="*/ 7340 h 10000"/>
              <a:gd name="connsiteX30" fmla="*/ 1676 w 9158"/>
              <a:gd name="connsiteY30" fmla="*/ 6698 h 10000"/>
              <a:gd name="connsiteX31" fmla="*/ 1676 w 9158"/>
              <a:gd name="connsiteY31" fmla="*/ 5962 h 10000"/>
              <a:gd name="connsiteX32" fmla="*/ 1676 w 9158"/>
              <a:gd name="connsiteY32" fmla="*/ 5535 h 10000"/>
              <a:gd name="connsiteX33" fmla="*/ 1676 w 9158"/>
              <a:gd name="connsiteY33" fmla="*/ 5107 h 10000"/>
              <a:gd name="connsiteX34" fmla="*/ 1676 w 9158"/>
              <a:gd name="connsiteY34" fmla="*/ 4680 h 10000"/>
              <a:gd name="connsiteX35" fmla="*/ 1676 w 9158"/>
              <a:gd name="connsiteY35" fmla="*/ 4251 h 10000"/>
              <a:gd name="connsiteX36" fmla="*/ 1676 w 9158"/>
              <a:gd name="connsiteY36" fmla="*/ 3730 h 10000"/>
              <a:gd name="connsiteX37" fmla="*/ 1676 w 9158"/>
              <a:gd name="connsiteY37" fmla="*/ 3302 h 10000"/>
              <a:gd name="connsiteX38" fmla="*/ 1676 w 9158"/>
              <a:gd name="connsiteY38" fmla="*/ 2982 h 10000"/>
              <a:gd name="connsiteX39" fmla="*/ 1676 w 9158"/>
              <a:gd name="connsiteY39" fmla="*/ 2553 h 10000"/>
              <a:gd name="connsiteX40" fmla="*/ 1676 w 9158"/>
              <a:gd name="connsiteY40" fmla="*/ 2233 h 10000"/>
              <a:gd name="connsiteX41" fmla="*/ 1257 w 9158"/>
              <a:gd name="connsiteY41" fmla="*/ 1912 h 10000"/>
              <a:gd name="connsiteX42" fmla="*/ 1257 w 9158"/>
              <a:gd name="connsiteY42" fmla="*/ 1698 h 10000"/>
              <a:gd name="connsiteX43" fmla="*/ 1257 w 9158"/>
              <a:gd name="connsiteY43" fmla="*/ 1377 h 10000"/>
              <a:gd name="connsiteX44" fmla="*/ 1257 w 9158"/>
              <a:gd name="connsiteY44" fmla="*/ 1176 h 10000"/>
              <a:gd name="connsiteX45" fmla="*/ 1257 w 9158"/>
              <a:gd name="connsiteY45" fmla="*/ 1069 h 10000"/>
              <a:gd name="connsiteX46" fmla="*/ 1257 w 9158"/>
              <a:gd name="connsiteY46" fmla="*/ 856 h 10000"/>
              <a:gd name="connsiteX47" fmla="*/ 841 w 9158"/>
              <a:gd name="connsiteY47" fmla="*/ 749 h 10000"/>
              <a:gd name="connsiteX48" fmla="*/ 841 w 9158"/>
              <a:gd name="connsiteY48" fmla="*/ 535 h 10000"/>
              <a:gd name="connsiteX49" fmla="*/ 416 w 9158"/>
              <a:gd name="connsiteY49" fmla="*/ 428 h 10000"/>
              <a:gd name="connsiteX50" fmla="*/ 0 w 9158"/>
              <a:gd name="connsiteY50" fmla="*/ 320 h 10000"/>
              <a:gd name="connsiteX51" fmla="*/ 0 w 9158"/>
              <a:gd name="connsiteY51" fmla="*/ 214 h 10000"/>
              <a:gd name="connsiteX52" fmla="*/ 0 w 9158"/>
              <a:gd name="connsiteY52" fmla="*/ 107 h 10000"/>
              <a:gd name="connsiteX53" fmla="*/ 416 w 9158"/>
              <a:gd name="connsiteY53" fmla="*/ 0 h 10000"/>
              <a:gd name="connsiteX54" fmla="*/ 416 w 9158"/>
              <a:gd name="connsiteY54" fmla="*/ 0 h 10000"/>
              <a:gd name="connsiteX55" fmla="*/ 1257 w 9158"/>
              <a:gd name="connsiteY55" fmla="*/ 0 h 10000"/>
              <a:gd name="connsiteX56" fmla="*/ 2094 w 9158"/>
              <a:gd name="connsiteY56" fmla="*/ 0 h 10000"/>
              <a:gd name="connsiteX57" fmla="*/ 2934 w 9158"/>
              <a:gd name="connsiteY57" fmla="*/ 107 h 10000"/>
              <a:gd name="connsiteX58" fmla="*/ 3717 w 9158"/>
              <a:gd name="connsiteY58" fmla="*/ 214 h 10000"/>
              <a:gd name="connsiteX59" fmla="*/ 4556 w 9158"/>
              <a:gd name="connsiteY59" fmla="*/ 320 h 10000"/>
              <a:gd name="connsiteX60" fmla="*/ 4976 w 9158"/>
              <a:gd name="connsiteY60" fmla="*/ 428 h 10000"/>
              <a:gd name="connsiteX61" fmla="*/ 5392 w 9158"/>
              <a:gd name="connsiteY61" fmla="*/ 428 h 10000"/>
              <a:gd name="connsiteX62" fmla="*/ 5392 w 9158"/>
              <a:gd name="connsiteY62" fmla="*/ 642 h 10000"/>
              <a:gd name="connsiteX63" fmla="*/ 4976 w 9158"/>
              <a:gd name="connsiteY63" fmla="*/ 856 h 10000"/>
              <a:gd name="connsiteX64" fmla="*/ 4976 w 9158"/>
              <a:gd name="connsiteY64" fmla="*/ 962 h 10000"/>
              <a:gd name="connsiteX65" fmla="*/ 4976 w 9158"/>
              <a:gd name="connsiteY65" fmla="*/ 1176 h 10000"/>
              <a:gd name="connsiteX66" fmla="*/ 4556 w 9158"/>
              <a:gd name="connsiteY66" fmla="*/ 1377 h 10000"/>
              <a:gd name="connsiteX67" fmla="*/ 4556 w 9158"/>
              <a:gd name="connsiteY67" fmla="*/ 1591 h 10000"/>
              <a:gd name="connsiteX68" fmla="*/ 4556 w 9158"/>
              <a:gd name="connsiteY68" fmla="*/ 1912 h 10000"/>
              <a:gd name="connsiteX69" fmla="*/ 4556 w 9158"/>
              <a:gd name="connsiteY69" fmla="*/ 2340 h 10000"/>
              <a:gd name="connsiteX70" fmla="*/ 4136 w 9158"/>
              <a:gd name="connsiteY70" fmla="*/ 2874 h 10000"/>
              <a:gd name="connsiteX71" fmla="*/ 4136 w 9158"/>
              <a:gd name="connsiteY71" fmla="*/ 3409 h 10000"/>
              <a:gd name="connsiteX72" fmla="*/ 4136 w 9158"/>
              <a:gd name="connsiteY72" fmla="*/ 3409 h 10000"/>
              <a:gd name="connsiteX0" fmla="*/ 4516 w 9094"/>
              <a:gd name="connsiteY0" fmla="*/ 3409 h 10000"/>
              <a:gd name="connsiteX1" fmla="*/ 4516 w 9094"/>
              <a:gd name="connsiteY1" fmla="*/ 3931 h 10000"/>
              <a:gd name="connsiteX2" fmla="*/ 4516 w 9094"/>
              <a:gd name="connsiteY2" fmla="*/ 4358 h 10000"/>
              <a:gd name="connsiteX3" fmla="*/ 4516 w 9094"/>
              <a:gd name="connsiteY3" fmla="*/ 4786 h 10000"/>
              <a:gd name="connsiteX4" fmla="*/ 4516 w 9094"/>
              <a:gd name="connsiteY4" fmla="*/ 5214 h 10000"/>
              <a:gd name="connsiteX5" fmla="*/ 4516 w 9094"/>
              <a:gd name="connsiteY5" fmla="*/ 5642 h 10000"/>
              <a:gd name="connsiteX6" fmla="*/ 4516 w 9094"/>
              <a:gd name="connsiteY6" fmla="*/ 5962 h 10000"/>
              <a:gd name="connsiteX7" fmla="*/ 4516 w 9094"/>
              <a:gd name="connsiteY7" fmla="*/ 6284 h 10000"/>
              <a:gd name="connsiteX8" fmla="*/ 4516 w 9094"/>
              <a:gd name="connsiteY8" fmla="*/ 6484 h 10000"/>
              <a:gd name="connsiteX9" fmla="*/ 4059 w 9094"/>
              <a:gd name="connsiteY9" fmla="*/ 7018 h 10000"/>
              <a:gd name="connsiteX10" fmla="*/ 4059 w 9094"/>
              <a:gd name="connsiteY10" fmla="*/ 7447 h 10000"/>
              <a:gd name="connsiteX11" fmla="*/ 4516 w 9094"/>
              <a:gd name="connsiteY11" fmla="*/ 7767 h 10000"/>
              <a:gd name="connsiteX12" fmla="*/ 4516 w 9094"/>
              <a:gd name="connsiteY12" fmla="*/ 8089 h 10000"/>
              <a:gd name="connsiteX13" fmla="*/ 4975 w 9094"/>
              <a:gd name="connsiteY13" fmla="*/ 8409 h 10000"/>
              <a:gd name="connsiteX14" fmla="*/ 5434 w 9094"/>
              <a:gd name="connsiteY14" fmla="*/ 8731 h 10000"/>
              <a:gd name="connsiteX15" fmla="*/ 5888 w 9094"/>
              <a:gd name="connsiteY15" fmla="*/ 8931 h 10000"/>
              <a:gd name="connsiteX16" fmla="*/ 6807 w 9094"/>
              <a:gd name="connsiteY16" fmla="*/ 9038 h 10000"/>
              <a:gd name="connsiteX17" fmla="*/ 7719 w 9094"/>
              <a:gd name="connsiteY17" fmla="*/ 9145 h 10000"/>
              <a:gd name="connsiteX18" fmla="*/ 9094 w 9094"/>
              <a:gd name="connsiteY18" fmla="*/ 9251 h 10000"/>
              <a:gd name="connsiteX19" fmla="*/ 8173 w 9094"/>
              <a:gd name="connsiteY19" fmla="*/ 10000 h 10000"/>
              <a:gd name="connsiteX20" fmla="*/ 6807 w 9094"/>
              <a:gd name="connsiteY20" fmla="*/ 9893 h 10000"/>
              <a:gd name="connsiteX21" fmla="*/ 5434 w 9094"/>
              <a:gd name="connsiteY21" fmla="*/ 9680 h 10000"/>
              <a:gd name="connsiteX22" fmla="*/ 4059 w 9094"/>
              <a:gd name="connsiteY22" fmla="*/ 9572 h 10000"/>
              <a:gd name="connsiteX23" fmla="*/ 3204 w 9094"/>
              <a:gd name="connsiteY23" fmla="*/ 9358 h 10000"/>
              <a:gd name="connsiteX24" fmla="*/ 2746 w 9094"/>
              <a:gd name="connsiteY24" fmla="*/ 9038 h 10000"/>
              <a:gd name="connsiteX25" fmla="*/ 2287 w 9094"/>
              <a:gd name="connsiteY25" fmla="*/ 8731 h 10000"/>
              <a:gd name="connsiteX26" fmla="*/ 1830 w 9094"/>
              <a:gd name="connsiteY26" fmla="*/ 8302 h 10000"/>
              <a:gd name="connsiteX27" fmla="*/ 1830 w 9094"/>
              <a:gd name="connsiteY27" fmla="*/ 7874 h 10000"/>
              <a:gd name="connsiteX28" fmla="*/ 1830 w 9094"/>
              <a:gd name="connsiteY28" fmla="*/ 7340 h 10000"/>
              <a:gd name="connsiteX29" fmla="*/ 1830 w 9094"/>
              <a:gd name="connsiteY29" fmla="*/ 6698 h 10000"/>
              <a:gd name="connsiteX30" fmla="*/ 1830 w 9094"/>
              <a:gd name="connsiteY30" fmla="*/ 5962 h 10000"/>
              <a:gd name="connsiteX31" fmla="*/ 1830 w 9094"/>
              <a:gd name="connsiteY31" fmla="*/ 5535 h 10000"/>
              <a:gd name="connsiteX32" fmla="*/ 1830 w 9094"/>
              <a:gd name="connsiteY32" fmla="*/ 5107 h 10000"/>
              <a:gd name="connsiteX33" fmla="*/ 1830 w 9094"/>
              <a:gd name="connsiteY33" fmla="*/ 4680 h 10000"/>
              <a:gd name="connsiteX34" fmla="*/ 1830 w 9094"/>
              <a:gd name="connsiteY34" fmla="*/ 4251 h 10000"/>
              <a:gd name="connsiteX35" fmla="*/ 1830 w 9094"/>
              <a:gd name="connsiteY35" fmla="*/ 3730 h 10000"/>
              <a:gd name="connsiteX36" fmla="*/ 1830 w 9094"/>
              <a:gd name="connsiteY36" fmla="*/ 3302 h 10000"/>
              <a:gd name="connsiteX37" fmla="*/ 1830 w 9094"/>
              <a:gd name="connsiteY37" fmla="*/ 2982 h 10000"/>
              <a:gd name="connsiteX38" fmla="*/ 1830 w 9094"/>
              <a:gd name="connsiteY38" fmla="*/ 2553 h 10000"/>
              <a:gd name="connsiteX39" fmla="*/ 1830 w 9094"/>
              <a:gd name="connsiteY39" fmla="*/ 2233 h 10000"/>
              <a:gd name="connsiteX40" fmla="*/ 1373 w 9094"/>
              <a:gd name="connsiteY40" fmla="*/ 1912 h 10000"/>
              <a:gd name="connsiteX41" fmla="*/ 1373 w 9094"/>
              <a:gd name="connsiteY41" fmla="*/ 1698 h 10000"/>
              <a:gd name="connsiteX42" fmla="*/ 1373 w 9094"/>
              <a:gd name="connsiteY42" fmla="*/ 1377 h 10000"/>
              <a:gd name="connsiteX43" fmla="*/ 1373 w 9094"/>
              <a:gd name="connsiteY43" fmla="*/ 1176 h 10000"/>
              <a:gd name="connsiteX44" fmla="*/ 1373 w 9094"/>
              <a:gd name="connsiteY44" fmla="*/ 1069 h 10000"/>
              <a:gd name="connsiteX45" fmla="*/ 1373 w 9094"/>
              <a:gd name="connsiteY45" fmla="*/ 856 h 10000"/>
              <a:gd name="connsiteX46" fmla="*/ 918 w 9094"/>
              <a:gd name="connsiteY46" fmla="*/ 749 h 10000"/>
              <a:gd name="connsiteX47" fmla="*/ 918 w 9094"/>
              <a:gd name="connsiteY47" fmla="*/ 535 h 10000"/>
              <a:gd name="connsiteX48" fmla="*/ 454 w 9094"/>
              <a:gd name="connsiteY48" fmla="*/ 428 h 10000"/>
              <a:gd name="connsiteX49" fmla="*/ 0 w 9094"/>
              <a:gd name="connsiteY49" fmla="*/ 320 h 10000"/>
              <a:gd name="connsiteX50" fmla="*/ 0 w 9094"/>
              <a:gd name="connsiteY50" fmla="*/ 214 h 10000"/>
              <a:gd name="connsiteX51" fmla="*/ 0 w 9094"/>
              <a:gd name="connsiteY51" fmla="*/ 107 h 10000"/>
              <a:gd name="connsiteX52" fmla="*/ 454 w 9094"/>
              <a:gd name="connsiteY52" fmla="*/ 0 h 10000"/>
              <a:gd name="connsiteX53" fmla="*/ 454 w 9094"/>
              <a:gd name="connsiteY53" fmla="*/ 0 h 10000"/>
              <a:gd name="connsiteX54" fmla="*/ 1373 w 9094"/>
              <a:gd name="connsiteY54" fmla="*/ 0 h 10000"/>
              <a:gd name="connsiteX55" fmla="*/ 2287 w 9094"/>
              <a:gd name="connsiteY55" fmla="*/ 0 h 10000"/>
              <a:gd name="connsiteX56" fmla="*/ 3204 w 9094"/>
              <a:gd name="connsiteY56" fmla="*/ 107 h 10000"/>
              <a:gd name="connsiteX57" fmla="*/ 4059 w 9094"/>
              <a:gd name="connsiteY57" fmla="*/ 214 h 10000"/>
              <a:gd name="connsiteX58" fmla="*/ 4975 w 9094"/>
              <a:gd name="connsiteY58" fmla="*/ 320 h 10000"/>
              <a:gd name="connsiteX59" fmla="*/ 5434 w 9094"/>
              <a:gd name="connsiteY59" fmla="*/ 428 h 10000"/>
              <a:gd name="connsiteX60" fmla="*/ 5888 w 9094"/>
              <a:gd name="connsiteY60" fmla="*/ 428 h 10000"/>
              <a:gd name="connsiteX61" fmla="*/ 5888 w 9094"/>
              <a:gd name="connsiteY61" fmla="*/ 642 h 10000"/>
              <a:gd name="connsiteX62" fmla="*/ 5434 w 9094"/>
              <a:gd name="connsiteY62" fmla="*/ 856 h 10000"/>
              <a:gd name="connsiteX63" fmla="*/ 5434 w 9094"/>
              <a:gd name="connsiteY63" fmla="*/ 962 h 10000"/>
              <a:gd name="connsiteX64" fmla="*/ 5434 w 9094"/>
              <a:gd name="connsiteY64" fmla="*/ 1176 h 10000"/>
              <a:gd name="connsiteX65" fmla="*/ 4975 w 9094"/>
              <a:gd name="connsiteY65" fmla="*/ 1377 h 10000"/>
              <a:gd name="connsiteX66" fmla="*/ 4975 w 9094"/>
              <a:gd name="connsiteY66" fmla="*/ 1591 h 10000"/>
              <a:gd name="connsiteX67" fmla="*/ 4975 w 9094"/>
              <a:gd name="connsiteY67" fmla="*/ 1912 h 10000"/>
              <a:gd name="connsiteX68" fmla="*/ 4975 w 9094"/>
              <a:gd name="connsiteY68" fmla="*/ 2340 h 10000"/>
              <a:gd name="connsiteX69" fmla="*/ 4516 w 9094"/>
              <a:gd name="connsiteY69" fmla="*/ 2874 h 10000"/>
              <a:gd name="connsiteX70" fmla="*/ 4516 w 9094"/>
              <a:gd name="connsiteY70" fmla="*/ 3409 h 10000"/>
              <a:gd name="connsiteX71" fmla="*/ 4516 w 9094"/>
              <a:gd name="connsiteY71" fmla="*/ 3409 h 10000"/>
              <a:gd name="connsiteX0" fmla="*/ 4966 w 10000"/>
              <a:gd name="connsiteY0" fmla="*/ 3409 h 9893"/>
              <a:gd name="connsiteX1" fmla="*/ 4966 w 10000"/>
              <a:gd name="connsiteY1" fmla="*/ 3931 h 9893"/>
              <a:gd name="connsiteX2" fmla="*/ 4966 w 10000"/>
              <a:gd name="connsiteY2" fmla="*/ 4358 h 9893"/>
              <a:gd name="connsiteX3" fmla="*/ 4966 w 10000"/>
              <a:gd name="connsiteY3" fmla="*/ 4786 h 9893"/>
              <a:gd name="connsiteX4" fmla="*/ 4966 w 10000"/>
              <a:gd name="connsiteY4" fmla="*/ 5214 h 9893"/>
              <a:gd name="connsiteX5" fmla="*/ 4966 w 10000"/>
              <a:gd name="connsiteY5" fmla="*/ 5642 h 9893"/>
              <a:gd name="connsiteX6" fmla="*/ 4966 w 10000"/>
              <a:gd name="connsiteY6" fmla="*/ 5962 h 9893"/>
              <a:gd name="connsiteX7" fmla="*/ 4966 w 10000"/>
              <a:gd name="connsiteY7" fmla="*/ 6284 h 9893"/>
              <a:gd name="connsiteX8" fmla="*/ 4966 w 10000"/>
              <a:gd name="connsiteY8" fmla="*/ 6484 h 9893"/>
              <a:gd name="connsiteX9" fmla="*/ 4463 w 10000"/>
              <a:gd name="connsiteY9" fmla="*/ 7018 h 9893"/>
              <a:gd name="connsiteX10" fmla="*/ 4463 w 10000"/>
              <a:gd name="connsiteY10" fmla="*/ 7447 h 9893"/>
              <a:gd name="connsiteX11" fmla="*/ 4966 w 10000"/>
              <a:gd name="connsiteY11" fmla="*/ 7767 h 9893"/>
              <a:gd name="connsiteX12" fmla="*/ 4966 w 10000"/>
              <a:gd name="connsiteY12" fmla="*/ 8089 h 9893"/>
              <a:gd name="connsiteX13" fmla="*/ 5471 w 10000"/>
              <a:gd name="connsiteY13" fmla="*/ 8409 h 9893"/>
              <a:gd name="connsiteX14" fmla="*/ 5975 w 10000"/>
              <a:gd name="connsiteY14" fmla="*/ 8731 h 9893"/>
              <a:gd name="connsiteX15" fmla="*/ 6475 w 10000"/>
              <a:gd name="connsiteY15" fmla="*/ 8931 h 9893"/>
              <a:gd name="connsiteX16" fmla="*/ 7485 w 10000"/>
              <a:gd name="connsiteY16" fmla="*/ 9038 h 9893"/>
              <a:gd name="connsiteX17" fmla="*/ 8488 w 10000"/>
              <a:gd name="connsiteY17" fmla="*/ 9145 h 9893"/>
              <a:gd name="connsiteX18" fmla="*/ 10000 w 10000"/>
              <a:gd name="connsiteY18" fmla="*/ 9251 h 9893"/>
              <a:gd name="connsiteX19" fmla="*/ 7485 w 10000"/>
              <a:gd name="connsiteY19" fmla="*/ 9893 h 9893"/>
              <a:gd name="connsiteX20" fmla="*/ 5975 w 10000"/>
              <a:gd name="connsiteY20" fmla="*/ 9680 h 9893"/>
              <a:gd name="connsiteX21" fmla="*/ 4463 w 10000"/>
              <a:gd name="connsiteY21" fmla="*/ 9572 h 9893"/>
              <a:gd name="connsiteX22" fmla="*/ 3523 w 10000"/>
              <a:gd name="connsiteY22" fmla="*/ 9358 h 9893"/>
              <a:gd name="connsiteX23" fmla="*/ 3020 w 10000"/>
              <a:gd name="connsiteY23" fmla="*/ 9038 h 9893"/>
              <a:gd name="connsiteX24" fmla="*/ 2515 w 10000"/>
              <a:gd name="connsiteY24" fmla="*/ 8731 h 9893"/>
              <a:gd name="connsiteX25" fmla="*/ 2012 w 10000"/>
              <a:gd name="connsiteY25" fmla="*/ 8302 h 9893"/>
              <a:gd name="connsiteX26" fmla="*/ 2012 w 10000"/>
              <a:gd name="connsiteY26" fmla="*/ 7874 h 9893"/>
              <a:gd name="connsiteX27" fmla="*/ 2012 w 10000"/>
              <a:gd name="connsiteY27" fmla="*/ 7340 h 9893"/>
              <a:gd name="connsiteX28" fmla="*/ 2012 w 10000"/>
              <a:gd name="connsiteY28" fmla="*/ 6698 h 9893"/>
              <a:gd name="connsiteX29" fmla="*/ 2012 w 10000"/>
              <a:gd name="connsiteY29" fmla="*/ 5962 h 9893"/>
              <a:gd name="connsiteX30" fmla="*/ 2012 w 10000"/>
              <a:gd name="connsiteY30" fmla="*/ 5535 h 9893"/>
              <a:gd name="connsiteX31" fmla="*/ 2012 w 10000"/>
              <a:gd name="connsiteY31" fmla="*/ 5107 h 9893"/>
              <a:gd name="connsiteX32" fmla="*/ 2012 w 10000"/>
              <a:gd name="connsiteY32" fmla="*/ 4680 h 9893"/>
              <a:gd name="connsiteX33" fmla="*/ 2012 w 10000"/>
              <a:gd name="connsiteY33" fmla="*/ 4251 h 9893"/>
              <a:gd name="connsiteX34" fmla="*/ 2012 w 10000"/>
              <a:gd name="connsiteY34" fmla="*/ 3730 h 9893"/>
              <a:gd name="connsiteX35" fmla="*/ 2012 w 10000"/>
              <a:gd name="connsiteY35" fmla="*/ 3302 h 9893"/>
              <a:gd name="connsiteX36" fmla="*/ 2012 w 10000"/>
              <a:gd name="connsiteY36" fmla="*/ 2982 h 9893"/>
              <a:gd name="connsiteX37" fmla="*/ 2012 w 10000"/>
              <a:gd name="connsiteY37" fmla="*/ 2553 h 9893"/>
              <a:gd name="connsiteX38" fmla="*/ 2012 w 10000"/>
              <a:gd name="connsiteY38" fmla="*/ 2233 h 9893"/>
              <a:gd name="connsiteX39" fmla="*/ 1510 w 10000"/>
              <a:gd name="connsiteY39" fmla="*/ 1912 h 9893"/>
              <a:gd name="connsiteX40" fmla="*/ 1510 w 10000"/>
              <a:gd name="connsiteY40" fmla="*/ 1698 h 9893"/>
              <a:gd name="connsiteX41" fmla="*/ 1510 w 10000"/>
              <a:gd name="connsiteY41" fmla="*/ 1377 h 9893"/>
              <a:gd name="connsiteX42" fmla="*/ 1510 w 10000"/>
              <a:gd name="connsiteY42" fmla="*/ 1176 h 9893"/>
              <a:gd name="connsiteX43" fmla="*/ 1510 w 10000"/>
              <a:gd name="connsiteY43" fmla="*/ 1069 h 9893"/>
              <a:gd name="connsiteX44" fmla="*/ 1510 w 10000"/>
              <a:gd name="connsiteY44" fmla="*/ 856 h 9893"/>
              <a:gd name="connsiteX45" fmla="*/ 1009 w 10000"/>
              <a:gd name="connsiteY45" fmla="*/ 749 h 9893"/>
              <a:gd name="connsiteX46" fmla="*/ 1009 w 10000"/>
              <a:gd name="connsiteY46" fmla="*/ 535 h 9893"/>
              <a:gd name="connsiteX47" fmla="*/ 499 w 10000"/>
              <a:gd name="connsiteY47" fmla="*/ 428 h 9893"/>
              <a:gd name="connsiteX48" fmla="*/ 0 w 10000"/>
              <a:gd name="connsiteY48" fmla="*/ 320 h 9893"/>
              <a:gd name="connsiteX49" fmla="*/ 0 w 10000"/>
              <a:gd name="connsiteY49" fmla="*/ 214 h 9893"/>
              <a:gd name="connsiteX50" fmla="*/ 0 w 10000"/>
              <a:gd name="connsiteY50" fmla="*/ 107 h 9893"/>
              <a:gd name="connsiteX51" fmla="*/ 499 w 10000"/>
              <a:gd name="connsiteY51" fmla="*/ 0 h 9893"/>
              <a:gd name="connsiteX52" fmla="*/ 499 w 10000"/>
              <a:gd name="connsiteY52" fmla="*/ 0 h 9893"/>
              <a:gd name="connsiteX53" fmla="*/ 1510 w 10000"/>
              <a:gd name="connsiteY53" fmla="*/ 0 h 9893"/>
              <a:gd name="connsiteX54" fmla="*/ 2515 w 10000"/>
              <a:gd name="connsiteY54" fmla="*/ 0 h 9893"/>
              <a:gd name="connsiteX55" fmla="*/ 3523 w 10000"/>
              <a:gd name="connsiteY55" fmla="*/ 107 h 9893"/>
              <a:gd name="connsiteX56" fmla="*/ 4463 w 10000"/>
              <a:gd name="connsiteY56" fmla="*/ 214 h 9893"/>
              <a:gd name="connsiteX57" fmla="*/ 5471 w 10000"/>
              <a:gd name="connsiteY57" fmla="*/ 320 h 9893"/>
              <a:gd name="connsiteX58" fmla="*/ 5975 w 10000"/>
              <a:gd name="connsiteY58" fmla="*/ 428 h 9893"/>
              <a:gd name="connsiteX59" fmla="*/ 6475 w 10000"/>
              <a:gd name="connsiteY59" fmla="*/ 428 h 9893"/>
              <a:gd name="connsiteX60" fmla="*/ 6475 w 10000"/>
              <a:gd name="connsiteY60" fmla="*/ 642 h 9893"/>
              <a:gd name="connsiteX61" fmla="*/ 5975 w 10000"/>
              <a:gd name="connsiteY61" fmla="*/ 856 h 9893"/>
              <a:gd name="connsiteX62" fmla="*/ 5975 w 10000"/>
              <a:gd name="connsiteY62" fmla="*/ 962 h 9893"/>
              <a:gd name="connsiteX63" fmla="*/ 5975 w 10000"/>
              <a:gd name="connsiteY63" fmla="*/ 1176 h 9893"/>
              <a:gd name="connsiteX64" fmla="*/ 5471 w 10000"/>
              <a:gd name="connsiteY64" fmla="*/ 1377 h 9893"/>
              <a:gd name="connsiteX65" fmla="*/ 5471 w 10000"/>
              <a:gd name="connsiteY65" fmla="*/ 1591 h 9893"/>
              <a:gd name="connsiteX66" fmla="*/ 5471 w 10000"/>
              <a:gd name="connsiteY66" fmla="*/ 1912 h 9893"/>
              <a:gd name="connsiteX67" fmla="*/ 5471 w 10000"/>
              <a:gd name="connsiteY67" fmla="*/ 2340 h 9893"/>
              <a:gd name="connsiteX68" fmla="*/ 4966 w 10000"/>
              <a:gd name="connsiteY68" fmla="*/ 2874 h 9893"/>
              <a:gd name="connsiteX69" fmla="*/ 4966 w 10000"/>
              <a:gd name="connsiteY69" fmla="*/ 3409 h 9893"/>
              <a:gd name="connsiteX70" fmla="*/ 4966 w 10000"/>
              <a:gd name="connsiteY70" fmla="*/ 3409 h 9893"/>
              <a:gd name="connsiteX0" fmla="*/ 4966 w 10000"/>
              <a:gd name="connsiteY0" fmla="*/ 3446 h 9785"/>
              <a:gd name="connsiteX1" fmla="*/ 4966 w 10000"/>
              <a:gd name="connsiteY1" fmla="*/ 3974 h 9785"/>
              <a:gd name="connsiteX2" fmla="*/ 4966 w 10000"/>
              <a:gd name="connsiteY2" fmla="*/ 4405 h 9785"/>
              <a:gd name="connsiteX3" fmla="*/ 4966 w 10000"/>
              <a:gd name="connsiteY3" fmla="*/ 4838 h 9785"/>
              <a:gd name="connsiteX4" fmla="*/ 4966 w 10000"/>
              <a:gd name="connsiteY4" fmla="*/ 5270 h 9785"/>
              <a:gd name="connsiteX5" fmla="*/ 4966 w 10000"/>
              <a:gd name="connsiteY5" fmla="*/ 5703 h 9785"/>
              <a:gd name="connsiteX6" fmla="*/ 4966 w 10000"/>
              <a:gd name="connsiteY6" fmla="*/ 6026 h 9785"/>
              <a:gd name="connsiteX7" fmla="*/ 4966 w 10000"/>
              <a:gd name="connsiteY7" fmla="*/ 6352 h 9785"/>
              <a:gd name="connsiteX8" fmla="*/ 4966 w 10000"/>
              <a:gd name="connsiteY8" fmla="*/ 6554 h 9785"/>
              <a:gd name="connsiteX9" fmla="*/ 4463 w 10000"/>
              <a:gd name="connsiteY9" fmla="*/ 7094 h 9785"/>
              <a:gd name="connsiteX10" fmla="*/ 4463 w 10000"/>
              <a:gd name="connsiteY10" fmla="*/ 7528 h 9785"/>
              <a:gd name="connsiteX11" fmla="*/ 4966 w 10000"/>
              <a:gd name="connsiteY11" fmla="*/ 7851 h 9785"/>
              <a:gd name="connsiteX12" fmla="*/ 4966 w 10000"/>
              <a:gd name="connsiteY12" fmla="*/ 8176 h 9785"/>
              <a:gd name="connsiteX13" fmla="*/ 5471 w 10000"/>
              <a:gd name="connsiteY13" fmla="*/ 8500 h 9785"/>
              <a:gd name="connsiteX14" fmla="*/ 5975 w 10000"/>
              <a:gd name="connsiteY14" fmla="*/ 8825 h 9785"/>
              <a:gd name="connsiteX15" fmla="*/ 6475 w 10000"/>
              <a:gd name="connsiteY15" fmla="*/ 9028 h 9785"/>
              <a:gd name="connsiteX16" fmla="*/ 7485 w 10000"/>
              <a:gd name="connsiteY16" fmla="*/ 9136 h 9785"/>
              <a:gd name="connsiteX17" fmla="*/ 8488 w 10000"/>
              <a:gd name="connsiteY17" fmla="*/ 9244 h 9785"/>
              <a:gd name="connsiteX18" fmla="*/ 10000 w 10000"/>
              <a:gd name="connsiteY18" fmla="*/ 9351 h 9785"/>
              <a:gd name="connsiteX19" fmla="*/ 5975 w 10000"/>
              <a:gd name="connsiteY19" fmla="*/ 9785 h 9785"/>
              <a:gd name="connsiteX20" fmla="*/ 4463 w 10000"/>
              <a:gd name="connsiteY20" fmla="*/ 9676 h 9785"/>
              <a:gd name="connsiteX21" fmla="*/ 3523 w 10000"/>
              <a:gd name="connsiteY21" fmla="*/ 9459 h 9785"/>
              <a:gd name="connsiteX22" fmla="*/ 3020 w 10000"/>
              <a:gd name="connsiteY22" fmla="*/ 9136 h 9785"/>
              <a:gd name="connsiteX23" fmla="*/ 2515 w 10000"/>
              <a:gd name="connsiteY23" fmla="*/ 8825 h 9785"/>
              <a:gd name="connsiteX24" fmla="*/ 2012 w 10000"/>
              <a:gd name="connsiteY24" fmla="*/ 8392 h 9785"/>
              <a:gd name="connsiteX25" fmla="*/ 2012 w 10000"/>
              <a:gd name="connsiteY25" fmla="*/ 7959 h 9785"/>
              <a:gd name="connsiteX26" fmla="*/ 2012 w 10000"/>
              <a:gd name="connsiteY26" fmla="*/ 7419 h 9785"/>
              <a:gd name="connsiteX27" fmla="*/ 2012 w 10000"/>
              <a:gd name="connsiteY27" fmla="*/ 6770 h 9785"/>
              <a:gd name="connsiteX28" fmla="*/ 2012 w 10000"/>
              <a:gd name="connsiteY28" fmla="*/ 6026 h 9785"/>
              <a:gd name="connsiteX29" fmla="*/ 2012 w 10000"/>
              <a:gd name="connsiteY29" fmla="*/ 5595 h 9785"/>
              <a:gd name="connsiteX30" fmla="*/ 2012 w 10000"/>
              <a:gd name="connsiteY30" fmla="*/ 5162 h 9785"/>
              <a:gd name="connsiteX31" fmla="*/ 2012 w 10000"/>
              <a:gd name="connsiteY31" fmla="*/ 4731 h 9785"/>
              <a:gd name="connsiteX32" fmla="*/ 2012 w 10000"/>
              <a:gd name="connsiteY32" fmla="*/ 4297 h 9785"/>
              <a:gd name="connsiteX33" fmla="*/ 2012 w 10000"/>
              <a:gd name="connsiteY33" fmla="*/ 3770 h 9785"/>
              <a:gd name="connsiteX34" fmla="*/ 2012 w 10000"/>
              <a:gd name="connsiteY34" fmla="*/ 3338 h 9785"/>
              <a:gd name="connsiteX35" fmla="*/ 2012 w 10000"/>
              <a:gd name="connsiteY35" fmla="*/ 3014 h 9785"/>
              <a:gd name="connsiteX36" fmla="*/ 2012 w 10000"/>
              <a:gd name="connsiteY36" fmla="*/ 2581 h 9785"/>
              <a:gd name="connsiteX37" fmla="*/ 2012 w 10000"/>
              <a:gd name="connsiteY37" fmla="*/ 2257 h 9785"/>
              <a:gd name="connsiteX38" fmla="*/ 1510 w 10000"/>
              <a:gd name="connsiteY38" fmla="*/ 1933 h 9785"/>
              <a:gd name="connsiteX39" fmla="*/ 1510 w 10000"/>
              <a:gd name="connsiteY39" fmla="*/ 1716 h 9785"/>
              <a:gd name="connsiteX40" fmla="*/ 1510 w 10000"/>
              <a:gd name="connsiteY40" fmla="*/ 1392 h 9785"/>
              <a:gd name="connsiteX41" fmla="*/ 1510 w 10000"/>
              <a:gd name="connsiteY41" fmla="*/ 1189 h 9785"/>
              <a:gd name="connsiteX42" fmla="*/ 1510 w 10000"/>
              <a:gd name="connsiteY42" fmla="*/ 1081 h 9785"/>
              <a:gd name="connsiteX43" fmla="*/ 1510 w 10000"/>
              <a:gd name="connsiteY43" fmla="*/ 865 h 9785"/>
              <a:gd name="connsiteX44" fmla="*/ 1009 w 10000"/>
              <a:gd name="connsiteY44" fmla="*/ 757 h 9785"/>
              <a:gd name="connsiteX45" fmla="*/ 1009 w 10000"/>
              <a:gd name="connsiteY45" fmla="*/ 541 h 9785"/>
              <a:gd name="connsiteX46" fmla="*/ 499 w 10000"/>
              <a:gd name="connsiteY46" fmla="*/ 433 h 9785"/>
              <a:gd name="connsiteX47" fmla="*/ 0 w 10000"/>
              <a:gd name="connsiteY47" fmla="*/ 323 h 9785"/>
              <a:gd name="connsiteX48" fmla="*/ 0 w 10000"/>
              <a:gd name="connsiteY48" fmla="*/ 216 h 9785"/>
              <a:gd name="connsiteX49" fmla="*/ 0 w 10000"/>
              <a:gd name="connsiteY49" fmla="*/ 108 h 9785"/>
              <a:gd name="connsiteX50" fmla="*/ 499 w 10000"/>
              <a:gd name="connsiteY50" fmla="*/ 0 h 9785"/>
              <a:gd name="connsiteX51" fmla="*/ 499 w 10000"/>
              <a:gd name="connsiteY51" fmla="*/ 0 h 9785"/>
              <a:gd name="connsiteX52" fmla="*/ 1510 w 10000"/>
              <a:gd name="connsiteY52" fmla="*/ 0 h 9785"/>
              <a:gd name="connsiteX53" fmla="*/ 2515 w 10000"/>
              <a:gd name="connsiteY53" fmla="*/ 0 h 9785"/>
              <a:gd name="connsiteX54" fmla="*/ 3523 w 10000"/>
              <a:gd name="connsiteY54" fmla="*/ 108 h 9785"/>
              <a:gd name="connsiteX55" fmla="*/ 4463 w 10000"/>
              <a:gd name="connsiteY55" fmla="*/ 216 h 9785"/>
              <a:gd name="connsiteX56" fmla="*/ 5471 w 10000"/>
              <a:gd name="connsiteY56" fmla="*/ 323 h 9785"/>
              <a:gd name="connsiteX57" fmla="*/ 5975 w 10000"/>
              <a:gd name="connsiteY57" fmla="*/ 433 h 9785"/>
              <a:gd name="connsiteX58" fmla="*/ 6475 w 10000"/>
              <a:gd name="connsiteY58" fmla="*/ 433 h 9785"/>
              <a:gd name="connsiteX59" fmla="*/ 6475 w 10000"/>
              <a:gd name="connsiteY59" fmla="*/ 649 h 9785"/>
              <a:gd name="connsiteX60" fmla="*/ 5975 w 10000"/>
              <a:gd name="connsiteY60" fmla="*/ 865 h 9785"/>
              <a:gd name="connsiteX61" fmla="*/ 5975 w 10000"/>
              <a:gd name="connsiteY61" fmla="*/ 972 h 9785"/>
              <a:gd name="connsiteX62" fmla="*/ 5975 w 10000"/>
              <a:gd name="connsiteY62" fmla="*/ 1189 h 9785"/>
              <a:gd name="connsiteX63" fmla="*/ 5471 w 10000"/>
              <a:gd name="connsiteY63" fmla="*/ 1392 h 9785"/>
              <a:gd name="connsiteX64" fmla="*/ 5471 w 10000"/>
              <a:gd name="connsiteY64" fmla="*/ 1608 h 9785"/>
              <a:gd name="connsiteX65" fmla="*/ 5471 w 10000"/>
              <a:gd name="connsiteY65" fmla="*/ 1933 h 9785"/>
              <a:gd name="connsiteX66" fmla="*/ 5471 w 10000"/>
              <a:gd name="connsiteY66" fmla="*/ 2365 h 9785"/>
              <a:gd name="connsiteX67" fmla="*/ 4966 w 10000"/>
              <a:gd name="connsiteY67" fmla="*/ 2905 h 9785"/>
              <a:gd name="connsiteX68" fmla="*/ 4966 w 10000"/>
              <a:gd name="connsiteY68" fmla="*/ 3446 h 9785"/>
              <a:gd name="connsiteX69" fmla="*/ 4966 w 10000"/>
              <a:gd name="connsiteY69" fmla="*/ 3446 h 9785"/>
              <a:gd name="connsiteX0" fmla="*/ 4966 w 8488"/>
              <a:gd name="connsiteY0" fmla="*/ 3522 h 10000"/>
              <a:gd name="connsiteX1" fmla="*/ 4966 w 8488"/>
              <a:gd name="connsiteY1" fmla="*/ 4061 h 10000"/>
              <a:gd name="connsiteX2" fmla="*/ 4966 w 8488"/>
              <a:gd name="connsiteY2" fmla="*/ 4502 h 10000"/>
              <a:gd name="connsiteX3" fmla="*/ 4966 w 8488"/>
              <a:gd name="connsiteY3" fmla="*/ 4944 h 10000"/>
              <a:gd name="connsiteX4" fmla="*/ 4966 w 8488"/>
              <a:gd name="connsiteY4" fmla="*/ 5386 h 10000"/>
              <a:gd name="connsiteX5" fmla="*/ 4966 w 8488"/>
              <a:gd name="connsiteY5" fmla="*/ 5828 h 10000"/>
              <a:gd name="connsiteX6" fmla="*/ 4966 w 8488"/>
              <a:gd name="connsiteY6" fmla="*/ 6158 h 10000"/>
              <a:gd name="connsiteX7" fmla="*/ 4966 w 8488"/>
              <a:gd name="connsiteY7" fmla="*/ 6492 h 10000"/>
              <a:gd name="connsiteX8" fmla="*/ 4966 w 8488"/>
              <a:gd name="connsiteY8" fmla="*/ 6698 h 10000"/>
              <a:gd name="connsiteX9" fmla="*/ 4463 w 8488"/>
              <a:gd name="connsiteY9" fmla="*/ 7250 h 10000"/>
              <a:gd name="connsiteX10" fmla="*/ 4463 w 8488"/>
              <a:gd name="connsiteY10" fmla="*/ 7693 h 10000"/>
              <a:gd name="connsiteX11" fmla="*/ 4966 w 8488"/>
              <a:gd name="connsiteY11" fmla="*/ 8024 h 10000"/>
              <a:gd name="connsiteX12" fmla="*/ 4966 w 8488"/>
              <a:gd name="connsiteY12" fmla="*/ 8356 h 10000"/>
              <a:gd name="connsiteX13" fmla="*/ 5471 w 8488"/>
              <a:gd name="connsiteY13" fmla="*/ 8687 h 10000"/>
              <a:gd name="connsiteX14" fmla="*/ 5975 w 8488"/>
              <a:gd name="connsiteY14" fmla="*/ 9019 h 10000"/>
              <a:gd name="connsiteX15" fmla="*/ 6475 w 8488"/>
              <a:gd name="connsiteY15" fmla="*/ 9226 h 10000"/>
              <a:gd name="connsiteX16" fmla="*/ 7485 w 8488"/>
              <a:gd name="connsiteY16" fmla="*/ 9337 h 10000"/>
              <a:gd name="connsiteX17" fmla="*/ 8488 w 8488"/>
              <a:gd name="connsiteY17" fmla="*/ 9447 h 10000"/>
              <a:gd name="connsiteX18" fmla="*/ 5975 w 8488"/>
              <a:gd name="connsiteY18" fmla="*/ 10000 h 10000"/>
              <a:gd name="connsiteX19" fmla="*/ 4463 w 8488"/>
              <a:gd name="connsiteY19" fmla="*/ 9889 h 10000"/>
              <a:gd name="connsiteX20" fmla="*/ 3523 w 8488"/>
              <a:gd name="connsiteY20" fmla="*/ 9667 h 10000"/>
              <a:gd name="connsiteX21" fmla="*/ 3020 w 8488"/>
              <a:gd name="connsiteY21" fmla="*/ 9337 h 10000"/>
              <a:gd name="connsiteX22" fmla="*/ 2515 w 8488"/>
              <a:gd name="connsiteY22" fmla="*/ 9019 h 10000"/>
              <a:gd name="connsiteX23" fmla="*/ 2012 w 8488"/>
              <a:gd name="connsiteY23" fmla="*/ 8576 h 10000"/>
              <a:gd name="connsiteX24" fmla="*/ 2012 w 8488"/>
              <a:gd name="connsiteY24" fmla="*/ 8134 h 10000"/>
              <a:gd name="connsiteX25" fmla="*/ 2012 w 8488"/>
              <a:gd name="connsiteY25" fmla="*/ 7582 h 10000"/>
              <a:gd name="connsiteX26" fmla="*/ 2012 w 8488"/>
              <a:gd name="connsiteY26" fmla="*/ 6919 h 10000"/>
              <a:gd name="connsiteX27" fmla="*/ 2012 w 8488"/>
              <a:gd name="connsiteY27" fmla="*/ 6158 h 10000"/>
              <a:gd name="connsiteX28" fmla="*/ 2012 w 8488"/>
              <a:gd name="connsiteY28" fmla="*/ 5718 h 10000"/>
              <a:gd name="connsiteX29" fmla="*/ 2012 w 8488"/>
              <a:gd name="connsiteY29" fmla="*/ 5275 h 10000"/>
              <a:gd name="connsiteX30" fmla="*/ 2012 w 8488"/>
              <a:gd name="connsiteY30" fmla="*/ 4835 h 10000"/>
              <a:gd name="connsiteX31" fmla="*/ 2012 w 8488"/>
              <a:gd name="connsiteY31" fmla="*/ 4391 h 10000"/>
              <a:gd name="connsiteX32" fmla="*/ 2012 w 8488"/>
              <a:gd name="connsiteY32" fmla="*/ 3853 h 10000"/>
              <a:gd name="connsiteX33" fmla="*/ 2012 w 8488"/>
              <a:gd name="connsiteY33" fmla="*/ 3411 h 10000"/>
              <a:gd name="connsiteX34" fmla="*/ 2012 w 8488"/>
              <a:gd name="connsiteY34" fmla="*/ 3080 h 10000"/>
              <a:gd name="connsiteX35" fmla="*/ 2012 w 8488"/>
              <a:gd name="connsiteY35" fmla="*/ 2638 h 10000"/>
              <a:gd name="connsiteX36" fmla="*/ 2012 w 8488"/>
              <a:gd name="connsiteY36" fmla="*/ 2307 h 10000"/>
              <a:gd name="connsiteX37" fmla="*/ 1510 w 8488"/>
              <a:gd name="connsiteY37" fmla="*/ 1975 h 10000"/>
              <a:gd name="connsiteX38" fmla="*/ 1510 w 8488"/>
              <a:gd name="connsiteY38" fmla="*/ 1754 h 10000"/>
              <a:gd name="connsiteX39" fmla="*/ 1510 w 8488"/>
              <a:gd name="connsiteY39" fmla="*/ 1423 h 10000"/>
              <a:gd name="connsiteX40" fmla="*/ 1510 w 8488"/>
              <a:gd name="connsiteY40" fmla="*/ 1215 h 10000"/>
              <a:gd name="connsiteX41" fmla="*/ 1510 w 8488"/>
              <a:gd name="connsiteY41" fmla="*/ 1105 h 10000"/>
              <a:gd name="connsiteX42" fmla="*/ 1510 w 8488"/>
              <a:gd name="connsiteY42" fmla="*/ 884 h 10000"/>
              <a:gd name="connsiteX43" fmla="*/ 1009 w 8488"/>
              <a:gd name="connsiteY43" fmla="*/ 774 h 10000"/>
              <a:gd name="connsiteX44" fmla="*/ 1009 w 8488"/>
              <a:gd name="connsiteY44" fmla="*/ 553 h 10000"/>
              <a:gd name="connsiteX45" fmla="*/ 499 w 8488"/>
              <a:gd name="connsiteY45" fmla="*/ 443 h 10000"/>
              <a:gd name="connsiteX46" fmla="*/ 0 w 8488"/>
              <a:gd name="connsiteY46" fmla="*/ 330 h 10000"/>
              <a:gd name="connsiteX47" fmla="*/ 0 w 8488"/>
              <a:gd name="connsiteY47" fmla="*/ 221 h 10000"/>
              <a:gd name="connsiteX48" fmla="*/ 0 w 8488"/>
              <a:gd name="connsiteY48" fmla="*/ 110 h 10000"/>
              <a:gd name="connsiteX49" fmla="*/ 499 w 8488"/>
              <a:gd name="connsiteY49" fmla="*/ 0 h 10000"/>
              <a:gd name="connsiteX50" fmla="*/ 499 w 8488"/>
              <a:gd name="connsiteY50" fmla="*/ 0 h 10000"/>
              <a:gd name="connsiteX51" fmla="*/ 1510 w 8488"/>
              <a:gd name="connsiteY51" fmla="*/ 0 h 10000"/>
              <a:gd name="connsiteX52" fmla="*/ 2515 w 8488"/>
              <a:gd name="connsiteY52" fmla="*/ 0 h 10000"/>
              <a:gd name="connsiteX53" fmla="*/ 3523 w 8488"/>
              <a:gd name="connsiteY53" fmla="*/ 110 h 10000"/>
              <a:gd name="connsiteX54" fmla="*/ 4463 w 8488"/>
              <a:gd name="connsiteY54" fmla="*/ 221 h 10000"/>
              <a:gd name="connsiteX55" fmla="*/ 5471 w 8488"/>
              <a:gd name="connsiteY55" fmla="*/ 330 h 10000"/>
              <a:gd name="connsiteX56" fmla="*/ 5975 w 8488"/>
              <a:gd name="connsiteY56" fmla="*/ 443 h 10000"/>
              <a:gd name="connsiteX57" fmla="*/ 6475 w 8488"/>
              <a:gd name="connsiteY57" fmla="*/ 443 h 10000"/>
              <a:gd name="connsiteX58" fmla="*/ 6475 w 8488"/>
              <a:gd name="connsiteY58" fmla="*/ 663 h 10000"/>
              <a:gd name="connsiteX59" fmla="*/ 5975 w 8488"/>
              <a:gd name="connsiteY59" fmla="*/ 884 h 10000"/>
              <a:gd name="connsiteX60" fmla="*/ 5975 w 8488"/>
              <a:gd name="connsiteY60" fmla="*/ 993 h 10000"/>
              <a:gd name="connsiteX61" fmla="*/ 5975 w 8488"/>
              <a:gd name="connsiteY61" fmla="*/ 1215 h 10000"/>
              <a:gd name="connsiteX62" fmla="*/ 5471 w 8488"/>
              <a:gd name="connsiteY62" fmla="*/ 1423 h 10000"/>
              <a:gd name="connsiteX63" fmla="*/ 5471 w 8488"/>
              <a:gd name="connsiteY63" fmla="*/ 1643 h 10000"/>
              <a:gd name="connsiteX64" fmla="*/ 5471 w 8488"/>
              <a:gd name="connsiteY64" fmla="*/ 1975 h 10000"/>
              <a:gd name="connsiteX65" fmla="*/ 5471 w 8488"/>
              <a:gd name="connsiteY65" fmla="*/ 2417 h 10000"/>
              <a:gd name="connsiteX66" fmla="*/ 4966 w 8488"/>
              <a:gd name="connsiteY66" fmla="*/ 2969 h 10000"/>
              <a:gd name="connsiteX67" fmla="*/ 4966 w 8488"/>
              <a:gd name="connsiteY67" fmla="*/ 3522 h 10000"/>
              <a:gd name="connsiteX68" fmla="*/ 4966 w 8488"/>
              <a:gd name="connsiteY68" fmla="*/ 3522 h 10000"/>
              <a:gd name="connsiteX0" fmla="*/ 5851 w 8818"/>
              <a:gd name="connsiteY0" fmla="*/ 3522 h 10000"/>
              <a:gd name="connsiteX1" fmla="*/ 5851 w 8818"/>
              <a:gd name="connsiteY1" fmla="*/ 4061 h 10000"/>
              <a:gd name="connsiteX2" fmla="*/ 5851 w 8818"/>
              <a:gd name="connsiteY2" fmla="*/ 4502 h 10000"/>
              <a:gd name="connsiteX3" fmla="*/ 5851 w 8818"/>
              <a:gd name="connsiteY3" fmla="*/ 4944 h 10000"/>
              <a:gd name="connsiteX4" fmla="*/ 5851 w 8818"/>
              <a:gd name="connsiteY4" fmla="*/ 5386 h 10000"/>
              <a:gd name="connsiteX5" fmla="*/ 5851 w 8818"/>
              <a:gd name="connsiteY5" fmla="*/ 5828 h 10000"/>
              <a:gd name="connsiteX6" fmla="*/ 5851 w 8818"/>
              <a:gd name="connsiteY6" fmla="*/ 6158 h 10000"/>
              <a:gd name="connsiteX7" fmla="*/ 5851 w 8818"/>
              <a:gd name="connsiteY7" fmla="*/ 6492 h 10000"/>
              <a:gd name="connsiteX8" fmla="*/ 5851 w 8818"/>
              <a:gd name="connsiteY8" fmla="*/ 6698 h 10000"/>
              <a:gd name="connsiteX9" fmla="*/ 5258 w 8818"/>
              <a:gd name="connsiteY9" fmla="*/ 7250 h 10000"/>
              <a:gd name="connsiteX10" fmla="*/ 5258 w 8818"/>
              <a:gd name="connsiteY10" fmla="*/ 7693 h 10000"/>
              <a:gd name="connsiteX11" fmla="*/ 5851 w 8818"/>
              <a:gd name="connsiteY11" fmla="*/ 8024 h 10000"/>
              <a:gd name="connsiteX12" fmla="*/ 5851 w 8818"/>
              <a:gd name="connsiteY12" fmla="*/ 8356 h 10000"/>
              <a:gd name="connsiteX13" fmla="*/ 6446 w 8818"/>
              <a:gd name="connsiteY13" fmla="*/ 8687 h 10000"/>
              <a:gd name="connsiteX14" fmla="*/ 7039 w 8818"/>
              <a:gd name="connsiteY14" fmla="*/ 9019 h 10000"/>
              <a:gd name="connsiteX15" fmla="*/ 7628 w 8818"/>
              <a:gd name="connsiteY15" fmla="*/ 9226 h 10000"/>
              <a:gd name="connsiteX16" fmla="*/ 8818 w 8818"/>
              <a:gd name="connsiteY16" fmla="*/ 9337 h 10000"/>
              <a:gd name="connsiteX17" fmla="*/ 7039 w 8818"/>
              <a:gd name="connsiteY17" fmla="*/ 10000 h 10000"/>
              <a:gd name="connsiteX18" fmla="*/ 5258 w 8818"/>
              <a:gd name="connsiteY18" fmla="*/ 9889 h 10000"/>
              <a:gd name="connsiteX19" fmla="*/ 4151 w 8818"/>
              <a:gd name="connsiteY19" fmla="*/ 9667 h 10000"/>
              <a:gd name="connsiteX20" fmla="*/ 3558 w 8818"/>
              <a:gd name="connsiteY20" fmla="*/ 9337 h 10000"/>
              <a:gd name="connsiteX21" fmla="*/ 2963 w 8818"/>
              <a:gd name="connsiteY21" fmla="*/ 9019 h 10000"/>
              <a:gd name="connsiteX22" fmla="*/ 2370 w 8818"/>
              <a:gd name="connsiteY22" fmla="*/ 8576 h 10000"/>
              <a:gd name="connsiteX23" fmla="*/ 2370 w 8818"/>
              <a:gd name="connsiteY23" fmla="*/ 8134 h 10000"/>
              <a:gd name="connsiteX24" fmla="*/ 2370 w 8818"/>
              <a:gd name="connsiteY24" fmla="*/ 7582 h 10000"/>
              <a:gd name="connsiteX25" fmla="*/ 2370 w 8818"/>
              <a:gd name="connsiteY25" fmla="*/ 6919 h 10000"/>
              <a:gd name="connsiteX26" fmla="*/ 2370 w 8818"/>
              <a:gd name="connsiteY26" fmla="*/ 6158 h 10000"/>
              <a:gd name="connsiteX27" fmla="*/ 2370 w 8818"/>
              <a:gd name="connsiteY27" fmla="*/ 5718 h 10000"/>
              <a:gd name="connsiteX28" fmla="*/ 2370 w 8818"/>
              <a:gd name="connsiteY28" fmla="*/ 5275 h 10000"/>
              <a:gd name="connsiteX29" fmla="*/ 2370 w 8818"/>
              <a:gd name="connsiteY29" fmla="*/ 4835 h 10000"/>
              <a:gd name="connsiteX30" fmla="*/ 2370 w 8818"/>
              <a:gd name="connsiteY30" fmla="*/ 4391 h 10000"/>
              <a:gd name="connsiteX31" fmla="*/ 2370 w 8818"/>
              <a:gd name="connsiteY31" fmla="*/ 3853 h 10000"/>
              <a:gd name="connsiteX32" fmla="*/ 2370 w 8818"/>
              <a:gd name="connsiteY32" fmla="*/ 3411 h 10000"/>
              <a:gd name="connsiteX33" fmla="*/ 2370 w 8818"/>
              <a:gd name="connsiteY33" fmla="*/ 3080 h 10000"/>
              <a:gd name="connsiteX34" fmla="*/ 2370 w 8818"/>
              <a:gd name="connsiteY34" fmla="*/ 2638 h 10000"/>
              <a:gd name="connsiteX35" fmla="*/ 2370 w 8818"/>
              <a:gd name="connsiteY35" fmla="*/ 2307 h 10000"/>
              <a:gd name="connsiteX36" fmla="*/ 1779 w 8818"/>
              <a:gd name="connsiteY36" fmla="*/ 1975 h 10000"/>
              <a:gd name="connsiteX37" fmla="*/ 1779 w 8818"/>
              <a:gd name="connsiteY37" fmla="*/ 1754 h 10000"/>
              <a:gd name="connsiteX38" fmla="*/ 1779 w 8818"/>
              <a:gd name="connsiteY38" fmla="*/ 1423 h 10000"/>
              <a:gd name="connsiteX39" fmla="*/ 1779 w 8818"/>
              <a:gd name="connsiteY39" fmla="*/ 1215 h 10000"/>
              <a:gd name="connsiteX40" fmla="*/ 1779 w 8818"/>
              <a:gd name="connsiteY40" fmla="*/ 1105 h 10000"/>
              <a:gd name="connsiteX41" fmla="*/ 1779 w 8818"/>
              <a:gd name="connsiteY41" fmla="*/ 884 h 10000"/>
              <a:gd name="connsiteX42" fmla="*/ 1189 w 8818"/>
              <a:gd name="connsiteY42" fmla="*/ 774 h 10000"/>
              <a:gd name="connsiteX43" fmla="*/ 1189 w 8818"/>
              <a:gd name="connsiteY43" fmla="*/ 553 h 10000"/>
              <a:gd name="connsiteX44" fmla="*/ 588 w 8818"/>
              <a:gd name="connsiteY44" fmla="*/ 443 h 10000"/>
              <a:gd name="connsiteX45" fmla="*/ 0 w 8818"/>
              <a:gd name="connsiteY45" fmla="*/ 330 h 10000"/>
              <a:gd name="connsiteX46" fmla="*/ 0 w 8818"/>
              <a:gd name="connsiteY46" fmla="*/ 221 h 10000"/>
              <a:gd name="connsiteX47" fmla="*/ 0 w 8818"/>
              <a:gd name="connsiteY47" fmla="*/ 110 h 10000"/>
              <a:gd name="connsiteX48" fmla="*/ 588 w 8818"/>
              <a:gd name="connsiteY48" fmla="*/ 0 h 10000"/>
              <a:gd name="connsiteX49" fmla="*/ 588 w 8818"/>
              <a:gd name="connsiteY49" fmla="*/ 0 h 10000"/>
              <a:gd name="connsiteX50" fmla="*/ 1779 w 8818"/>
              <a:gd name="connsiteY50" fmla="*/ 0 h 10000"/>
              <a:gd name="connsiteX51" fmla="*/ 2963 w 8818"/>
              <a:gd name="connsiteY51" fmla="*/ 0 h 10000"/>
              <a:gd name="connsiteX52" fmla="*/ 4151 w 8818"/>
              <a:gd name="connsiteY52" fmla="*/ 110 h 10000"/>
              <a:gd name="connsiteX53" fmla="*/ 5258 w 8818"/>
              <a:gd name="connsiteY53" fmla="*/ 221 h 10000"/>
              <a:gd name="connsiteX54" fmla="*/ 6446 w 8818"/>
              <a:gd name="connsiteY54" fmla="*/ 330 h 10000"/>
              <a:gd name="connsiteX55" fmla="*/ 7039 w 8818"/>
              <a:gd name="connsiteY55" fmla="*/ 443 h 10000"/>
              <a:gd name="connsiteX56" fmla="*/ 7628 w 8818"/>
              <a:gd name="connsiteY56" fmla="*/ 443 h 10000"/>
              <a:gd name="connsiteX57" fmla="*/ 7628 w 8818"/>
              <a:gd name="connsiteY57" fmla="*/ 663 h 10000"/>
              <a:gd name="connsiteX58" fmla="*/ 7039 w 8818"/>
              <a:gd name="connsiteY58" fmla="*/ 884 h 10000"/>
              <a:gd name="connsiteX59" fmla="*/ 7039 w 8818"/>
              <a:gd name="connsiteY59" fmla="*/ 993 h 10000"/>
              <a:gd name="connsiteX60" fmla="*/ 7039 w 8818"/>
              <a:gd name="connsiteY60" fmla="*/ 1215 h 10000"/>
              <a:gd name="connsiteX61" fmla="*/ 6446 w 8818"/>
              <a:gd name="connsiteY61" fmla="*/ 1423 h 10000"/>
              <a:gd name="connsiteX62" fmla="*/ 6446 w 8818"/>
              <a:gd name="connsiteY62" fmla="*/ 1643 h 10000"/>
              <a:gd name="connsiteX63" fmla="*/ 6446 w 8818"/>
              <a:gd name="connsiteY63" fmla="*/ 1975 h 10000"/>
              <a:gd name="connsiteX64" fmla="*/ 6446 w 8818"/>
              <a:gd name="connsiteY64" fmla="*/ 2417 h 10000"/>
              <a:gd name="connsiteX65" fmla="*/ 5851 w 8818"/>
              <a:gd name="connsiteY65" fmla="*/ 2969 h 10000"/>
              <a:gd name="connsiteX66" fmla="*/ 5851 w 8818"/>
              <a:gd name="connsiteY66" fmla="*/ 3522 h 10000"/>
              <a:gd name="connsiteX67" fmla="*/ 5851 w 8818"/>
              <a:gd name="connsiteY67" fmla="*/ 3522 h 10000"/>
              <a:gd name="connsiteX0" fmla="*/ 6635 w 10000"/>
              <a:gd name="connsiteY0" fmla="*/ 3522 h 9889"/>
              <a:gd name="connsiteX1" fmla="*/ 6635 w 10000"/>
              <a:gd name="connsiteY1" fmla="*/ 4061 h 9889"/>
              <a:gd name="connsiteX2" fmla="*/ 6635 w 10000"/>
              <a:gd name="connsiteY2" fmla="*/ 4502 h 9889"/>
              <a:gd name="connsiteX3" fmla="*/ 6635 w 10000"/>
              <a:gd name="connsiteY3" fmla="*/ 4944 h 9889"/>
              <a:gd name="connsiteX4" fmla="*/ 6635 w 10000"/>
              <a:gd name="connsiteY4" fmla="*/ 5386 h 9889"/>
              <a:gd name="connsiteX5" fmla="*/ 6635 w 10000"/>
              <a:gd name="connsiteY5" fmla="*/ 5828 h 9889"/>
              <a:gd name="connsiteX6" fmla="*/ 6635 w 10000"/>
              <a:gd name="connsiteY6" fmla="*/ 6158 h 9889"/>
              <a:gd name="connsiteX7" fmla="*/ 6635 w 10000"/>
              <a:gd name="connsiteY7" fmla="*/ 6492 h 9889"/>
              <a:gd name="connsiteX8" fmla="*/ 6635 w 10000"/>
              <a:gd name="connsiteY8" fmla="*/ 6698 h 9889"/>
              <a:gd name="connsiteX9" fmla="*/ 5963 w 10000"/>
              <a:gd name="connsiteY9" fmla="*/ 7250 h 9889"/>
              <a:gd name="connsiteX10" fmla="*/ 5963 w 10000"/>
              <a:gd name="connsiteY10" fmla="*/ 7693 h 9889"/>
              <a:gd name="connsiteX11" fmla="*/ 6635 w 10000"/>
              <a:gd name="connsiteY11" fmla="*/ 8024 h 9889"/>
              <a:gd name="connsiteX12" fmla="*/ 6635 w 10000"/>
              <a:gd name="connsiteY12" fmla="*/ 8356 h 9889"/>
              <a:gd name="connsiteX13" fmla="*/ 7310 w 10000"/>
              <a:gd name="connsiteY13" fmla="*/ 8687 h 9889"/>
              <a:gd name="connsiteX14" fmla="*/ 7983 w 10000"/>
              <a:gd name="connsiteY14" fmla="*/ 9019 h 9889"/>
              <a:gd name="connsiteX15" fmla="*/ 8650 w 10000"/>
              <a:gd name="connsiteY15" fmla="*/ 9226 h 9889"/>
              <a:gd name="connsiteX16" fmla="*/ 10000 w 10000"/>
              <a:gd name="connsiteY16" fmla="*/ 9337 h 9889"/>
              <a:gd name="connsiteX17" fmla="*/ 5963 w 10000"/>
              <a:gd name="connsiteY17" fmla="*/ 9889 h 9889"/>
              <a:gd name="connsiteX18" fmla="*/ 4707 w 10000"/>
              <a:gd name="connsiteY18" fmla="*/ 9667 h 9889"/>
              <a:gd name="connsiteX19" fmla="*/ 4035 w 10000"/>
              <a:gd name="connsiteY19" fmla="*/ 9337 h 9889"/>
              <a:gd name="connsiteX20" fmla="*/ 3360 w 10000"/>
              <a:gd name="connsiteY20" fmla="*/ 9019 h 9889"/>
              <a:gd name="connsiteX21" fmla="*/ 2688 w 10000"/>
              <a:gd name="connsiteY21" fmla="*/ 8576 h 9889"/>
              <a:gd name="connsiteX22" fmla="*/ 2688 w 10000"/>
              <a:gd name="connsiteY22" fmla="*/ 8134 h 9889"/>
              <a:gd name="connsiteX23" fmla="*/ 2688 w 10000"/>
              <a:gd name="connsiteY23" fmla="*/ 7582 h 9889"/>
              <a:gd name="connsiteX24" fmla="*/ 2688 w 10000"/>
              <a:gd name="connsiteY24" fmla="*/ 6919 h 9889"/>
              <a:gd name="connsiteX25" fmla="*/ 2688 w 10000"/>
              <a:gd name="connsiteY25" fmla="*/ 6158 h 9889"/>
              <a:gd name="connsiteX26" fmla="*/ 2688 w 10000"/>
              <a:gd name="connsiteY26" fmla="*/ 5718 h 9889"/>
              <a:gd name="connsiteX27" fmla="*/ 2688 w 10000"/>
              <a:gd name="connsiteY27" fmla="*/ 5275 h 9889"/>
              <a:gd name="connsiteX28" fmla="*/ 2688 w 10000"/>
              <a:gd name="connsiteY28" fmla="*/ 4835 h 9889"/>
              <a:gd name="connsiteX29" fmla="*/ 2688 w 10000"/>
              <a:gd name="connsiteY29" fmla="*/ 4391 h 9889"/>
              <a:gd name="connsiteX30" fmla="*/ 2688 w 10000"/>
              <a:gd name="connsiteY30" fmla="*/ 3853 h 9889"/>
              <a:gd name="connsiteX31" fmla="*/ 2688 w 10000"/>
              <a:gd name="connsiteY31" fmla="*/ 3411 h 9889"/>
              <a:gd name="connsiteX32" fmla="*/ 2688 w 10000"/>
              <a:gd name="connsiteY32" fmla="*/ 3080 h 9889"/>
              <a:gd name="connsiteX33" fmla="*/ 2688 w 10000"/>
              <a:gd name="connsiteY33" fmla="*/ 2638 h 9889"/>
              <a:gd name="connsiteX34" fmla="*/ 2688 w 10000"/>
              <a:gd name="connsiteY34" fmla="*/ 2307 h 9889"/>
              <a:gd name="connsiteX35" fmla="*/ 2017 w 10000"/>
              <a:gd name="connsiteY35" fmla="*/ 1975 h 9889"/>
              <a:gd name="connsiteX36" fmla="*/ 2017 w 10000"/>
              <a:gd name="connsiteY36" fmla="*/ 1754 h 9889"/>
              <a:gd name="connsiteX37" fmla="*/ 2017 w 10000"/>
              <a:gd name="connsiteY37" fmla="*/ 1423 h 9889"/>
              <a:gd name="connsiteX38" fmla="*/ 2017 w 10000"/>
              <a:gd name="connsiteY38" fmla="*/ 1215 h 9889"/>
              <a:gd name="connsiteX39" fmla="*/ 2017 w 10000"/>
              <a:gd name="connsiteY39" fmla="*/ 1105 h 9889"/>
              <a:gd name="connsiteX40" fmla="*/ 2017 w 10000"/>
              <a:gd name="connsiteY40" fmla="*/ 884 h 9889"/>
              <a:gd name="connsiteX41" fmla="*/ 1348 w 10000"/>
              <a:gd name="connsiteY41" fmla="*/ 774 h 9889"/>
              <a:gd name="connsiteX42" fmla="*/ 1348 w 10000"/>
              <a:gd name="connsiteY42" fmla="*/ 553 h 9889"/>
              <a:gd name="connsiteX43" fmla="*/ 667 w 10000"/>
              <a:gd name="connsiteY43" fmla="*/ 443 h 9889"/>
              <a:gd name="connsiteX44" fmla="*/ 0 w 10000"/>
              <a:gd name="connsiteY44" fmla="*/ 330 h 9889"/>
              <a:gd name="connsiteX45" fmla="*/ 0 w 10000"/>
              <a:gd name="connsiteY45" fmla="*/ 221 h 9889"/>
              <a:gd name="connsiteX46" fmla="*/ 0 w 10000"/>
              <a:gd name="connsiteY46" fmla="*/ 110 h 9889"/>
              <a:gd name="connsiteX47" fmla="*/ 667 w 10000"/>
              <a:gd name="connsiteY47" fmla="*/ 0 h 9889"/>
              <a:gd name="connsiteX48" fmla="*/ 667 w 10000"/>
              <a:gd name="connsiteY48" fmla="*/ 0 h 9889"/>
              <a:gd name="connsiteX49" fmla="*/ 2017 w 10000"/>
              <a:gd name="connsiteY49" fmla="*/ 0 h 9889"/>
              <a:gd name="connsiteX50" fmla="*/ 3360 w 10000"/>
              <a:gd name="connsiteY50" fmla="*/ 0 h 9889"/>
              <a:gd name="connsiteX51" fmla="*/ 4707 w 10000"/>
              <a:gd name="connsiteY51" fmla="*/ 110 h 9889"/>
              <a:gd name="connsiteX52" fmla="*/ 5963 w 10000"/>
              <a:gd name="connsiteY52" fmla="*/ 221 h 9889"/>
              <a:gd name="connsiteX53" fmla="*/ 7310 w 10000"/>
              <a:gd name="connsiteY53" fmla="*/ 330 h 9889"/>
              <a:gd name="connsiteX54" fmla="*/ 7983 w 10000"/>
              <a:gd name="connsiteY54" fmla="*/ 443 h 9889"/>
              <a:gd name="connsiteX55" fmla="*/ 8650 w 10000"/>
              <a:gd name="connsiteY55" fmla="*/ 443 h 9889"/>
              <a:gd name="connsiteX56" fmla="*/ 8650 w 10000"/>
              <a:gd name="connsiteY56" fmla="*/ 663 h 9889"/>
              <a:gd name="connsiteX57" fmla="*/ 7983 w 10000"/>
              <a:gd name="connsiteY57" fmla="*/ 884 h 9889"/>
              <a:gd name="connsiteX58" fmla="*/ 7983 w 10000"/>
              <a:gd name="connsiteY58" fmla="*/ 993 h 9889"/>
              <a:gd name="connsiteX59" fmla="*/ 7983 w 10000"/>
              <a:gd name="connsiteY59" fmla="*/ 1215 h 9889"/>
              <a:gd name="connsiteX60" fmla="*/ 7310 w 10000"/>
              <a:gd name="connsiteY60" fmla="*/ 1423 h 9889"/>
              <a:gd name="connsiteX61" fmla="*/ 7310 w 10000"/>
              <a:gd name="connsiteY61" fmla="*/ 1643 h 9889"/>
              <a:gd name="connsiteX62" fmla="*/ 7310 w 10000"/>
              <a:gd name="connsiteY62" fmla="*/ 1975 h 9889"/>
              <a:gd name="connsiteX63" fmla="*/ 7310 w 10000"/>
              <a:gd name="connsiteY63" fmla="*/ 2417 h 9889"/>
              <a:gd name="connsiteX64" fmla="*/ 6635 w 10000"/>
              <a:gd name="connsiteY64" fmla="*/ 2969 h 9889"/>
              <a:gd name="connsiteX65" fmla="*/ 6635 w 10000"/>
              <a:gd name="connsiteY65" fmla="*/ 3522 h 9889"/>
              <a:gd name="connsiteX66" fmla="*/ 6635 w 10000"/>
              <a:gd name="connsiteY66" fmla="*/ 3522 h 9889"/>
              <a:gd name="connsiteX0" fmla="*/ 6635 w 10000"/>
              <a:gd name="connsiteY0" fmla="*/ 3562 h 9776"/>
              <a:gd name="connsiteX1" fmla="*/ 6635 w 10000"/>
              <a:gd name="connsiteY1" fmla="*/ 4107 h 9776"/>
              <a:gd name="connsiteX2" fmla="*/ 6635 w 10000"/>
              <a:gd name="connsiteY2" fmla="*/ 4553 h 9776"/>
              <a:gd name="connsiteX3" fmla="*/ 6635 w 10000"/>
              <a:gd name="connsiteY3" fmla="*/ 4999 h 9776"/>
              <a:gd name="connsiteX4" fmla="*/ 6635 w 10000"/>
              <a:gd name="connsiteY4" fmla="*/ 5446 h 9776"/>
              <a:gd name="connsiteX5" fmla="*/ 6635 w 10000"/>
              <a:gd name="connsiteY5" fmla="*/ 5893 h 9776"/>
              <a:gd name="connsiteX6" fmla="*/ 6635 w 10000"/>
              <a:gd name="connsiteY6" fmla="*/ 6227 h 9776"/>
              <a:gd name="connsiteX7" fmla="*/ 6635 w 10000"/>
              <a:gd name="connsiteY7" fmla="*/ 6565 h 9776"/>
              <a:gd name="connsiteX8" fmla="*/ 6635 w 10000"/>
              <a:gd name="connsiteY8" fmla="*/ 6773 h 9776"/>
              <a:gd name="connsiteX9" fmla="*/ 5963 w 10000"/>
              <a:gd name="connsiteY9" fmla="*/ 7331 h 9776"/>
              <a:gd name="connsiteX10" fmla="*/ 5963 w 10000"/>
              <a:gd name="connsiteY10" fmla="*/ 7779 h 9776"/>
              <a:gd name="connsiteX11" fmla="*/ 6635 w 10000"/>
              <a:gd name="connsiteY11" fmla="*/ 8114 h 9776"/>
              <a:gd name="connsiteX12" fmla="*/ 6635 w 10000"/>
              <a:gd name="connsiteY12" fmla="*/ 8450 h 9776"/>
              <a:gd name="connsiteX13" fmla="*/ 7310 w 10000"/>
              <a:gd name="connsiteY13" fmla="*/ 8785 h 9776"/>
              <a:gd name="connsiteX14" fmla="*/ 7983 w 10000"/>
              <a:gd name="connsiteY14" fmla="*/ 9120 h 9776"/>
              <a:gd name="connsiteX15" fmla="*/ 8650 w 10000"/>
              <a:gd name="connsiteY15" fmla="*/ 9330 h 9776"/>
              <a:gd name="connsiteX16" fmla="*/ 10000 w 10000"/>
              <a:gd name="connsiteY16" fmla="*/ 9442 h 9776"/>
              <a:gd name="connsiteX17" fmla="*/ 4707 w 10000"/>
              <a:gd name="connsiteY17" fmla="*/ 9776 h 9776"/>
              <a:gd name="connsiteX18" fmla="*/ 4035 w 10000"/>
              <a:gd name="connsiteY18" fmla="*/ 9442 h 9776"/>
              <a:gd name="connsiteX19" fmla="*/ 3360 w 10000"/>
              <a:gd name="connsiteY19" fmla="*/ 9120 h 9776"/>
              <a:gd name="connsiteX20" fmla="*/ 2688 w 10000"/>
              <a:gd name="connsiteY20" fmla="*/ 8672 h 9776"/>
              <a:gd name="connsiteX21" fmla="*/ 2688 w 10000"/>
              <a:gd name="connsiteY21" fmla="*/ 8225 h 9776"/>
              <a:gd name="connsiteX22" fmla="*/ 2688 w 10000"/>
              <a:gd name="connsiteY22" fmla="*/ 7667 h 9776"/>
              <a:gd name="connsiteX23" fmla="*/ 2688 w 10000"/>
              <a:gd name="connsiteY23" fmla="*/ 6997 h 9776"/>
              <a:gd name="connsiteX24" fmla="*/ 2688 w 10000"/>
              <a:gd name="connsiteY24" fmla="*/ 6227 h 9776"/>
              <a:gd name="connsiteX25" fmla="*/ 2688 w 10000"/>
              <a:gd name="connsiteY25" fmla="*/ 5782 h 9776"/>
              <a:gd name="connsiteX26" fmla="*/ 2688 w 10000"/>
              <a:gd name="connsiteY26" fmla="*/ 5334 h 9776"/>
              <a:gd name="connsiteX27" fmla="*/ 2688 w 10000"/>
              <a:gd name="connsiteY27" fmla="*/ 4889 h 9776"/>
              <a:gd name="connsiteX28" fmla="*/ 2688 w 10000"/>
              <a:gd name="connsiteY28" fmla="*/ 4440 h 9776"/>
              <a:gd name="connsiteX29" fmla="*/ 2688 w 10000"/>
              <a:gd name="connsiteY29" fmla="*/ 3896 h 9776"/>
              <a:gd name="connsiteX30" fmla="*/ 2688 w 10000"/>
              <a:gd name="connsiteY30" fmla="*/ 3449 h 9776"/>
              <a:gd name="connsiteX31" fmla="*/ 2688 w 10000"/>
              <a:gd name="connsiteY31" fmla="*/ 3115 h 9776"/>
              <a:gd name="connsiteX32" fmla="*/ 2688 w 10000"/>
              <a:gd name="connsiteY32" fmla="*/ 2668 h 9776"/>
              <a:gd name="connsiteX33" fmla="*/ 2688 w 10000"/>
              <a:gd name="connsiteY33" fmla="*/ 2333 h 9776"/>
              <a:gd name="connsiteX34" fmla="*/ 2017 w 10000"/>
              <a:gd name="connsiteY34" fmla="*/ 1997 h 9776"/>
              <a:gd name="connsiteX35" fmla="*/ 2017 w 10000"/>
              <a:gd name="connsiteY35" fmla="*/ 1774 h 9776"/>
              <a:gd name="connsiteX36" fmla="*/ 2017 w 10000"/>
              <a:gd name="connsiteY36" fmla="*/ 1439 h 9776"/>
              <a:gd name="connsiteX37" fmla="*/ 2017 w 10000"/>
              <a:gd name="connsiteY37" fmla="*/ 1229 h 9776"/>
              <a:gd name="connsiteX38" fmla="*/ 2017 w 10000"/>
              <a:gd name="connsiteY38" fmla="*/ 1117 h 9776"/>
              <a:gd name="connsiteX39" fmla="*/ 2017 w 10000"/>
              <a:gd name="connsiteY39" fmla="*/ 894 h 9776"/>
              <a:gd name="connsiteX40" fmla="*/ 1348 w 10000"/>
              <a:gd name="connsiteY40" fmla="*/ 783 h 9776"/>
              <a:gd name="connsiteX41" fmla="*/ 1348 w 10000"/>
              <a:gd name="connsiteY41" fmla="*/ 559 h 9776"/>
              <a:gd name="connsiteX42" fmla="*/ 667 w 10000"/>
              <a:gd name="connsiteY42" fmla="*/ 448 h 9776"/>
              <a:gd name="connsiteX43" fmla="*/ 0 w 10000"/>
              <a:gd name="connsiteY43" fmla="*/ 334 h 9776"/>
              <a:gd name="connsiteX44" fmla="*/ 0 w 10000"/>
              <a:gd name="connsiteY44" fmla="*/ 223 h 9776"/>
              <a:gd name="connsiteX45" fmla="*/ 0 w 10000"/>
              <a:gd name="connsiteY45" fmla="*/ 111 h 9776"/>
              <a:gd name="connsiteX46" fmla="*/ 667 w 10000"/>
              <a:gd name="connsiteY46" fmla="*/ 0 h 9776"/>
              <a:gd name="connsiteX47" fmla="*/ 667 w 10000"/>
              <a:gd name="connsiteY47" fmla="*/ 0 h 9776"/>
              <a:gd name="connsiteX48" fmla="*/ 2017 w 10000"/>
              <a:gd name="connsiteY48" fmla="*/ 0 h 9776"/>
              <a:gd name="connsiteX49" fmla="*/ 3360 w 10000"/>
              <a:gd name="connsiteY49" fmla="*/ 0 h 9776"/>
              <a:gd name="connsiteX50" fmla="*/ 4707 w 10000"/>
              <a:gd name="connsiteY50" fmla="*/ 111 h 9776"/>
              <a:gd name="connsiteX51" fmla="*/ 5963 w 10000"/>
              <a:gd name="connsiteY51" fmla="*/ 223 h 9776"/>
              <a:gd name="connsiteX52" fmla="*/ 7310 w 10000"/>
              <a:gd name="connsiteY52" fmla="*/ 334 h 9776"/>
              <a:gd name="connsiteX53" fmla="*/ 7983 w 10000"/>
              <a:gd name="connsiteY53" fmla="*/ 448 h 9776"/>
              <a:gd name="connsiteX54" fmla="*/ 8650 w 10000"/>
              <a:gd name="connsiteY54" fmla="*/ 448 h 9776"/>
              <a:gd name="connsiteX55" fmla="*/ 8650 w 10000"/>
              <a:gd name="connsiteY55" fmla="*/ 670 h 9776"/>
              <a:gd name="connsiteX56" fmla="*/ 7983 w 10000"/>
              <a:gd name="connsiteY56" fmla="*/ 894 h 9776"/>
              <a:gd name="connsiteX57" fmla="*/ 7983 w 10000"/>
              <a:gd name="connsiteY57" fmla="*/ 1004 h 9776"/>
              <a:gd name="connsiteX58" fmla="*/ 7983 w 10000"/>
              <a:gd name="connsiteY58" fmla="*/ 1229 h 9776"/>
              <a:gd name="connsiteX59" fmla="*/ 7310 w 10000"/>
              <a:gd name="connsiteY59" fmla="*/ 1439 h 9776"/>
              <a:gd name="connsiteX60" fmla="*/ 7310 w 10000"/>
              <a:gd name="connsiteY60" fmla="*/ 1661 h 9776"/>
              <a:gd name="connsiteX61" fmla="*/ 7310 w 10000"/>
              <a:gd name="connsiteY61" fmla="*/ 1997 h 9776"/>
              <a:gd name="connsiteX62" fmla="*/ 7310 w 10000"/>
              <a:gd name="connsiteY62" fmla="*/ 2444 h 9776"/>
              <a:gd name="connsiteX63" fmla="*/ 6635 w 10000"/>
              <a:gd name="connsiteY63" fmla="*/ 3002 h 9776"/>
              <a:gd name="connsiteX64" fmla="*/ 6635 w 10000"/>
              <a:gd name="connsiteY64" fmla="*/ 3562 h 9776"/>
              <a:gd name="connsiteX65" fmla="*/ 6635 w 10000"/>
              <a:gd name="connsiteY65" fmla="*/ 3562 h 9776"/>
              <a:gd name="connsiteX0" fmla="*/ 6635 w 8650"/>
              <a:gd name="connsiteY0" fmla="*/ 3644 h 10000"/>
              <a:gd name="connsiteX1" fmla="*/ 6635 w 8650"/>
              <a:gd name="connsiteY1" fmla="*/ 4201 h 10000"/>
              <a:gd name="connsiteX2" fmla="*/ 6635 w 8650"/>
              <a:gd name="connsiteY2" fmla="*/ 4657 h 10000"/>
              <a:gd name="connsiteX3" fmla="*/ 6635 w 8650"/>
              <a:gd name="connsiteY3" fmla="*/ 5114 h 10000"/>
              <a:gd name="connsiteX4" fmla="*/ 6635 w 8650"/>
              <a:gd name="connsiteY4" fmla="*/ 5571 h 10000"/>
              <a:gd name="connsiteX5" fmla="*/ 6635 w 8650"/>
              <a:gd name="connsiteY5" fmla="*/ 6028 h 10000"/>
              <a:gd name="connsiteX6" fmla="*/ 6635 w 8650"/>
              <a:gd name="connsiteY6" fmla="*/ 6370 h 10000"/>
              <a:gd name="connsiteX7" fmla="*/ 6635 w 8650"/>
              <a:gd name="connsiteY7" fmla="*/ 6715 h 10000"/>
              <a:gd name="connsiteX8" fmla="*/ 6635 w 8650"/>
              <a:gd name="connsiteY8" fmla="*/ 6928 h 10000"/>
              <a:gd name="connsiteX9" fmla="*/ 5963 w 8650"/>
              <a:gd name="connsiteY9" fmla="*/ 7499 h 10000"/>
              <a:gd name="connsiteX10" fmla="*/ 5963 w 8650"/>
              <a:gd name="connsiteY10" fmla="*/ 7957 h 10000"/>
              <a:gd name="connsiteX11" fmla="*/ 6635 w 8650"/>
              <a:gd name="connsiteY11" fmla="*/ 8300 h 10000"/>
              <a:gd name="connsiteX12" fmla="*/ 6635 w 8650"/>
              <a:gd name="connsiteY12" fmla="*/ 8644 h 10000"/>
              <a:gd name="connsiteX13" fmla="*/ 7310 w 8650"/>
              <a:gd name="connsiteY13" fmla="*/ 8986 h 10000"/>
              <a:gd name="connsiteX14" fmla="*/ 7983 w 8650"/>
              <a:gd name="connsiteY14" fmla="*/ 9329 h 10000"/>
              <a:gd name="connsiteX15" fmla="*/ 8650 w 8650"/>
              <a:gd name="connsiteY15" fmla="*/ 9544 h 10000"/>
              <a:gd name="connsiteX16" fmla="*/ 4707 w 8650"/>
              <a:gd name="connsiteY16" fmla="*/ 10000 h 10000"/>
              <a:gd name="connsiteX17" fmla="*/ 4035 w 8650"/>
              <a:gd name="connsiteY17" fmla="*/ 9658 h 10000"/>
              <a:gd name="connsiteX18" fmla="*/ 3360 w 8650"/>
              <a:gd name="connsiteY18" fmla="*/ 9329 h 10000"/>
              <a:gd name="connsiteX19" fmla="*/ 2688 w 8650"/>
              <a:gd name="connsiteY19" fmla="*/ 8871 h 10000"/>
              <a:gd name="connsiteX20" fmla="*/ 2688 w 8650"/>
              <a:gd name="connsiteY20" fmla="*/ 8413 h 10000"/>
              <a:gd name="connsiteX21" fmla="*/ 2688 w 8650"/>
              <a:gd name="connsiteY21" fmla="*/ 7843 h 10000"/>
              <a:gd name="connsiteX22" fmla="*/ 2688 w 8650"/>
              <a:gd name="connsiteY22" fmla="*/ 7157 h 10000"/>
              <a:gd name="connsiteX23" fmla="*/ 2688 w 8650"/>
              <a:gd name="connsiteY23" fmla="*/ 6370 h 10000"/>
              <a:gd name="connsiteX24" fmla="*/ 2688 w 8650"/>
              <a:gd name="connsiteY24" fmla="*/ 5914 h 10000"/>
              <a:gd name="connsiteX25" fmla="*/ 2688 w 8650"/>
              <a:gd name="connsiteY25" fmla="*/ 5456 h 10000"/>
              <a:gd name="connsiteX26" fmla="*/ 2688 w 8650"/>
              <a:gd name="connsiteY26" fmla="*/ 5001 h 10000"/>
              <a:gd name="connsiteX27" fmla="*/ 2688 w 8650"/>
              <a:gd name="connsiteY27" fmla="*/ 4542 h 10000"/>
              <a:gd name="connsiteX28" fmla="*/ 2688 w 8650"/>
              <a:gd name="connsiteY28" fmla="*/ 3985 h 10000"/>
              <a:gd name="connsiteX29" fmla="*/ 2688 w 8650"/>
              <a:gd name="connsiteY29" fmla="*/ 3528 h 10000"/>
              <a:gd name="connsiteX30" fmla="*/ 2688 w 8650"/>
              <a:gd name="connsiteY30" fmla="*/ 3186 h 10000"/>
              <a:gd name="connsiteX31" fmla="*/ 2688 w 8650"/>
              <a:gd name="connsiteY31" fmla="*/ 2729 h 10000"/>
              <a:gd name="connsiteX32" fmla="*/ 2688 w 8650"/>
              <a:gd name="connsiteY32" fmla="*/ 2386 h 10000"/>
              <a:gd name="connsiteX33" fmla="*/ 2017 w 8650"/>
              <a:gd name="connsiteY33" fmla="*/ 2043 h 10000"/>
              <a:gd name="connsiteX34" fmla="*/ 2017 w 8650"/>
              <a:gd name="connsiteY34" fmla="*/ 1815 h 10000"/>
              <a:gd name="connsiteX35" fmla="*/ 2017 w 8650"/>
              <a:gd name="connsiteY35" fmla="*/ 1472 h 10000"/>
              <a:gd name="connsiteX36" fmla="*/ 2017 w 8650"/>
              <a:gd name="connsiteY36" fmla="*/ 1257 h 10000"/>
              <a:gd name="connsiteX37" fmla="*/ 2017 w 8650"/>
              <a:gd name="connsiteY37" fmla="*/ 1143 h 10000"/>
              <a:gd name="connsiteX38" fmla="*/ 2017 w 8650"/>
              <a:gd name="connsiteY38" fmla="*/ 914 h 10000"/>
              <a:gd name="connsiteX39" fmla="*/ 1348 w 8650"/>
              <a:gd name="connsiteY39" fmla="*/ 801 h 10000"/>
              <a:gd name="connsiteX40" fmla="*/ 1348 w 8650"/>
              <a:gd name="connsiteY40" fmla="*/ 572 h 10000"/>
              <a:gd name="connsiteX41" fmla="*/ 667 w 8650"/>
              <a:gd name="connsiteY41" fmla="*/ 458 h 10000"/>
              <a:gd name="connsiteX42" fmla="*/ 0 w 8650"/>
              <a:gd name="connsiteY42" fmla="*/ 342 h 10000"/>
              <a:gd name="connsiteX43" fmla="*/ 0 w 8650"/>
              <a:gd name="connsiteY43" fmla="*/ 228 h 10000"/>
              <a:gd name="connsiteX44" fmla="*/ 0 w 8650"/>
              <a:gd name="connsiteY44" fmla="*/ 114 h 10000"/>
              <a:gd name="connsiteX45" fmla="*/ 667 w 8650"/>
              <a:gd name="connsiteY45" fmla="*/ 0 h 10000"/>
              <a:gd name="connsiteX46" fmla="*/ 667 w 8650"/>
              <a:gd name="connsiteY46" fmla="*/ 0 h 10000"/>
              <a:gd name="connsiteX47" fmla="*/ 2017 w 8650"/>
              <a:gd name="connsiteY47" fmla="*/ 0 h 10000"/>
              <a:gd name="connsiteX48" fmla="*/ 3360 w 8650"/>
              <a:gd name="connsiteY48" fmla="*/ 0 h 10000"/>
              <a:gd name="connsiteX49" fmla="*/ 4707 w 8650"/>
              <a:gd name="connsiteY49" fmla="*/ 114 h 10000"/>
              <a:gd name="connsiteX50" fmla="*/ 5963 w 8650"/>
              <a:gd name="connsiteY50" fmla="*/ 228 h 10000"/>
              <a:gd name="connsiteX51" fmla="*/ 7310 w 8650"/>
              <a:gd name="connsiteY51" fmla="*/ 342 h 10000"/>
              <a:gd name="connsiteX52" fmla="*/ 7983 w 8650"/>
              <a:gd name="connsiteY52" fmla="*/ 458 h 10000"/>
              <a:gd name="connsiteX53" fmla="*/ 8650 w 8650"/>
              <a:gd name="connsiteY53" fmla="*/ 458 h 10000"/>
              <a:gd name="connsiteX54" fmla="*/ 8650 w 8650"/>
              <a:gd name="connsiteY54" fmla="*/ 685 h 10000"/>
              <a:gd name="connsiteX55" fmla="*/ 7983 w 8650"/>
              <a:gd name="connsiteY55" fmla="*/ 914 h 10000"/>
              <a:gd name="connsiteX56" fmla="*/ 7983 w 8650"/>
              <a:gd name="connsiteY56" fmla="*/ 1027 h 10000"/>
              <a:gd name="connsiteX57" fmla="*/ 7983 w 8650"/>
              <a:gd name="connsiteY57" fmla="*/ 1257 h 10000"/>
              <a:gd name="connsiteX58" fmla="*/ 7310 w 8650"/>
              <a:gd name="connsiteY58" fmla="*/ 1472 h 10000"/>
              <a:gd name="connsiteX59" fmla="*/ 7310 w 8650"/>
              <a:gd name="connsiteY59" fmla="*/ 1699 h 10000"/>
              <a:gd name="connsiteX60" fmla="*/ 7310 w 8650"/>
              <a:gd name="connsiteY60" fmla="*/ 2043 h 10000"/>
              <a:gd name="connsiteX61" fmla="*/ 7310 w 8650"/>
              <a:gd name="connsiteY61" fmla="*/ 2500 h 10000"/>
              <a:gd name="connsiteX62" fmla="*/ 6635 w 8650"/>
              <a:gd name="connsiteY62" fmla="*/ 3071 h 10000"/>
              <a:gd name="connsiteX63" fmla="*/ 6635 w 8650"/>
              <a:gd name="connsiteY63" fmla="*/ 3644 h 10000"/>
              <a:gd name="connsiteX64" fmla="*/ 6635 w 8650"/>
              <a:gd name="connsiteY64" fmla="*/ 364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8650" h="10000">
                <a:moveTo>
                  <a:pt x="6635" y="3644"/>
                </a:moveTo>
                <a:lnTo>
                  <a:pt x="6635" y="4201"/>
                </a:lnTo>
                <a:lnTo>
                  <a:pt x="6635" y="4657"/>
                </a:lnTo>
                <a:lnTo>
                  <a:pt x="6635" y="5114"/>
                </a:lnTo>
                <a:lnTo>
                  <a:pt x="6635" y="5571"/>
                </a:lnTo>
                <a:lnTo>
                  <a:pt x="6635" y="6028"/>
                </a:lnTo>
                <a:lnTo>
                  <a:pt x="6635" y="6370"/>
                </a:lnTo>
                <a:lnTo>
                  <a:pt x="6635" y="6715"/>
                </a:lnTo>
                <a:lnTo>
                  <a:pt x="6635" y="6928"/>
                </a:lnTo>
                <a:cubicBezTo>
                  <a:pt x="6405" y="7118"/>
                  <a:pt x="6188" y="7310"/>
                  <a:pt x="5963" y="7499"/>
                </a:cubicBezTo>
                <a:lnTo>
                  <a:pt x="5963" y="7957"/>
                </a:lnTo>
                <a:cubicBezTo>
                  <a:pt x="6182" y="8073"/>
                  <a:pt x="6406" y="8185"/>
                  <a:pt x="6635" y="8300"/>
                </a:cubicBezTo>
                <a:lnTo>
                  <a:pt x="6635" y="8644"/>
                </a:lnTo>
                <a:lnTo>
                  <a:pt x="7310" y="8986"/>
                </a:lnTo>
                <a:lnTo>
                  <a:pt x="7983" y="9329"/>
                </a:lnTo>
                <a:lnTo>
                  <a:pt x="8650" y="9544"/>
                </a:lnTo>
                <a:lnTo>
                  <a:pt x="4707" y="10000"/>
                </a:lnTo>
                <a:lnTo>
                  <a:pt x="4035" y="9658"/>
                </a:lnTo>
                <a:lnTo>
                  <a:pt x="3360" y="9329"/>
                </a:lnTo>
                <a:lnTo>
                  <a:pt x="2688" y="8871"/>
                </a:lnTo>
                <a:lnTo>
                  <a:pt x="2688" y="8413"/>
                </a:lnTo>
                <a:lnTo>
                  <a:pt x="2688" y="7843"/>
                </a:lnTo>
                <a:lnTo>
                  <a:pt x="2688" y="7157"/>
                </a:lnTo>
                <a:lnTo>
                  <a:pt x="2688" y="6370"/>
                </a:lnTo>
                <a:lnTo>
                  <a:pt x="2688" y="5914"/>
                </a:lnTo>
                <a:lnTo>
                  <a:pt x="2688" y="5456"/>
                </a:lnTo>
                <a:lnTo>
                  <a:pt x="2688" y="5001"/>
                </a:lnTo>
                <a:lnTo>
                  <a:pt x="2688" y="4542"/>
                </a:lnTo>
                <a:lnTo>
                  <a:pt x="2688" y="3985"/>
                </a:lnTo>
                <a:lnTo>
                  <a:pt x="2688" y="3528"/>
                </a:lnTo>
                <a:lnTo>
                  <a:pt x="2688" y="3186"/>
                </a:lnTo>
                <a:lnTo>
                  <a:pt x="2688" y="2729"/>
                </a:lnTo>
                <a:lnTo>
                  <a:pt x="2688" y="2386"/>
                </a:lnTo>
                <a:lnTo>
                  <a:pt x="2017" y="2043"/>
                </a:lnTo>
                <a:lnTo>
                  <a:pt x="2017" y="1815"/>
                </a:lnTo>
                <a:lnTo>
                  <a:pt x="2017" y="1472"/>
                </a:lnTo>
                <a:lnTo>
                  <a:pt x="2017" y="1257"/>
                </a:lnTo>
                <a:lnTo>
                  <a:pt x="2017" y="1143"/>
                </a:lnTo>
                <a:lnTo>
                  <a:pt x="2017" y="914"/>
                </a:lnTo>
                <a:lnTo>
                  <a:pt x="1348" y="801"/>
                </a:lnTo>
                <a:lnTo>
                  <a:pt x="1348" y="572"/>
                </a:lnTo>
                <a:lnTo>
                  <a:pt x="667" y="458"/>
                </a:lnTo>
                <a:lnTo>
                  <a:pt x="0" y="342"/>
                </a:lnTo>
                <a:lnTo>
                  <a:pt x="0" y="228"/>
                </a:lnTo>
                <a:lnTo>
                  <a:pt x="0" y="114"/>
                </a:lnTo>
                <a:lnTo>
                  <a:pt x="667" y="0"/>
                </a:lnTo>
                <a:lnTo>
                  <a:pt x="667" y="0"/>
                </a:lnTo>
                <a:lnTo>
                  <a:pt x="2017" y="0"/>
                </a:lnTo>
                <a:lnTo>
                  <a:pt x="3360" y="0"/>
                </a:lnTo>
                <a:lnTo>
                  <a:pt x="4707" y="114"/>
                </a:lnTo>
                <a:lnTo>
                  <a:pt x="5963" y="228"/>
                </a:lnTo>
                <a:lnTo>
                  <a:pt x="7310" y="342"/>
                </a:lnTo>
                <a:lnTo>
                  <a:pt x="7983" y="458"/>
                </a:lnTo>
                <a:lnTo>
                  <a:pt x="8650" y="458"/>
                </a:lnTo>
                <a:lnTo>
                  <a:pt x="8650" y="685"/>
                </a:lnTo>
                <a:lnTo>
                  <a:pt x="7983" y="914"/>
                </a:lnTo>
                <a:lnTo>
                  <a:pt x="7983" y="1027"/>
                </a:lnTo>
                <a:lnTo>
                  <a:pt x="7983" y="1257"/>
                </a:lnTo>
                <a:lnTo>
                  <a:pt x="7310" y="1472"/>
                </a:lnTo>
                <a:lnTo>
                  <a:pt x="7310" y="1699"/>
                </a:lnTo>
                <a:lnTo>
                  <a:pt x="7310" y="2043"/>
                </a:lnTo>
                <a:lnTo>
                  <a:pt x="7310" y="2500"/>
                </a:lnTo>
                <a:cubicBezTo>
                  <a:pt x="7080" y="2690"/>
                  <a:pt x="6862" y="2882"/>
                  <a:pt x="6635" y="3071"/>
                </a:cubicBezTo>
                <a:lnTo>
                  <a:pt x="6635" y="3644"/>
                </a:lnTo>
                <a:lnTo>
                  <a:pt x="6635" y="3644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3" name="Freeform 44"/>
          <p:cNvSpPr>
            <a:spLocks/>
          </p:cNvSpPr>
          <p:nvPr/>
        </p:nvSpPr>
        <p:spPr bwMode="auto">
          <a:xfrm>
            <a:off x="8012113" y="3259138"/>
            <a:ext cx="303212" cy="542925"/>
          </a:xfrm>
          <a:custGeom>
            <a:avLst/>
            <a:gdLst>
              <a:gd name="connsiteX0" fmla="*/ 8995 w 10000"/>
              <a:gd name="connsiteY0" fmla="*/ 5321 h 10000"/>
              <a:gd name="connsiteX1" fmla="*/ 8851 w 10000"/>
              <a:gd name="connsiteY1" fmla="*/ 6176 h 10000"/>
              <a:gd name="connsiteX2" fmla="*/ 8851 w 10000"/>
              <a:gd name="connsiteY2" fmla="*/ 6604 h 10000"/>
              <a:gd name="connsiteX3" fmla="*/ 8707 w 10000"/>
              <a:gd name="connsiteY3" fmla="*/ 7246 h 10000"/>
              <a:gd name="connsiteX4" fmla="*/ 8564 w 10000"/>
              <a:gd name="connsiteY4" fmla="*/ 7674 h 10000"/>
              <a:gd name="connsiteX5" fmla="*/ 8564 w 10000"/>
              <a:gd name="connsiteY5" fmla="*/ 8075 h 10000"/>
              <a:gd name="connsiteX6" fmla="*/ 8420 w 10000"/>
              <a:gd name="connsiteY6" fmla="*/ 8503 h 10000"/>
              <a:gd name="connsiteX7" fmla="*/ 8420 w 10000"/>
              <a:gd name="connsiteY7" fmla="*/ 8717 h 10000"/>
              <a:gd name="connsiteX8" fmla="*/ 8276 w 10000"/>
              <a:gd name="connsiteY8" fmla="*/ 9144 h 10000"/>
              <a:gd name="connsiteX9" fmla="*/ 8133 w 10000"/>
              <a:gd name="connsiteY9" fmla="*/ 9572 h 10000"/>
              <a:gd name="connsiteX10" fmla="*/ 7989 w 10000"/>
              <a:gd name="connsiteY10" fmla="*/ 9786 h 10000"/>
              <a:gd name="connsiteX11" fmla="*/ 7846 w 10000"/>
              <a:gd name="connsiteY11" fmla="*/ 10000 h 10000"/>
              <a:gd name="connsiteX12" fmla="*/ 7702 w 10000"/>
              <a:gd name="connsiteY12" fmla="*/ 10000 h 10000"/>
              <a:gd name="connsiteX13" fmla="*/ 7576 w 10000"/>
              <a:gd name="connsiteY13" fmla="*/ 10000 h 10000"/>
              <a:gd name="connsiteX14" fmla="*/ 7433 w 10000"/>
              <a:gd name="connsiteY14" fmla="*/ 9786 h 10000"/>
              <a:gd name="connsiteX15" fmla="*/ 7289 w 10000"/>
              <a:gd name="connsiteY15" fmla="*/ 9572 h 10000"/>
              <a:gd name="connsiteX16" fmla="*/ 7002 w 10000"/>
              <a:gd name="connsiteY16" fmla="*/ 9358 h 10000"/>
              <a:gd name="connsiteX17" fmla="*/ 6715 w 10000"/>
              <a:gd name="connsiteY17" fmla="*/ 9144 h 10000"/>
              <a:gd name="connsiteX18" fmla="*/ 6571 w 10000"/>
              <a:gd name="connsiteY18" fmla="*/ 8717 h 10000"/>
              <a:gd name="connsiteX19" fmla="*/ 6571 w 10000"/>
              <a:gd name="connsiteY19" fmla="*/ 8503 h 10000"/>
              <a:gd name="connsiteX20" fmla="*/ 6571 w 10000"/>
              <a:gd name="connsiteY20" fmla="*/ 8289 h 10000"/>
              <a:gd name="connsiteX21" fmla="*/ 6715 w 10000"/>
              <a:gd name="connsiteY21" fmla="*/ 8289 h 10000"/>
              <a:gd name="connsiteX22" fmla="*/ 7002 w 10000"/>
              <a:gd name="connsiteY22" fmla="*/ 8289 h 10000"/>
              <a:gd name="connsiteX23" fmla="*/ 7145 w 10000"/>
              <a:gd name="connsiteY23" fmla="*/ 8075 h 10000"/>
              <a:gd name="connsiteX24" fmla="*/ 7289 w 10000"/>
              <a:gd name="connsiteY24" fmla="*/ 7888 h 10000"/>
              <a:gd name="connsiteX25" fmla="*/ 7289 w 10000"/>
              <a:gd name="connsiteY25" fmla="*/ 7888 h 10000"/>
              <a:gd name="connsiteX26" fmla="*/ 7433 w 10000"/>
              <a:gd name="connsiteY26" fmla="*/ 7674 h 10000"/>
              <a:gd name="connsiteX27" fmla="*/ 7433 w 10000"/>
              <a:gd name="connsiteY27" fmla="*/ 7460 h 10000"/>
              <a:gd name="connsiteX28" fmla="*/ 7576 w 10000"/>
              <a:gd name="connsiteY28" fmla="*/ 7032 h 10000"/>
              <a:gd name="connsiteX29" fmla="*/ 7576 w 10000"/>
              <a:gd name="connsiteY29" fmla="*/ 6604 h 10000"/>
              <a:gd name="connsiteX30" fmla="*/ 7702 w 10000"/>
              <a:gd name="connsiteY30" fmla="*/ 6176 h 10000"/>
              <a:gd name="connsiteX31" fmla="*/ 7702 w 10000"/>
              <a:gd name="connsiteY31" fmla="*/ 5749 h 10000"/>
              <a:gd name="connsiteX32" fmla="*/ 7846 w 10000"/>
              <a:gd name="connsiteY32" fmla="*/ 5321 h 10000"/>
              <a:gd name="connsiteX33" fmla="*/ 7989 w 10000"/>
              <a:gd name="connsiteY33" fmla="*/ 4251 h 10000"/>
              <a:gd name="connsiteX34" fmla="*/ 8133 w 10000"/>
              <a:gd name="connsiteY34" fmla="*/ 3396 h 10000"/>
              <a:gd name="connsiteX35" fmla="*/ 8133 w 10000"/>
              <a:gd name="connsiteY35" fmla="*/ 2781 h 10000"/>
              <a:gd name="connsiteX36" fmla="*/ 8133 w 10000"/>
              <a:gd name="connsiteY36" fmla="*/ 2353 h 10000"/>
              <a:gd name="connsiteX37" fmla="*/ 8133 w 10000"/>
              <a:gd name="connsiteY37" fmla="*/ 2139 h 10000"/>
              <a:gd name="connsiteX38" fmla="*/ 8133 w 10000"/>
              <a:gd name="connsiteY38" fmla="*/ 1925 h 10000"/>
              <a:gd name="connsiteX39" fmla="*/ 7989 w 10000"/>
              <a:gd name="connsiteY39" fmla="*/ 1711 h 10000"/>
              <a:gd name="connsiteX40" fmla="*/ 7846 w 10000"/>
              <a:gd name="connsiteY40" fmla="*/ 1497 h 10000"/>
              <a:gd name="connsiteX41" fmla="*/ 7702 w 10000"/>
              <a:gd name="connsiteY41" fmla="*/ 1497 h 10000"/>
              <a:gd name="connsiteX42" fmla="*/ 7289 w 10000"/>
              <a:gd name="connsiteY42" fmla="*/ 1497 h 10000"/>
              <a:gd name="connsiteX43" fmla="*/ 7002 w 10000"/>
              <a:gd name="connsiteY43" fmla="*/ 1497 h 10000"/>
              <a:gd name="connsiteX44" fmla="*/ 6427 w 10000"/>
              <a:gd name="connsiteY44" fmla="*/ 1497 h 10000"/>
              <a:gd name="connsiteX45" fmla="*/ 5853 w 10000"/>
              <a:gd name="connsiteY45" fmla="*/ 1711 h 10000"/>
              <a:gd name="connsiteX46" fmla="*/ 4991 w 10000"/>
              <a:gd name="connsiteY46" fmla="*/ 1925 h 10000"/>
              <a:gd name="connsiteX47" fmla="*/ 4147 w 10000"/>
              <a:gd name="connsiteY47" fmla="*/ 1925 h 10000"/>
              <a:gd name="connsiteX48" fmla="*/ 3285 w 10000"/>
              <a:gd name="connsiteY48" fmla="*/ 2139 h 10000"/>
              <a:gd name="connsiteX49" fmla="*/ 2280 w 10000"/>
              <a:gd name="connsiteY49" fmla="*/ 2353 h 10000"/>
              <a:gd name="connsiteX50" fmla="*/ 1418 w 10000"/>
              <a:gd name="connsiteY50" fmla="*/ 2353 h 10000"/>
              <a:gd name="connsiteX51" fmla="*/ 575 w 10000"/>
              <a:gd name="connsiteY51" fmla="*/ 2567 h 10000"/>
              <a:gd name="connsiteX52" fmla="*/ 0 w 10000"/>
              <a:gd name="connsiteY52" fmla="*/ 1711 h 10000"/>
              <a:gd name="connsiteX53" fmla="*/ 575 w 10000"/>
              <a:gd name="connsiteY53" fmla="*/ 1711 h 10000"/>
              <a:gd name="connsiteX54" fmla="*/ 1275 w 10000"/>
              <a:gd name="connsiteY54" fmla="*/ 1497 h 10000"/>
              <a:gd name="connsiteX55" fmla="*/ 2136 w 10000"/>
              <a:gd name="connsiteY55" fmla="*/ 1497 h 10000"/>
              <a:gd name="connsiteX56" fmla="*/ 3142 w 10000"/>
              <a:gd name="connsiteY56" fmla="*/ 1283 h 10000"/>
              <a:gd name="connsiteX57" fmla="*/ 4004 w 10000"/>
              <a:gd name="connsiteY57" fmla="*/ 1070 h 10000"/>
              <a:gd name="connsiteX58" fmla="*/ 4847 w 10000"/>
              <a:gd name="connsiteY58" fmla="*/ 1070 h 10000"/>
              <a:gd name="connsiteX59" fmla="*/ 5566 w 10000"/>
              <a:gd name="connsiteY59" fmla="*/ 856 h 10000"/>
              <a:gd name="connsiteX60" fmla="*/ 6284 w 10000"/>
              <a:gd name="connsiteY60" fmla="*/ 642 h 10000"/>
              <a:gd name="connsiteX61" fmla="*/ 6715 w 10000"/>
              <a:gd name="connsiteY61" fmla="*/ 642 h 10000"/>
              <a:gd name="connsiteX62" fmla="*/ 7145 w 10000"/>
              <a:gd name="connsiteY62" fmla="*/ 428 h 10000"/>
              <a:gd name="connsiteX63" fmla="*/ 7433 w 10000"/>
              <a:gd name="connsiteY63" fmla="*/ 214 h 10000"/>
              <a:gd name="connsiteX64" fmla="*/ 7702 w 10000"/>
              <a:gd name="connsiteY64" fmla="*/ 214 h 10000"/>
              <a:gd name="connsiteX65" fmla="*/ 7989 w 10000"/>
              <a:gd name="connsiteY65" fmla="*/ 0 h 10000"/>
              <a:gd name="connsiteX66" fmla="*/ 8133 w 10000"/>
              <a:gd name="connsiteY66" fmla="*/ 0 h 10000"/>
              <a:gd name="connsiteX67" fmla="*/ 8276 w 10000"/>
              <a:gd name="connsiteY67" fmla="*/ 0 h 10000"/>
              <a:gd name="connsiteX68" fmla="*/ 8420 w 10000"/>
              <a:gd name="connsiteY68" fmla="*/ 214 h 10000"/>
              <a:gd name="connsiteX69" fmla="*/ 8707 w 10000"/>
              <a:gd name="connsiteY69" fmla="*/ 214 h 10000"/>
              <a:gd name="connsiteX70" fmla="*/ 8995 w 10000"/>
              <a:gd name="connsiteY70" fmla="*/ 428 h 10000"/>
              <a:gd name="connsiteX71" fmla="*/ 9282 w 10000"/>
              <a:gd name="connsiteY71" fmla="*/ 856 h 10000"/>
              <a:gd name="connsiteX72" fmla="*/ 9569 w 10000"/>
              <a:gd name="connsiteY72" fmla="*/ 1070 h 10000"/>
              <a:gd name="connsiteX73" fmla="*/ 9856 w 10000"/>
              <a:gd name="connsiteY73" fmla="*/ 1283 h 10000"/>
              <a:gd name="connsiteX74" fmla="*/ 10000 w 10000"/>
              <a:gd name="connsiteY74" fmla="*/ 1497 h 10000"/>
              <a:gd name="connsiteX75" fmla="*/ 10000 w 10000"/>
              <a:gd name="connsiteY75" fmla="*/ 1497 h 10000"/>
              <a:gd name="connsiteX76" fmla="*/ 10000 w 10000"/>
              <a:gd name="connsiteY76" fmla="*/ 1925 h 10000"/>
              <a:gd name="connsiteX77" fmla="*/ 9713 w 10000"/>
              <a:gd name="connsiteY77" fmla="*/ 2139 h 10000"/>
              <a:gd name="connsiteX78" fmla="*/ 9713 w 10000"/>
              <a:gd name="connsiteY78" fmla="*/ 2353 h 10000"/>
              <a:gd name="connsiteX79" fmla="*/ 9569 w 10000"/>
              <a:gd name="connsiteY79" fmla="*/ 2567 h 10000"/>
              <a:gd name="connsiteX80" fmla="*/ 9569 w 10000"/>
              <a:gd name="connsiteY80" fmla="*/ 2781 h 10000"/>
              <a:gd name="connsiteX81" fmla="*/ 9425 w 10000"/>
              <a:gd name="connsiteY81" fmla="*/ 3182 h 10000"/>
              <a:gd name="connsiteX82" fmla="*/ 9282 w 10000"/>
              <a:gd name="connsiteY82" fmla="*/ 3610 h 10000"/>
              <a:gd name="connsiteX83" fmla="*/ 9282 w 10000"/>
              <a:gd name="connsiteY83" fmla="*/ 4037 h 10000"/>
              <a:gd name="connsiteX84" fmla="*/ 9138 w 10000"/>
              <a:gd name="connsiteY84" fmla="*/ 4679 h 10000"/>
              <a:gd name="connsiteX85" fmla="*/ 8995 w 10000"/>
              <a:gd name="connsiteY85" fmla="*/ 5321 h 10000"/>
              <a:gd name="connsiteX86" fmla="*/ 8995 w 10000"/>
              <a:gd name="connsiteY86" fmla="*/ 5321 h 10000"/>
              <a:gd name="connsiteX0" fmla="*/ 8420 w 9425"/>
              <a:gd name="connsiteY0" fmla="*/ 5321 h 10000"/>
              <a:gd name="connsiteX1" fmla="*/ 8276 w 9425"/>
              <a:gd name="connsiteY1" fmla="*/ 6176 h 10000"/>
              <a:gd name="connsiteX2" fmla="*/ 8276 w 9425"/>
              <a:gd name="connsiteY2" fmla="*/ 6604 h 10000"/>
              <a:gd name="connsiteX3" fmla="*/ 8132 w 9425"/>
              <a:gd name="connsiteY3" fmla="*/ 7246 h 10000"/>
              <a:gd name="connsiteX4" fmla="*/ 7989 w 9425"/>
              <a:gd name="connsiteY4" fmla="*/ 7674 h 10000"/>
              <a:gd name="connsiteX5" fmla="*/ 7989 w 9425"/>
              <a:gd name="connsiteY5" fmla="*/ 8075 h 10000"/>
              <a:gd name="connsiteX6" fmla="*/ 7845 w 9425"/>
              <a:gd name="connsiteY6" fmla="*/ 8503 h 10000"/>
              <a:gd name="connsiteX7" fmla="*/ 7845 w 9425"/>
              <a:gd name="connsiteY7" fmla="*/ 8717 h 10000"/>
              <a:gd name="connsiteX8" fmla="*/ 7701 w 9425"/>
              <a:gd name="connsiteY8" fmla="*/ 9144 h 10000"/>
              <a:gd name="connsiteX9" fmla="*/ 7558 w 9425"/>
              <a:gd name="connsiteY9" fmla="*/ 9572 h 10000"/>
              <a:gd name="connsiteX10" fmla="*/ 7414 w 9425"/>
              <a:gd name="connsiteY10" fmla="*/ 9786 h 10000"/>
              <a:gd name="connsiteX11" fmla="*/ 7271 w 9425"/>
              <a:gd name="connsiteY11" fmla="*/ 10000 h 10000"/>
              <a:gd name="connsiteX12" fmla="*/ 7127 w 9425"/>
              <a:gd name="connsiteY12" fmla="*/ 10000 h 10000"/>
              <a:gd name="connsiteX13" fmla="*/ 7001 w 9425"/>
              <a:gd name="connsiteY13" fmla="*/ 10000 h 10000"/>
              <a:gd name="connsiteX14" fmla="*/ 6858 w 9425"/>
              <a:gd name="connsiteY14" fmla="*/ 9786 h 10000"/>
              <a:gd name="connsiteX15" fmla="*/ 6714 w 9425"/>
              <a:gd name="connsiteY15" fmla="*/ 9572 h 10000"/>
              <a:gd name="connsiteX16" fmla="*/ 6427 w 9425"/>
              <a:gd name="connsiteY16" fmla="*/ 9358 h 10000"/>
              <a:gd name="connsiteX17" fmla="*/ 6140 w 9425"/>
              <a:gd name="connsiteY17" fmla="*/ 9144 h 10000"/>
              <a:gd name="connsiteX18" fmla="*/ 5996 w 9425"/>
              <a:gd name="connsiteY18" fmla="*/ 8717 h 10000"/>
              <a:gd name="connsiteX19" fmla="*/ 5996 w 9425"/>
              <a:gd name="connsiteY19" fmla="*/ 8503 h 10000"/>
              <a:gd name="connsiteX20" fmla="*/ 5996 w 9425"/>
              <a:gd name="connsiteY20" fmla="*/ 8289 h 10000"/>
              <a:gd name="connsiteX21" fmla="*/ 6140 w 9425"/>
              <a:gd name="connsiteY21" fmla="*/ 8289 h 10000"/>
              <a:gd name="connsiteX22" fmla="*/ 6427 w 9425"/>
              <a:gd name="connsiteY22" fmla="*/ 8289 h 10000"/>
              <a:gd name="connsiteX23" fmla="*/ 6570 w 9425"/>
              <a:gd name="connsiteY23" fmla="*/ 8075 h 10000"/>
              <a:gd name="connsiteX24" fmla="*/ 6714 w 9425"/>
              <a:gd name="connsiteY24" fmla="*/ 7888 h 10000"/>
              <a:gd name="connsiteX25" fmla="*/ 6714 w 9425"/>
              <a:gd name="connsiteY25" fmla="*/ 7888 h 10000"/>
              <a:gd name="connsiteX26" fmla="*/ 6858 w 9425"/>
              <a:gd name="connsiteY26" fmla="*/ 7674 h 10000"/>
              <a:gd name="connsiteX27" fmla="*/ 6858 w 9425"/>
              <a:gd name="connsiteY27" fmla="*/ 7460 h 10000"/>
              <a:gd name="connsiteX28" fmla="*/ 7001 w 9425"/>
              <a:gd name="connsiteY28" fmla="*/ 7032 h 10000"/>
              <a:gd name="connsiteX29" fmla="*/ 7001 w 9425"/>
              <a:gd name="connsiteY29" fmla="*/ 6604 h 10000"/>
              <a:gd name="connsiteX30" fmla="*/ 7127 w 9425"/>
              <a:gd name="connsiteY30" fmla="*/ 6176 h 10000"/>
              <a:gd name="connsiteX31" fmla="*/ 7127 w 9425"/>
              <a:gd name="connsiteY31" fmla="*/ 5749 h 10000"/>
              <a:gd name="connsiteX32" fmla="*/ 7271 w 9425"/>
              <a:gd name="connsiteY32" fmla="*/ 5321 h 10000"/>
              <a:gd name="connsiteX33" fmla="*/ 7414 w 9425"/>
              <a:gd name="connsiteY33" fmla="*/ 4251 h 10000"/>
              <a:gd name="connsiteX34" fmla="*/ 7558 w 9425"/>
              <a:gd name="connsiteY34" fmla="*/ 3396 h 10000"/>
              <a:gd name="connsiteX35" fmla="*/ 7558 w 9425"/>
              <a:gd name="connsiteY35" fmla="*/ 2781 h 10000"/>
              <a:gd name="connsiteX36" fmla="*/ 7558 w 9425"/>
              <a:gd name="connsiteY36" fmla="*/ 2353 h 10000"/>
              <a:gd name="connsiteX37" fmla="*/ 7558 w 9425"/>
              <a:gd name="connsiteY37" fmla="*/ 2139 h 10000"/>
              <a:gd name="connsiteX38" fmla="*/ 7558 w 9425"/>
              <a:gd name="connsiteY38" fmla="*/ 1925 h 10000"/>
              <a:gd name="connsiteX39" fmla="*/ 7414 w 9425"/>
              <a:gd name="connsiteY39" fmla="*/ 1711 h 10000"/>
              <a:gd name="connsiteX40" fmla="*/ 7271 w 9425"/>
              <a:gd name="connsiteY40" fmla="*/ 1497 h 10000"/>
              <a:gd name="connsiteX41" fmla="*/ 7127 w 9425"/>
              <a:gd name="connsiteY41" fmla="*/ 1497 h 10000"/>
              <a:gd name="connsiteX42" fmla="*/ 6714 w 9425"/>
              <a:gd name="connsiteY42" fmla="*/ 1497 h 10000"/>
              <a:gd name="connsiteX43" fmla="*/ 6427 w 9425"/>
              <a:gd name="connsiteY43" fmla="*/ 1497 h 10000"/>
              <a:gd name="connsiteX44" fmla="*/ 5852 w 9425"/>
              <a:gd name="connsiteY44" fmla="*/ 1497 h 10000"/>
              <a:gd name="connsiteX45" fmla="*/ 5278 w 9425"/>
              <a:gd name="connsiteY45" fmla="*/ 1711 h 10000"/>
              <a:gd name="connsiteX46" fmla="*/ 4416 w 9425"/>
              <a:gd name="connsiteY46" fmla="*/ 1925 h 10000"/>
              <a:gd name="connsiteX47" fmla="*/ 3572 w 9425"/>
              <a:gd name="connsiteY47" fmla="*/ 1925 h 10000"/>
              <a:gd name="connsiteX48" fmla="*/ 2710 w 9425"/>
              <a:gd name="connsiteY48" fmla="*/ 2139 h 10000"/>
              <a:gd name="connsiteX49" fmla="*/ 1705 w 9425"/>
              <a:gd name="connsiteY49" fmla="*/ 2353 h 10000"/>
              <a:gd name="connsiteX50" fmla="*/ 843 w 9425"/>
              <a:gd name="connsiteY50" fmla="*/ 2353 h 10000"/>
              <a:gd name="connsiteX51" fmla="*/ 0 w 9425"/>
              <a:gd name="connsiteY51" fmla="*/ 2567 h 10000"/>
              <a:gd name="connsiteX52" fmla="*/ 0 w 9425"/>
              <a:gd name="connsiteY52" fmla="*/ 1711 h 10000"/>
              <a:gd name="connsiteX53" fmla="*/ 700 w 9425"/>
              <a:gd name="connsiteY53" fmla="*/ 1497 h 10000"/>
              <a:gd name="connsiteX54" fmla="*/ 1561 w 9425"/>
              <a:gd name="connsiteY54" fmla="*/ 1497 h 10000"/>
              <a:gd name="connsiteX55" fmla="*/ 2567 w 9425"/>
              <a:gd name="connsiteY55" fmla="*/ 1283 h 10000"/>
              <a:gd name="connsiteX56" fmla="*/ 3429 w 9425"/>
              <a:gd name="connsiteY56" fmla="*/ 1070 h 10000"/>
              <a:gd name="connsiteX57" fmla="*/ 4272 w 9425"/>
              <a:gd name="connsiteY57" fmla="*/ 1070 h 10000"/>
              <a:gd name="connsiteX58" fmla="*/ 4991 w 9425"/>
              <a:gd name="connsiteY58" fmla="*/ 856 h 10000"/>
              <a:gd name="connsiteX59" fmla="*/ 5709 w 9425"/>
              <a:gd name="connsiteY59" fmla="*/ 642 h 10000"/>
              <a:gd name="connsiteX60" fmla="*/ 6140 w 9425"/>
              <a:gd name="connsiteY60" fmla="*/ 642 h 10000"/>
              <a:gd name="connsiteX61" fmla="*/ 6570 w 9425"/>
              <a:gd name="connsiteY61" fmla="*/ 428 h 10000"/>
              <a:gd name="connsiteX62" fmla="*/ 6858 w 9425"/>
              <a:gd name="connsiteY62" fmla="*/ 214 h 10000"/>
              <a:gd name="connsiteX63" fmla="*/ 7127 w 9425"/>
              <a:gd name="connsiteY63" fmla="*/ 214 h 10000"/>
              <a:gd name="connsiteX64" fmla="*/ 7414 w 9425"/>
              <a:gd name="connsiteY64" fmla="*/ 0 h 10000"/>
              <a:gd name="connsiteX65" fmla="*/ 7558 w 9425"/>
              <a:gd name="connsiteY65" fmla="*/ 0 h 10000"/>
              <a:gd name="connsiteX66" fmla="*/ 7701 w 9425"/>
              <a:gd name="connsiteY66" fmla="*/ 0 h 10000"/>
              <a:gd name="connsiteX67" fmla="*/ 7845 w 9425"/>
              <a:gd name="connsiteY67" fmla="*/ 214 h 10000"/>
              <a:gd name="connsiteX68" fmla="*/ 8132 w 9425"/>
              <a:gd name="connsiteY68" fmla="*/ 214 h 10000"/>
              <a:gd name="connsiteX69" fmla="*/ 8420 w 9425"/>
              <a:gd name="connsiteY69" fmla="*/ 428 h 10000"/>
              <a:gd name="connsiteX70" fmla="*/ 8707 w 9425"/>
              <a:gd name="connsiteY70" fmla="*/ 856 h 10000"/>
              <a:gd name="connsiteX71" fmla="*/ 8994 w 9425"/>
              <a:gd name="connsiteY71" fmla="*/ 1070 h 10000"/>
              <a:gd name="connsiteX72" fmla="*/ 9281 w 9425"/>
              <a:gd name="connsiteY72" fmla="*/ 1283 h 10000"/>
              <a:gd name="connsiteX73" fmla="*/ 9425 w 9425"/>
              <a:gd name="connsiteY73" fmla="*/ 1497 h 10000"/>
              <a:gd name="connsiteX74" fmla="*/ 9425 w 9425"/>
              <a:gd name="connsiteY74" fmla="*/ 1497 h 10000"/>
              <a:gd name="connsiteX75" fmla="*/ 9425 w 9425"/>
              <a:gd name="connsiteY75" fmla="*/ 1925 h 10000"/>
              <a:gd name="connsiteX76" fmla="*/ 9138 w 9425"/>
              <a:gd name="connsiteY76" fmla="*/ 2139 h 10000"/>
              <a:gd name="connsiteX77" fmla="*/ 9138 w 9425"/>
              <a:gd name="connsiteY77" fmla="*/ 2353 h 10000"/>
              <a:gd name="connsiteX78" fmla="*/ 8994 w 9425"/>
              <a:gd name="connsiteY78" fmla="*/ 2567 h 10000"/>
              <a:gd name="connsiteX79" fmla="*/ 8994 w 9425"/>
              <a:gd name="connsiteY79" fmla="*/ 2781 h 10000"/>
              <a:gd name="connsiteX80" fmla="*/ 8850 w 9425"/>
              <a:gd name="connsiteY80" fmla="*/ 3182 h 10000"/>
              <a:gd name="connsiteX81" fmla="*/ 8707 w 9425"/>
              <a:gd name="connsiteY81" fmla="*/ 3610 h 10000"/>
              <a:gd name="connsiteX82" fmla="*/ 8707 w 9425"/>
              <a:gd name="connsiteY82" fmla="*/ 4037 h 10000"/>
              <a:gd name="connsiteX83" fmla="*/ 8563 w 9425"/>
              <a:gd name="connsiteY83" fmla="*/ 4679 h 10000"/>
              <a:gd name="connsiteX84" fmla="*/ 8420 w 9425"/>
              <a:gd name="connsiteY84" fmla="*/ 5321 h 10000"/>
              <a:gd name="connsiteX85" fmla="*/ 8420 w 9425"/>
              <a:gd name="connsiteY85" fmla="*/ 5321 h 10000"/>
              <a:gd name="connsiteX0" fmla="*/ 8934 w 10000"/>
              <a:gd name="connsiteY0" fmla="*/ 5321 h 10000"/>
              <a:gd name="connsiteX1" fmla="*/ 8781 w 10000"/>
              <a:gd name="connsiteY1" fmla="*/ 6176 h 10000"/>
              <a:gd name="connsiteX2" fmla="*/ 8781 w 10000"/>
              <a:gd name="connsiteY2" fmla="*/ 6604 h 10000"/>
              <a:gd name="connsiteX3" fmla="*/ 8628 w 10000"/>
              <a:gd name="connsiteY3" fmla="*/ 7246 h 10000"/>
              <a:gd name="connsiteX4" fmla="*/ 8476 w 10000"/>
              <a:gd name="connsiteY4" fmla="*/ 7674 h 10000"/>
              <a:gd name="connsiteX5" fmla="*/ 8476 w 10000"/>
              <a:gd name="connsiteY5" fmla="*/ 8075 h 10000"/>
              <a:gd name="connsiteX6" fmla="*/ 8324 w 10000"/>
              <a:gd name="connsiteY6" fmla="*/ 8503 h 10000"/>
              <a:gd name="connsiteX7" fmla="*/ 8324 w 10000"/>
              <a:gd name="connsiteY7" fmla="*/ 8717 h 10000"/>
              <a:gd name="connsiteX8" fmla="*/ 8171 w 10000"/>
              <a:gd name="connsiteY8" fmla="*/ 9144 h 10000"/>
              <a:gd name="connsiteX9" fmla="*/ 8019 w 10000"/>
              <a:gd name="connsiteY9" fmla="*/ 9572 h 10000"/>
              <a:gd name="connsiteX10" fmla="*/ 7866 w 10000"/>
              <a:gd name="connsiteY10" fmla="*/ 9786 h 10000"/>
              <a:gd name="connsiteX11" fmla="*/ 7715 w 10000"/>
              <a:gd name="connsiteY11" fmla="*/ 10000 h 10000"/>
              <a:gd name="connsiteX12" fmla="*/ 7562 w 10000"/>
              <a:gd name="connsiteY12" fmla="*/ 10000 h 10000"/>
              <a:gd name="connsiteX13" fmla="*/ 7428 w 10000"/>
              <a:gd name="connsiteY13" fmla="*/ 10000 h 10000"/>
              <a:gd name="connsiteX14" fmla="*/ 7276 w 10000"/>
              <a:gd name="connsiteY14" fmla="*/ 9786 h 10000"/>
              <a:gd name="connsiteX15" fmla="*/ 7124 w 10000"/>
              <a:gd name="connsiteY15" fmla="*/ 9572 h 10000"/>
              <a:gd name="connsiteX16" fmla="*/ 6819 w 10000"/>
              <a:gd name="connsiteY16" fmla="*/ 9358 h 10000"/>
              <a:gd name="connsiteX17" fmla="*/ 6515 w 10000"/>
              <a:gd name="connsiteY17" fmla="*/ 9144 h 10000"/>
              <a:gd name="connsiteX18" fmla="*/ 6362 w 10000"/>
              <a:gd name="connsiteY18" fmla="*/ 8717 h 10000"/>
              <a:gd name="connsiteX19" fmla="*/ 6362 w 10000"/>
              <a:gd name="connsiteY19" fmla="*/ 8503 h 10000"/>
              <a:gd name="connsiteX20" fmla="*/ 6362 w 10000"/>
              <a:gd name="connsiteY20" fmla="*/ 8289 h 10000"/>
              <a:gd name="connsiteX21" fmla="*/ 6515 w 10000"/>
              <a:gd name="connsiteY21" fmla="*/ 8289 h 10000"/>
              <a:gd name="connsiteX22" fmla="*/ 6819 w 10000"/>
              <a:gd name="connsiteY22" fmla="*/ 8289 h 10000"/>
              <a:gd name="connsiteX23" fmla="*/ 6971 w 10000"/>
              <a:gd name="connsiteY23" fmla="*/ 8075 h 10000"/>
              <a:gd name="connsiteX24" fmla="*/ 7124 w 10000"/>
              <a:gd name="connsiteY24" fmla="*/ 7888 h 10000"/>
              <a:gd name="connsiteX25" fmla="*/ 7124 w 10000"/>
              <a:gd name="connsiteY25" fmla="*/ 7888 h 10000"/>
              <a:gd name="connsiteX26" fmla="*/ 7276 w 10000"/>
              <a:gd name="connsiteY26" fmla="*/ 7674 h 10000"/>
              <a:gd name="connsiteX27" fmla="*/ 7276 w 10000"/>
              <a:gd name="connsiteY27" fmla="*/ 7460 h 10000"/>
              <a:gd name="connsiteX28" fmla="*/ 7428 w 10000"/>
              <a:gd name="connsiteY28" fmla="*/ 7032 h 10000"/>
              <a:gd name="connsiteX29" fmla="*/ 7428 w 10000"/>
              <a:gd name="connsiteY29" fmla="*/ 6604 h 10000"/>
              <a:gd name="connsiteX30" fmla="*/ 7562 w 10000"/>
              <a:gd name="connsiteY30" fmla="*/ 6176 h 10000"/>
              <a:gd name="connsiteX31" fmla="*/ 7562 w 10000"/>
              <a:gd name="connsiteY31" fmla="*/ 5749 h 10000"/>
              <a:gd name="connsiteX32" fmla="*/ 7715 w 10000"/>
              <a:gd name="connsiteY32" fmla="*/ 5321 h 10000"/>
              <a:gd name="connsiteX33" fmla="*/ 7866 w 10000"/>
              <a:gd name="connsiteY33" fmla="*/ 4251 h 10000"/>
              <a:gd name="connsiteX34" fmla="*/ 8019 w 10000"/>
              <a:gd name="connsiteY34" fmla="*/ 3396 h 10000"/>
              <a:gd name="connsiteX35" fmla="*/ 8019 w 10000"/>
              <a:gd name="connsiteY35" fmla="*/ 2781 h 10000"/>
              <a:gd name="connsiteX36" fmla="*/ 8019 w 10000"/>
              <a:gd name="connsiteY36" fmla="*/ 2353 h 10000"/>
              <a:gd name="connsiteX37" fmla="*/ 8019 w 10000"/>
              <a:gd name="connsiteY37" fmla="*/ 2139 h 10000"/>
              <a:gd name="connsiteX38" fmla="*/ 8019 w 10000"/>
              <a:gd name="connsiteY38" fmla="*/ 1925 h 10000"/>
              <a:gd name="connsiteX39" fmla="*/ 7866 w 10000"/>
              <a:gd name="connsiteY39" fmla="*/ 1711 h 10000"/>
              <a:gd name="connsiteX40" fmla="*/ 7715 w 10000"/>
              <a:gd name="connsiteY40" fmla="*/ 1497 h 10000"/>
              <a:gd name="connsiteX41" fmla="*/ 7562 w 10000"/>
              <a:gd name="connsiteY41" fmla="*/ 1497 h 10000"/>
              <a:gd name="connsiteX42" fmla="*/ 7124 w 10000"/>
              <a:gd name="connsiteY42" fmla="*/ 1497 h 10000"/>
              <a:gd name="connsiteX43" fmla="*/ 6819 w 10000"/>
              <a:gd name="connsiteY43" fmla="*/ 1497 h 10000"/>
              <a:gd name="connsiteX44" fmla="*/ 6209 w 10000"/>
              <a:gd name="connsiteY44" fmla="*/ 1497 h 10000"/>
              <a:gd name="connsiteX45" fmla="*/ 5600 w 10000"/>
              <a:gd name="connsiteY45" fmla="*/ 1711 h 10000"/>
              <a:gd name="connsiteX46" fmla="*/ 4685 w 10000"/>
              <a:gd name="connsiteY46" fmla="*/ 1925 h 10000"/>
              <a:gd name="connsiteX47" fmla="*/ 3790 w 10000"/>
              <a:gd name="connsiteY47" fmla="*/ 1925 h 10000"/>
              <a:gd name="connsiteX48" fmla="*/ 2875 w 10000"/>
              <a:gd name="connsiteY48" fmla="*/ 2139 h 10000"/>
              <a:gd name="connsiteX49" fmla="*/ 1809 w 10000"/>
              <a:gd name="connsiteY49" fmla="*/ 2353 h 10000"/>
              <a:gd name="connsiteX50" fmla="*/ 894 w 10000"/>
              <a:gd name="connsiteY50" fmla="*/ 2353 h 10000"/>
              <a:gd name="connsiteX51" fmla="*/ 0 w 10000"/>
              <a:gd name="connsiteY51" fmla="*/ 1711 h 10000"/>
              <a:gd name="connsiteX52" fmla="*/ 743 w 10000"/>
              <a:gd name="connsiteY52" fmla="*/ 1497 h 10000"/>
              <a:gd name="connsiteX53" fmla="*/ 1656 w 10000"/>
              <a:gd name="connsiteY53" fmla="*/ 1497 h 10000"/>
              <a:gd name="connsiteX54" fmla="*/ 2724 w 10000"/>
              <a:gd name="connsiteY54" fmla="*/ 1283 h 10000"/>
              <a:gd name="connsiteX55" fmla="*/ 3638 w 10000"/>
              <a:gd name="connsiteY55" fmla="*/ 1070 h 10000"/>
              <a:gd name="connsiteX56" fmla="*/ 4533 w 10000"/>
              <a:gd name="connsiteY56" fmla="*/ 1070 h 10000"/>
              <a:gd name="connsiteX57" fmla="*/ 5295 w 10000"/>
              <a:gd name="connsiteY57" fmla="*/ 856 h 10000"/>
              <a:gd name="connsiteX58" fmla="*/ 6057 w 10000"/>
              <a:gd name="connsiteY58" fmla="*/ 642 h 10000"/>
              <a:gd name="connsiteX59" fmla="*/ 6515 w 10000"/>
              <a:gd name="connsiteY59" fmla="*/ 642 h 10000"/>
              <a:gd name="connsiteX60" fmla="*/ 6971 w 10000"/>
              <a:gd name="connsiteY60" fmla="*/ 428 h 10000"/>
              <a:gd name="connsiteX61" fmla="*/ 7276 w 10000"/>
              <a:gd name="connsiteY61" fmla="*/ 214 h 10000"/>
              <a:gd name="connsiteX62" fmla="*/ 7562 w 10000"/>
              <a:gd name="connsiteY62" fmla="*/ 214 h 10000"/>
              <a:gd name="connsiteX63" fmla="*/ 7866 w 10000"/>
              <a:gd name="connsiteY63" fmla="*/ 0 h 10000"/>
              <a:gd name="connsiteX64" fmla="*/ 8019 w 10000"/>
              <a:gd name="connsiteY64" fmla="*/ 0 h 10000"/>
              <a:gd name="connsiteX65" fmla="*/ 8171 w 10000"/>
              <a:gd name="connsiteY65" fmla="*/ 0 h 10000"/>
              <a:gd name="connsiteX66" fmla="*/ 8324 w 10000"/>
              <a:gd name="connsiteY66" fmla="*/ 214 h 10000"/>
              <a:gd name="connsiteX67" fmla="*/ 8628 w 10000"/>
              <a:gd name="connsiteY67" fmla="*/ 214 h 10000"/>
              <a:gd name="connsiteX68" fmla="*/ 8934 w 10000"/>
              <a:gd name="connsiteY68" fmla="*/ 428 h 10000"/>
              <a:gd name="connsiteX69" fmla="*/ 9238 w 10000"/>
              <a:gd name="connsiteY69" fmla="*/ 856 h 10000"/>
              <a:gd name="connsiteX70" fmla="*/ 9543 w 10000"/>
              <a:gd name="connsiteY70" fmla="*/ 1070 h 10000"/>
              <a:gd name="connsiteX71" fmla="*/ 9847 w 10000"/>
              <a:gd name="connsiteY71" fmla="*/ 1283 h 10000"/>
              <a:gd name="connsiteX72" fmla="*/ 10000 w 10000"/>
              <a:gd name="connsiteY72" fmla="*/ 1497 h 10000"/>
              <a:gd name="connsiteX73" fmla="*/ 10000 w 10000"/>
              <a:gd name="connsiteY73" fmla="*/ 1497 h 10000"/>
              <a:gd name="connsiteX74" fmla="*/ 10000 w 10000"/>
              <a:gd name="connsiteY74" fmla="*/ 1925 h 10000"/>
              <a:gd name="connsiteX75" fmla="*/ 9695 w 10000"/>
              <a:gd name="connsiteY75" fmla="*/ 2139 h 10000"/>
              <a:gd name="connsiteX76" fmla="*/ 9695 w 10000"/>
              <a:gd name="connsiteY76" fmla="*/ 2353 h 10000"/>
              <a:gd name="connsiteX77" fmla="*/ 9543 w 10000"/>
              <a:gd name="connsiteY77" fmla="*/ 2567 h 10000"/>
              <a:gd name="connsiteX78" fmla="*/ 9543 w 10000"/>
              <a:gd name="connsiteY78" fmla="*/ 2781 h 10000"/>
              <a:gd name="connsiteX79" fmla="*/ 9390 w 10000"/>
              <a:gd name="connsiteY79" fmla="*/ 3182 h 10000"/>
              <a:gd name="connsiteX80" fmla="*/ 9238 w 10000"/>
              <a:gd name="connsiteY80" fmla="*/ 3610 h 10000"/>
              <a:gd name="connsiteX81" fmla="*/ 9238 w 10000"/>
              <a:gd name="connsiteY81" fmla="*/ 4037 h 10000"/>
              <a:gd name="connsiteX82" fmla="*/ 9085 w 10000"/>
              <a:gd name="connsiteY82" fmla="*/ 4679 h 10000"/>
              <a:gd name="connsiteX83" fmla="*/ 8934 w 10000"/>
              <a:gd name="connsiteY83" fmla="*/ 5321 h 10000"/>
              <a:gd name="connsiteX84" fmla="*/ 8934 w 10000"/>
              <a:gd name="connsiteY84" fmla="*/ 5321 h 10000"/>
              <a:gd name="connsiteX0" fmla="*/ 8191 w 9257"/>
              <a:gd name="connsiteY0" fmla="*/ 5321 h 10000"/>
              <a:gd name="connsiteX1" fmla="*/ 8038 w 9257"/>
              <a:gd name="connsiteY1" fmla="*/ 6176 h 10000"/>
              <a:gd name="connsiteX2" fmla="*/ 8038 w 9257"/>
              <a:gd name="connsiteY2" fmla="*/ 6604 h 10000"/>
              <a:gd name="connsiteX3" fmla="*/ 7885 w 9257"/>
              <a:gd name="connsiteY3" fmla="*/ 7246 h 10000"/>
              <a:gd name="connsiteX4" fmla="*/ 7733 w 9257"/>
              <a:gd name="connsiteY4" fmla="*/ 7674 h 10000"/>
              <a:gd name="connsiteX5" fmla="*/ 7733 w 9257"/>
              <a:gd name="connsiteY5" fmla="*/ 8075 h 10000"/>
              <a:gd name="connsiteX6" fmla="*/ 7581 w 9257"/>
              <a:gd name="connsiteY6" fmla="*/ 8503 h 10000"/>
              <a:gd name="connsiteX7" fmla="*/ 7581 w 9257"/>
              <a:gd name="connsiteY7" fmla="*/ 8717 h 10000"/>
              <a:gd name="connsiteX8" fmla="*/ 7428 w 9257"/>
              <a:gd name="connsiteY8" fmla="*/ 9144 h 10000"/>
              <a:gd name="connsiteX9" fmla="*/ 7276 w 9257"/>
              <a:gd name="connsiteY9" fmla="*/ 9572 h 10000"/>
              <a:gd name="connsiteX10" fmla="*/ 7123 w 9257"/>
              <a:gd name="connsiteY10" fmla="*/ 9786 h 10000"/>
              <a:gd name="connsiteX11" fmla="*/ 6972 w 9257"/>
              <a:gd name="connsiteY11" fmla="*/ 10000 h 10000"/>
              <a:gd name="connsiteX12" fmla="*/ 6819 w 9257"/>
              <a:gd name="connsiteY12" fmla="*/ 10000 h 10000"/>
              <a:gd name="connsiteX13" fmla="*/ 6685 w 9257"/>
              <a:gd name="connsiteY13" fmla="*/ 10000 h 10000"/>
              <a:gd name="connsiteX14" fmla="*/ 6533 w 9257"/>
              <a:gd name="connsiteY14" fmla="*/ 9786 h 10000"/>
              <a:gd name="connsiteX15" fmla="*/ 6381 w 9257"/>
              <a:gd name="connsiteY15" fmla="*/ 9572 h 10000"/>
              <a:gd name="connsiteX16" fmla="*/ 6076 w 9257"/>
              <a:gd name="connsiteY16" fmla="*/ 9358 h 10000"/>
              <a:gd name="connsiteX17" fmla="*/ 5772 w 9257"/>
              <a:gd name="connsiteY17" fmla="*/ 9144 h 10000"/>
              <a:gd name="connsiteX18" fmla="*/ 5619 w 9257"/>
              <a:gd name="connsiteY18" fmla="*/ 8717 h 10000"/>
              <a:gd name="connsiteX19" fmla="*/ 5619 w 9257"/>
              <a:gd name="connsiteY19" fmla="*/ 8503 h 10000"/>
              <a:gd name="connsiteX20" fmla="*/ 5619 w 9257"/>
              <a:gd name="connsiteY20" fmla="*/ 8289 h 10000"/>
              <a:gd name="connsiteX21" fmla="*/ 5772 w 9257"/>
              <a:gd name="connsiteY21" fmla="*/ 8289 h 10000"/>
              <a:gd name="connsiteX22" fmla="*/ 6076 w 9257"/>
              <a:gd name="connsiteY22" fmla="*/ 8289 h 10000"/>
              <a:gd name="connsiteX23" fmla="*/ 6228 w 9257"/>
              <a:gd name="connsiteY23" fmla="*/ 8075 h 10000"/>
              <a:gd name="connsiteX24" fmla="*/ 6381 w 9257"/>
              <a:gd name="connsiteY24" fmla="*/ 7888 h 10000"/>
              <a:gd name="connsiteX25" fmla="*/ 6381 w 9257"/>
              <a:gd name="connsiteY25" fmla="*/ 7888 h 10000"/>
              <a:gd name="connsiteX26" fmla="*/ 6533 w 9257"/>
              <a:gd name="connsiteY26" fmla="*/ 7674 h 10000"/>
              <a:gd name="connsiteX27" fmla="*/ 6533 w 9257"/>
              <a:gd name="connsiteY27" fmla="*/ 7460 h 10000"/>
              <a:gd name="connsiteX28" fmla="*/ 6685 w 9257"/>
              <a:gd name="connsiteY28" fmla="*/ 7032 h 10000"/>
              <a:gd name="connsiteX29" fmla="*/ 6685 w 9257"/>
              <a:gd name="connsiteY29" fmla="*/ 6604 h 10000"/>
              <a:gd name="connsiteX30" fmla="*/ 6819 w 9257"/>
              <a:gd name="connsiteY30" fmla="*/ 6176 h 10000"/>
              <a:gd name="connsiteX31" fmla="*/ 6819 w 9257"/>
              <a:gd name="connsiteY31" fmla="*/ 5749 h 10000"/>
              <a:gd name="connsiteX32" fmla="*/ 6972 w 9257"/>
              <a:gd name="connsiteY32" fmla="*/ 5321 h 10000"/>
              <a:gd name="connsiteX33" fmla="*/ 7123 w 9257"/>
              <a:gd name="connsiteY33" fmla="*/ 4251 h 10000"/>
              <a:gd name="connsiteX34" fmla="*/ 7276 w 9257"/>
              <a:gd name="connsiteY34" fmla="*/ 3396 h 10000"/>
              <a:gd name="connsiteX35" fmla="*/ 7276 w 9257"/>
              <a:gd name="connsiteY35" fmla="*/ 2781 h 10000"/>
              <a:gd name="connsiteX36" fmla="*/ 7276 w 9257"/>
              <a:gd name="connsiteY36" fmla="*/ 2353 h 10000"/>
              <a:gd name="connsiteX37" fmla="*/ 7276 w 9257"/>
              <a:gd name="connsiteY37" fmla="*/ 2139 h 10000"/>
              <a:gd name="connsiteX38" fmla="*/ 7276 w 9257"/>
              <a:gd name="connsiteY38" fmla="*/ 1925 h 10000"/>
              <a:gd name="connsiteX39" fmla="*/ 7123 w 9257"/>
              <a:gd name="connsiteY39" fmla="*/ 1711 h 10000"/>
              <a:gd name="connsiteX40" fmla="*/ 6972 w 9257"/>
              <a:gd name="connsiteY40" fmla="*/ 1497 h 10000"/>
              <a:gd name="connsiteX41" fmla="*/ 6819 w 9257"/>
              <a:gd name="connsiteY41" fmla="*/ 1497 h 10000"/>
              <a:gd name="connsiteX42" fmla="*/ 6381 w 9257"/>
              <a:gd name="connsiteY42" fmla="*/ 1497 h 10000"/>
              <a:gd name="connsiteX43" fmla="*/ 6076 w 9257"/>
              <a:gd name="connsiteY43" fmla="*/ 1497 h 10000"/>
              <a:gd name="connsiteX44" fmla="*/ 5466 w 9257"/>
              <a:gd name="connsiteY44" fmla="*/ 1497 h 10000"/>
              <a:gd name="connsiteX45" fmla="*/ 4857 w 9257"/>
              <a:gd name="connsiteY45" fmla="*/ 1711 h 10000"/>
              <a:gd name="connsiteX46" fmla="*/ 3942 w 9257"/>
              <a:gd name="connsiteY46" fmla="*/ 1925 h 10000"/>
              <a:gd name="connsiteX47" fmla="*/ 3047 w 9257"/>
              <a:gd name="connsiteY47" fmla="*/ 1925 h 10000"/>
              <a:gd name="connsiteX48" fmla="*/ 2132 w 9257"/>
              <a:gd name="connsiteY48" fmla="*/ 2139 h 10000"/>
              <a:gd name="connsiteX49" fmla="*/ 1066 w 9257"/>
              <a:gd name="connsiteY49" fmla="*/ 2353 h 10000"/>
              <a:gd name="connsiteX50" fmla="*/ 151 w 9257"/>
              <a:gd name="connsiteY50" fmla="*/ 2353 h 10000"/>
              <a:gd name="connsiteX51" fmla="*/ 0 w 9257"/>
              <a:gd name="connsiteY51" fmla="*/ 1497 h 10000"/>
              <a:gd name="connsiteX52" fmla="*/ 913 w 9257"/>
              <a:gd name="connsiteY52" fmla="*/ 1497 h 10000"/>
              <a:gd name="connsiteX53" fmla="*/ 1981 w 9257"/>
              <a:gd name="connsiteY53" fmla="*/ 1283 h 10000"/>
              <a:gd name="connsiteX54" fmla="*/ 2895 w 9257"/>
              <a:gd name="connsiteY54" fmla="*/ 1070 h 10000"/>
              <a:gd name="connsiteX55" fmla="*/ 3790 w 9257"/>
              <a:gd name="connsiteY55" fmla="*/ 1070 h 10000"/>
              <a:gd name="connsiteX56" fmla="*/ 4552 w 9257"/>
              <a:gd name="connsiteY56" fmla="*/ 856 h 10000"/>
              <a:gd name="connsiteX57" fmla="*/ 5314 w 9257"/>
              <a:gd name="connsiteY57" fmla="*/ 642 h 10000"/>
              <a:gd name="connsiteX58" fmla="*/ 5772 w 9257"/>
              <a:gd name="connsiteY58" fmla="*/ 642 h 10000"/>
              <a:gd name="connsiteX59" fmla="*/ 6228 w 9257"/>
              <a:gd name="connsiteY59" fmla="*/ 428 h 10000"/>
              <a:gd name="connsiteX60" fmla="*/ 6533 w 9257"/>
              <a:gd name="connsiteY60" fmla="*/ 214 h 10000"/>
              <a:gd name="connsiteX61" fmla="*/ 6819 w 9257"/>
              <a:gd name="connsiteY61" fmla="*/ 214 h 10000"/>
              <a:gd name="connsiteX62" fmla="*/ 7123 w 9257"/>
              <a:gd name="connsiteY62" fmla="*/ 0 h 10000"/>
              <a:gd name="connsiteX63" fmla="*/ 7276 w 9257"/>
              <a:gd name="connsiteY63" fmla="*/ 0 h 10000"/>
              <a:gd name="connsiteX64" fmla="*/ 7428 w 9257"/>
              <a:gd name="connsiteY64" fmla="*/ 0 h 10000"/>
              <a:gd name="connsiteX65" fmla="*/ 7581 w 9257"/>
              <a:gd name="connsiteY65" fmla="*/ 214 h 10000"/>
              <a:gd name="connsiteX66" fmla="*/ 7885 w 9257"/>
              <a:gd name="connsiteY66" fmla="*/ 214 h 10000"/>
              <a:gd name="connsiteX67" fmla="*/ 8191 w 9257"/>
              <a:gd name="connsiteY67" fmla="*/ 428 h 10000"/>
              <a:gd name="connsiteX68" fmla="*/ 8495 w 9257"/>
              <a:gd name="connsiteY68" fmla="*/ 856 h 10000"/>
              <a:gd name="connsiteX69" fmla="*/ 8800 w 9257"/>
              <a:gd name="connsiteY69" fmla="*/ 1070 h 10000"/>
              <a:gd name="connsiteX70" fmla="*/ 9104 w 9257"/>
              <a:gd name="connsiteY70" fmla="*/ 1283 h 10000"/>
              <a:gd name="connsiteX71" fmla="*/ 9257 w 9257"/>
              <a:gd name="connsiteY71" fmla="*/ 1497 h 10000"/>
              <a:gd name="connsiteX72" fmla="*/ 9257 w 9257"/>
              <a:gd name="connsiteY72" fmla="*/ 1497 h 10000"/>
              <a:gd name="connsiteX73" fmla="*/ 9257 w 9257"/>
              <a:gd name="connsiteY73" fmla="*/ 1925 h 10000"/>
              <a:gd name="connsiteX74" fmla="*/ 8952 w 9257"/>
              <a:gd name="connsiteY74" fmla="*/ 2139 h 10000"/>
              <a:gd name="connsiteX75" fmla="*/ 8952 w 9257"/>
              <a:gd name="connsiteY75" fmla="*/ 2353 h 10000"/>
              <a:gd name="connsiteX76" fmla="*/ 8800 w 9257"/>
              <a:gd name="connsiteY76" fmla="*/ 2567 h 10000"/>
              <a:gd name="connsiteX77" fmla="*/ 8800 w 9257"/>
              <a:gd name="connsiteY77" fmla="*/ 2781 h 10000"/>
              <a:gd name="connsiteX78" fmla="*/ 8647 w 9257"/>
              <a:gd name="connsiteY78" fmla="*/ 3182 h 10000"/>
              <a:gd name="connsiteX79" fmla="*/ 8495 w 9257"/>
              <a:gd name="connsiteY79" fmla="*/ 3610 h 10000"/>
              <a:gd name="connsiteX80" fmla="*/ 8495 w 9257"/>
              <a:gd name="connsiteY80" fmla="*/ 4037 h 10000"/>
              <a:gd name="connsiteX81" fmla="*/ 8342 w 9257"/>
              <a:gd name="connsiteY81" fmla="*/ 4679 h 10000"/>
              <a:gd name="connsiteX82" fmla="*/ 8191 w 9257"/>
              <a:gd name="connsiteY82" fmla="*/ 5321 h 10000"/>
              <a:gd name="connsiteX83" fmla="*/ 8191 w 9257"/>
              <a:gd name="connsiteY83" fmla="*/ 5321 h 10000"/>
              <a:gd name="connsiteX0" fmla="*/ 8713 w 9865"/>
              <a:gd name="connsiteY0" fmla="*/ 5321 h 10000"/>
              <a:gd name="connsiteX1" fmla="*/ 8548 w 9865"/>
              <a:gd name="connsiteY1" fmla="*/ 6176 h 10000"/>
              <a:gd name="connsiteX2" fmla="*/ 8548 w 9865"/>
              <a:gd name="connsiteY2" fmla="*/ 6604 h 10000"/>
              <a:gd name="connsiteX3" fmla="*/ 8383 w 9865"/>
              <a:gd name="connsiteY3" fmla="*/ 7246 h 10000"/>
              <a:gd name="connsiteX4" fmla="*/ 8219 w 9865"/>
              <a:gd name="connsiteY4" fmla="*/ 7674 h 10000"/>
              <a:gd name="connsiteX5" fmla="*/ 8219 w 9865"/>
              <a:gd name="connsiteY5" fmla="*/ 8075 h 10000"/>
              <a:gd name="connsiteX6" fmla="*/ 8054 w 9865"/>
              <a:gd name="connsiteY6" fmla="*/ 8503 h 10000"/>
              <a:gd name="connsiteX7" fmla="*/ 8054 w 9865"/>
              <a:gd name="connsiteY7" fmla="*/ 8717 h 10000"/>
              <a:gd name="connsiteX8" fmla="*/ 7889 w 9865"/>
              <a:gd name="connsiteY8" fmla="*/ 9144 h 10000"/>
              <a:gd name="connsiteX9" fmla="*/ 7725 w 9865"/>
              <a:gd name="connsiteY9" fmla="*/ 9572 h 10000"/>
              <a:gd name="connsiteX10" fmla="*/ 7560 w 9865"/>
              <a:gd name="connsiteY10" fmla="*/ 9786 h 10000"/>
              <a:gd name="connsiteX11" fmla="*/ 7397 w 9865"/>
              <a:gd name="connsiteY11" fmla="*/ 10000 h 10000"/>
              <a:gd name="connsiteX12" fmla="*/ 7231 w 9865"/>
              <a:gd name="connsiteY12" fmla="*/ 10000 h 10000"/>
              <a:gd name="connsiteX13" fmla="*/ 7087 w 9865"/>
              <a:gd name="connsiteY13" fmla="*/ 10000 h 10000"/>
              <a:gd name="connsiteX14" fmla="*/ 6922 w 9865"/>
              <a:gd name="connsiteY14" fmla="*/ 9786 h 10000"/>
              <a:gd name="connsiteX15" fmla="*/ 6758 w 9865"/>
              <a:gd name="connsiteY15" fmla="*/ 9572 h 10000"/>
              <a:gd name="connsiteX16" fmla="*/ 6429 w 9865"/>
              <a:gd name="connsiteY16" fmla="*/ 9358 h 10000"/>
              <a:gd name="connsiteX17" fmla="*/ 6100 w 9865"/>
              <a:gd name="connsiteY17" fmla="*/ 9144 h 10000"/>
              <a:gd name="connsiteX18" fmla="*/ 5935 w 9865"/>
              <a:gd name="connsiteY18" fmla="*/ 8717 h 10000"/>
              <a:gd name="connsiteX19" fmla="*/ 5935 w 9865"/>
              <a:gd name="connsiteY19" fmla="*/ 8503 h 10000"/>
              <a:gd name="connsiteX20" fmla="*/ 5935 w 9865"/>
              <a:gd name="connsiteY20" fmla="*/ 8289 h 10000"/>
              <a:gd name="connsiteX21" fmla="*/ 6100 w 9865"/>
              <a:gd name="connsiteY21" fmla="*/ 8289 h 10000"/>
              <a:gd name="connsiteX22" fmla="*/ 6429 w 9865"/>
              <a:gd name="connsiteY22" fmla="*/ 8289 h 10000"/>
              <a:gd name="connsiteX23" fmla="*/ 6593 w 9865"/>
              <a:gd name="connsiteY23" fmla="*/ 8075 h 10000"/>
              <a:gd name="connsiteX24" fmla="*/ 6758 w 9865"/>
              <a:gd name="connsiteY24" fmla="*/ 7888 h 10000"/>
              <a:gd name="connsiteX25" fmla="*/ 6758 w 9865"/>
              <a:gd name="connsiteY25" fmla="*/ 7888 h 10000"/>
              <a:gd name="connsiteX26" fmla="*/ 6922 w 9865"/>
              <a:gd name="connsiteY26" fmla="*/ 7674 h 10000"/>
              <a:gd name="connsiteX27" fmla="*/ 6922 w 9865"/>
              <a:gd name="connsiteY27" fmla="*/ 7460 h 10000"/>
              <a:gd name="connsiteX28" fmla="*/ 7087 w 9865"/>
              <a:gd name="connsiteY28" fmla="*/ 7032 h 10000"/>
              <a:gd name="connsiteX29" fmla="*/ 7087 w 9865"/>
              <a:gd name="connsiteY29" fmla="*/ 6604 h 10000"/>
              <a:gd name="connsiteX30" fmla="*/ 7231 w 9865"/>
              <a:gd name="connsiteY30" fmla="*/ 6176 h 10000"/>
              <a:gd name="connsiteX31" fmla="*/ 7231 w 9865"/>
              <a:gd name="connsiteY31" fmla="*/ 5749 h 10000"/>
              <a:gd name="connsiteX32" fmla="*/ 7397 w 9865"/>
              <a:gd name="connsiteY32" fmla="*/ 5321 h 10000"/>
              <a:gd name="connsiteX33" fmla="*/ 7560 w 9865"/>
              <a:gd name="connsiteY33" fmla="*/ 4251 h 10000"/>
              <a:gd name="connsiteX34" fmla="*/ 7725 w 9865"/>
              <a:gd name="connsiteY34" fmla="*/ 3396 h 10000"/>
              <a:gd name="connsiteX35" fmla="*/ 7725 w 9865"/>
              <a:gd name="connsiteY35" fmla="*/ 2781 h 10000"/>
              <a:gd name="connsiteX36" fmla="*/ 7725 w 9865"/>
              <a:gd name="connsiteY36" fmla="*/ 2353 h 10000"/>
              <a:gd name="connsiteX37" fmla="*/ 7725 w 9865"/>
              <a:gd name="connsiteY37" fmla="*/ 2139 h 10000"/>
              <a:gd name="connsiteX38" fmla="*/ 7725 w 9865"/>
              <a:gd name="connsiteY38" fmla="*/ 1925 h 10000"/>
              <a:gd name="connsiteX39" fmla="*/ 7560 w 9865"/>
              <a:gd name="connsiteY39" fmla="*/ 1711 h 10000"/>
              <a:gd name="connsiteX40" fmla="*/ 7397 w 9865"/>
              <a:gd name="connsiteY40" fmla="*/ 1497 h 10000"/>
              <a:gd name="connsiteX41" fmla="*/ 7231 w 9865"/>
              <a:gd name="connsiteY41" fmla="*/ 1497 h 10000"/>
              <a:gd name="connsiteX42" fmla="*/ 6758 w 9865"/>
              <a:gd name="connsiteY42" fmla="*/ 1497 h 10000"/>
              <a:gd name="connsiteX43" fmla="*/ 6429 w 9865"/>
              <a:gd name="connsiteY43" fmla="*/ 1497 h 10000"/>
              <a:gd name="connsiteX44" fmla="*/ 5770 w 9865"/>
              <a:gd name="connsiteY44" fmla="*/ 1497 h 10000"/>
              <a:gd name="connsiteX45" fmla="*/ 5112 w 9865"/>
              <a:gd name="connsiteY45" fmla="*/ 1711 h 10000"/>
              <a:gd name="connsiteX46" fmla="*/ 4123 w 9865"/>
              <a:gd name="connsiteY46" fmla="*/ 1925 h 10000"/>
              <a:gd name="connsiteX47" fmla="*/ 3157 w 9865"/>
              <a:gd name="connsiteY47" fmla="*/ 1925 h 10000"/>
              <a:gd name="connsiteX48" fmla="*/ 2168 w 9865"/>
              <a:gd name="connsiteY48" fmla="*/ 2139 h 10000"/>
              <a:gd name="connsiteX49" fmla="*/ 1017 w 9865"/>
              <a:gd name="connsiteY49" fmla="*/ 2353 h 10000"/>
              <a:gd name="connsiteX50" fmla="*/ 28 w 9865"/>
              <a:gd name="connsiteY50" fmla="*/ 2353 h 10000"/>
              <a:gd name="connsiteX51" fmla="*/ 851 w 9865"/>
              <a:gd name="connsiteY51" fmla="*/ 1497 h 10000"/>
              <a:gd name="connsiteX52" fmla="*/ 2005 w 9865"/>
              <a:gd name="connsiteY52" fmla="*/ 1283 h 10000"/>
              <a:gd name="connsiteX53" fmla="*/ 2992 w 9865"/>
              <a:gd name="connsiteY53" fmla="*/ 1070 h 10000"/>
              <a:gd name="connsiteX54" fmla="*/ 3959 w 9865"/>
              <a:gd name="connsiteY54" fmla="*/ 1070 h 10000"/>
              <a:gd name="connsiteX55" fmla="*/ 4782 w 9865"/>
              <a:gd name="connsiteY55" fmla="*/ 856 h 10000"/>
              <a:gd name="connsiteX56" fmla="*/ 5606 w 9865"/>
              <a:gd name="connsiteY56" fmla="*/ 642 h 10000"/>
              <a:gd name="connsiteX57" fmla="*/ 6100 w 9865"/>
              <a:gd name="connsiteY57" fmla="*/ 642 h 10000"/>
              <a:gd name="connsiteX58" fmla="*/ 6593 w 9865"/>
              <a:gd name="connsiteY58" fmla="*/ 428 h 10000"/>
              <a:gd name="connsiteX59" fmla="*/ 6922 w 9865"/>
              <a:gd name="connsiteY59" fmla="*/ 214 h 10000"/>
              <a:gd name="connsiteX60" fmla="*/ 7231 w 9865"/>
              <a:gd name="connsiteY60" fmla="*/ 214 h 10000"/>
              <a:gd name="connsiteX61" fmla="*/ 7560 w 9865"/>
              <a:gd name="connsiteY61" fmla="*/ 0 h 10000"/>
              <a:gd name="connsiteX62" fmla="*/ 7725 w 9865"/>
              <a:gd name="connsiteY62" fmla="*/ 0 h 10000"/>
              <a:gd name="connsiteX63" fmla="*/ 7889 w 9865"/>
              <a:gd name="connsiteY63" fmla="*/ 0 h 10000"/>
              <a:gd name="connsiteX64" fmla="*/ 8054 w 9865"/>
              <a:gd name="connsiteY64" fmla="*/ 214 h 10000"/>
              <a:gd name="connsiteX65" fmla="*/ 8383 w 9865"/>
              <a:gd name="connsiteY65" fmla="*/ 214 h 10000"/>
              <a:gd name="connsiteX66" fmla="*/ 8713 w 9865"/>
              <a:gd name="connsiteY66" fmla="*/ 428 h 10000"/>
              <a:gd name="connsiteX67" fmla="*/ 9042 w 9865"/>
              <a:gd name="connsiteY67" fmla="*/ 856 h 10000"/>
              <a:gd name="connsiteX68" fmla="*/ 9371 w 9865"/>
              <a:gd name="connsiteY68" fmla="*/ 1070 h 10000"/>
              <a:gd name="connsiteX69" fmla="*/ 9700 w 9865"/>
              <a:gd name="connsiteY69" fmla="*/ 1283 h 10000"/>
              <a:gd name="connsiteX70" fmla="*/ 9865 w 9865"/>
              <a:gd name="connsiteY70" fmla="*/ 1497 h 10000"/>
              <a:gd name="connsiteX71" fmla="*/ 9865 w 9865"/>
              <a:gd name="connsiteY71" fmla="*/ 1497 h 10000"/>
              <a:gd name="connsiteX72" fmla="*/ 9865 w 9865"/>
              <a:gd name="connsiteY72" fmla="*/ 1925 h 10000"/>
              <a:gd name="connsiteX73" fmla="*/ 9536 w 9865"/>
              <a:gd name="connsiteY73" fmla="*/ 2139 h 10000"/>
              <a:gd name="connsiteX74" fmla="*/ 9536 w 9865"/>
              <a:gd name="connsiteY74" fmla="*/ 2353 h 10000"/>
              <a:gd name="connsiteX75" fmla="*/ 9371 w 9865"/>
              <a:gd name="connsiteY75" fmla="*/ 2567 h 10000"/>
              <a:gd name="connsiteX76" fmla="*/ 9371 w 9865"/>
              <a:gd name="connsiteY76" fmla="*/ 2781 h 10000"/>
              <a:gd name="connsiteX77" fmla="*/ 9206 w 9865"/>
              <a:gd name="connsiteY77" fmla="*/ 3182 h 10000"/>
              <a:gd name="connsiteX78" fmla="*/ 9042 w 9865"/>
              <a:gd name="connsiteY78" fmla="*/ 3610 h 10000"/>
              <a:gd name="connsiteX79" fmla="*/ 9042 w 9865"/>
              <a:gd name="connsiteY79" fmla="*/ 4037 h 10000"/>
              <a:gd name="connsiteX80" fmla="*/ 8877 w 9865"/>
              <a:gd name="connsiteY80" fmla="*/ 4679 h 10000"/>
              <a:gd name="connsiteX81" fmla="*/ 8713 w 9865"/>
              <a:gd name="connsiteY81" fmla="*/ 5321 h 10000"/>
              <a:gd name="connsiteX82" fmla="*/ 8713 w 9865"/>
              <a:gd name="connsiteY82" fmla="*/ 5321 h 10000"/>
              <a:gd name="connsiteX0" fmla="*/ 7969 w 9137"/>
              <a:gd name="connsiteY0" fmla="*/ 5321 h 10000"/>
              <a:gd name="connsiteX1" fmla="*/ 7802 w 9137"/>
              <a:gd name="connsiteY1" fmla="*/ 6176 h 10000"/>
              <a:gd name="connsiteX2" fmla="*/ 7802 w 9137"/>
              <a:gd name="connsiteY2" fmla="*/ 6604 h 10000"/>
              <a:gd name="connsiteX3" fmla="*/ 7635 w 9137"/>
              <a:gd name="connsiteY3" fmla="*/ 7246 h 10000"/>
              <a:gd name="connsiteX4" fmla="*/ 7468 w 9137"/>
              <a:gd name="connsiteY4" fmla="*/ 7674 h 10000"/>
              <a:gd name="connsiteX5" fmla="*/ 7468 w 9137"/>
              <a:gd name="connsiteY5" fmla="*/ 8075 h 10000"/>
              <a:gd name="connsiteX6" fmla="*/ 7301 w 9137"/>
              <a:gd name="connsiteY6" fmla="*/ 8503 h 10000"/>
              <a:gd name="connsiteX7" fmla="*/ 7301 w 9137"/>
              <a:gd name="connsiteY7" fmla="*/ 8717 h 10000"/>
              <a:gd name="connsiteX8" fmla="*/ 7134 w 9137"/>
              <a:gd name="connsiteY8" fmla="*/ 9144 h 10000"/>
              <a:gd name="connsiteX9" fmla="*/ 6968 w 9137"/>
              <a:gd name="connsiteY9" fmla="*/ 9572 h 10000"/>
              <a:gd name="connsiteX10" fmla="*/ 6800 w 9137"/>
              <a:gd name="connsiteY10" fmla="*/ 9786 h 10000"/>
              <a:gd name="connsiteX11" fmla="*/ 6635 w 9137"/>
              <a:gd name="connsiteY11" fmla="*/ 10000 h 10000"/>
              <a:gd name="connsiteX12" fmla="*/ 6467 w 9137"/>
              <a:gd name="connsiteY12" fmla="*/ 10000 h 10000"/>
              <a:gd name="connsiteX13" fmla="*/ 6321 w 9137"/>
              <a:gd name="connsiteY13" fmla="*/ 10000 h 10000"/>
              <a:gd name="connsiteX14" fmla="*/ 6154 w 9137"/>
              <a:gd name="connsiteY14" fmla="*/ 9786 h 10000"/>
              <a:gd name="connsiteX15" fmla="*/ 5987 w 9137"/>
              <a:gd name="connsiteY15" fmla="*/ 9572 h 10000"/>
              <a:gd name="connsiteX16" fmla="*/ 5654 w 9137"/>
              <a:gd name="connsiteY16" fmla="*/ 9358 h 10000"/>
              <a:gd name="connsiteX17" fmla="*/ 5320 w 9137"/>
              <a:gd name="connsiteY17" fmla="*/ 9144 h 10000"/>
              <a:gd name="connsiteX18" fmla="*/ 5153 w 9137"/>
              <a:gd name="connsiteY18" fmla="*/ 8717 h 10000"/>
              <a:gd name="connsiteX19" fmla="*/ 5153 w 9137"/>
              <a:gd name="connsiteY19" fmla="*/ 8503 h 10000"/>
              <a:gd name="connsiteX20" fmla="*/ 5153 w 9137"/>
              <a:gd name="connsiteY20" fmla="*/ 8289 h 10000"/>
              <a:gd name="connsiteX21" fmla="*/ 5320 w 9137"/>
              <a:gd name="connsiteY21" fmla="*/ 8289 h 10000"/>
              <a:gd name="connsiteX22" fmla="*/ 5654 w 9137"/>
              <a:gd name="connsiteY22" fmla="*/ 8289 h 10000"/>
              <a:gd name="connsiteX23" fmla="*/ 5820 w 9137"/>
              <a:gd name="connsiteY23" fmla="*/ 8075 h 10000"/>
              <a:gd name="connsiteX24" fmla="*/ 5987 w 9137"/>
              <a:gd name="connsiteY24" fmla="*/ 7888 h 10000"/>
              <a:gd name="connsiteX25" fmla="*/ 5987 w 9137"/>
              <a:gd name="connsiteY25" fmla="*/ 7888 h 10000"/>
              <a:gd name="connsiteX26" fmla="*/ 6154 w 9137"/>
              <a:gd name="connsiteY26" fmla="*/ 7674 h 10000"/>
              <a:gd name="connsiteX27" fmla="*/ 6154 w 9137"/>
              <a:gd name="connsiteY27" fmla="*/ 7460 h 10000"/>
              <a:gd name="connsiteX28" fmla="*/ 6321 w 9137"/>
              <a:gd name="connsiteY28" fmla="*/ 7032 h 10000"/>
              <a:gd name="connsiteX29" fmla="*/ 6321 w 9137"/>
              <a:gd name="connsiteY29" fmla="*/ 6604 h 10000"/>
              <a:gd name="connsiteX30" fmla="*/ 6467 w 9137"/>
              <a:gd name="connsiteY30" fmla="*/ 6176 h 10000"/>
              <a:gd name="connsiteX31" fmla="*/ 6467 w 9137"/>
              <a:gd name="connsiteY31" fmla="*/ 5749 h 10000"/>
              <a:gd name="connsiteX32" fmla="*/ 6635 w 9137"/>
              <a:gd name="connsiteY32" fmla="*/ 5321 h 10000"/>
              <a:gd name="connsiteX33" fmla="*/ 6800 w 9137"/>
              <a:gd name="connsiteY33" fmla="*/ 4251 h 10000"/>
              <a:gd name="connsiteX34" fmla="*/ 6968 w 9137"/>
              <a:gd name="connsiteY34" fmla="*/ 3396 h 10000"/>
              <a:gd name="connsiteX35" fmla="*/ 6968 w 9137"/>
              <a:gd name="connsiteY35" fmla="*/ 2781 h 10000"/>
              <a:gd name="connsiteX36" fmla="*/ 6968 w 9137"/>
              <a:gd name="connsiteY36" fmla="*/ 2353 h 10000"/>
              <a:gd name="connsiteX37" fmla="*/ 6968 w 9137"/>
              <a:gd name="connsiteY37" fmla="*/ 2139 h 10000"/>
              <a:gd name="connsiteX38" fmla="*/ 6968 w 9137"/>
              <a:gd name="connsiteY38" fmla="*/ 1925 h 10000"/>
              <a:gd name="connsiteX39" fmla="*/ 6800 w 9137"/>
              <a:gd name="connsiteY39" fmla="*/ 1711 h 10000"/>
              <a:gd name="connsiteX40" fmla="*/ 6635 w 9137"/>
              <a:gd name="connsiteY40" fmla="*/ 1497 h 10000"/>
              <a:gd name="connsiteX41" fmla="*/ 6467 w 9137"/>
              <a:gd name="connsiteY41" fmla="*/ 1497 h 10000"/>
              <a:gd name="connsiteX42" fmla="*/ 5987 w 9137"/>
              <a:gd name="connsiteY42" fmla="*/ 1497 h 10000"/>
              <a:gd name="connsiteX43" fmla="*/ 5654 w 9137"/>
              <a:gd name="connsiteY43" fmla="*/ 1497 h 10000"/>
              <a:gd name="connsiteX44" fmla="*/ 4986 w 9137"/>
              <a:gd name="connsiteY44" fmla="*/ 1497 h 10000"/>
              <a:gd name="connsiteX45" fmla="*/ 4319 w 9137"/>
              <a:gd name="connsiteY45" fmla="*/ 1711 h 10000"/>
              <a:gd name="connsiteX46" fmla="*/ 3316 w 9137"/>
              <a:gd name="connsiteY46" fmla="*/ 1925 h 10000"/>
              <a:gd name="connsiteX47" fmla="*/ 2337 w 9137"/>
              <a:gd name="connsiteY47" fmla="*/ 1925 h 10000"/>
              <a:gd name="connsiteX48" fmla="*/ 1335 w 9137"/>
              <a:gd name="connsiteY48" fmla="*/ 2139 h 10000"/>
              <a:gd name="connsiteX49" fmla="*/ 168 w 9137"/>
              <a:gd name="connsiteY49" fmla="*/ 2353 h 10000"/>
              <a:gd name="connsiteX50" fmla="*/ 0 w 9137"/>
              <a:gd name="connsiteY50" fmla="*/ 1497 h 10000"/>
              <a:gd name="connsiteX51" fmla="*/ 1169 w 9137"/>
              <a:gd name="connsiteY51" fmla="*/ 1283 h 10000"/>
              <a:gd name="connsiteX52" fmla="*/ 2170 w 9137"/>
              <a:gd name="connsiteY52" fmla="*/ 1070 h 10000"/>
              <a:gd name="connsiteX53" fmla="*/ 3150 w 9137"/>
              <a:gd name="connsiteY53" fmla="*/ 1070 h 10000"/>
              <a:gd name="connsiteX54" fmla="*/ 3984 w 9137"/>
              <a:gd name="connsiteY54" fmla="*/ 856 h 10000"/>
              <a:gd name="connsiteX55" fmla="*/ 4820 w 9137"/>
              <a:gd name="connsiteY55" fmla="*/ 642 h 10000"/>
              <a:gd name="connsiteX56" fmla="*/ 5320 w 9137"/>
              <a:gd name="connsiteY56" fmla="*/ 642 h 10000"/>
              <a:gd name="connsiteX57" fmla="*/ 5820 w 9137"/>
              <a:gd name="connsiteY57" fmla="*/ 428 h 10000"/>
              <a:gd name="connsiteX58" fmla="*/ 6154 w 9137"/>
              <a:gd name="connsiteY58" fmla="*/ 214 h 10000"/>
              <a:gd name="connsiteX59" fmla="*/ 6467 w 9137"/>
              <a:gd name="connsiteY59" fmla="*/ 214 h 10000"/>
              <a:gd name="connsiteX60" fmla="*/ 6800 w 9137"/>
              <a:gd name="connsiteY60" fmla="*/ 0 h 10000"/>
              <a:gd name="connsiteX61" fmla="*/ 6968 w 9137"/>
              <a:gd name="connsiteY61" fmla="*/ 0 h 10000"/>
              <a:gd name="connsiteX62" fmla="*/ 7134 w 9137"/>
              <a:gd name="connsiteY62" fmla="*/ 0 h 10000"/>
              <a:gd name="connsiteX63" fmla="*/ 7301 w 9137"/>
              <a:gd name="connsiteY63" fmla="*/ 214 h 10000"/>
              <a:gd name="connsiteX64" fmla="*/ 7635 w 9137"/>
              <a:gd name="connsiteY64" fmla="*/ 214 h 10000"/>
              <a:gd name="connsiteX65" fmla="*/ 7969 w 9137"/>
              <a:gd name="connsiteY65" fmla="*/ 428 h 10000"/>
              <a:gd name="connsiteX66" fmla="*/ 8303 w 9137"/>
              <a:gd name="connsiteY66" fmla="*/ 856 h 10000"/>
              <a:gd name="connsiteX67" fmla="*/ 8636 w 9137"/>
              <a:gd name="connsiteY67" fmla="*/ 1070 h 10000"/>
              <a:gd name="connsiteX68" fmla="*/ 8970 w 9137"/>
              <a:gd name="connsiteY68" fmla="*/ 1283 h 10000"/>
              <a:gd name="connsiteX69" fmla="*/ 9137 w 9137"/>
              <a:gd name="connsiteY69" fmla="*/ 1497 h 10000"/>
              <a:gd name="connsiteX70" fmla="*/ 9137 w 9137"/>
              <a:gd name="connsiteY70" fmla="*/ 1497 h 10000"/>
              <a:gd name="connsiteX71" fmla="*/ 9137 w 9137"/>
              <a:gd name="connsiteY71" fmla="*/ 1925 h 10000"/>
              <a:gd name="connsiteX72" fmla="*/ 8803 w 9137"/>
              <a:gd name="connsiteY72" fmla="*/ 2139 h 10000"/>
              <a:gd name="connsiteX73" fmla="*/ 8803 w 9137"/>
              <a:gd name="connsiteY73" fmla="*/ 2353 h 10000"/>
              <a:gd name="connsiteX74" fmla="*/ 8636 w 9137"/>
              <a:gd name="connsiteY74" fmla="*/ 2567 h 10000"/>
              <a:gd name="connsiteX75" fmla="*/ 8636 w 9137"/>
              <a:gd name="connsiteY75" fmla="*/ 2781 h 10000"/>
              <a:gd name="connsiteX76" fmla="*/ 8469 w 9137"/>
              <a:gd name="connsiteY76" fmla="*/ 3182 h 10000"/>
              <a:gd name="connsiteX77" fmla="*/ 8303 w 9137"/>
              <a:gd name="connsiteY77" fmla="*/ 3610 h 10000"/>
              <a:gd name="connsiteX78" fmla="*/ 8303 w 9137"/>
              <a:gd name="connsiteY78" fmla="*/ 4037 h 10000"/>
              <a:gd name="connsiteX79" fmla="*/ 8135 w 9137"/>
              <a:gd name="connsiteY79" fmla="*/ 4679 h 10000"/>
              <a:gd name="connsiteX80" fmla="*/ 7969 w 9137"/>
              <a:gd name="connsiteY80" fmla="*/ 5321 h 10000"/>
              <a:gd name="connsiteX81" fmla="*/ 7969 w 9137"/>
              <a:gd name="connsiteY81" fmla="*/ 5321 h 10000"/>
              <a:gd name="connsiteX0" fmla="*/ 8722 w 10000"/>
              <a:gd name="connsiteY0" fmla="*/ 5321 h 10000"/>
              <a:gd name="connsiteX1" fmla="*/ 8539 w 10000"/>
              <a:gd name="connsiteY1" fmla="*/ 6176 h 10000"/>
              <a:gd name="connsiteX2" fmla="*/ 8539 w 10000"/>
              <a:gd name="connsiteY2" fmla="*/ 6604 h 10000"/>
              <a:gd name="connsiteX3" fmla="*/ 8356 w 10000"/>
              <a:gd name="connsiteY3" fmla="*/ 7246 h 10000"/>
              <a:gd name="connsiteX4" fmla="*/ 8173 w 10000"/>
              <a:gd name="connsiteY4" fmla="*/ 7674 h 10000"/>
              <a:gd name="connsiteX5" fmla="*/ 8173 w 10000"/>
              <a:gd name="connsiteY5" fmla="*/ 8075 h 10000"/>
              <a:gd name="connsiteX6" fmla="*/ 7991 w 10000"/>
              <a:gd name="connsiteY6" fmla="*/ 8503 h 10000"/>
              <a:gd name="connsiteX7" fmla="*/ 7991 w 10000"/>
              <a:gd name="connsiteY7" fmla="*/ 8717 h 10000"/>
              <a:gd name="connsiteX8" fmla="*/ 7808 w 10000"/>
              <a:gd name="connsiteY8" fmla="*/ 9144 h 10000"/>
              <a:gd name="connsiteX9" fmla="*/ 7626 w 10000"/>
              <a:gd name="connsiteY9" fmla="*/ 9572 h 10000"/>
              <a:gd name="connsiteX10" fmla="*/ 7442 w 10000"/>
              <a:gd name="connsiteY10" fmla="*/ 9786 h 10000"/>
              <a:gd name="connsiteX11" fmla="*/ 7262 w 10000"/>
              <a:gd name="connsiteY11" fmla="*/ 10000 h 10000"/>
              <a:gd name="connsiteX12" fmla="*/ 7078 w 10000"/>
              <a:gd name="connsiteY12" fmla="*/ 10000 h 10000"/>
              <a:gd name="connsiteX13" fmla="*/ 6918 w 10000"/>
              <a:gd name="connsiteY13" fmla="*/ 10000 h 10000"/>
              <a:gd name="connsiteX14" fmla="*/ 6735 w 10000"/>
              <a:gd name="connsiteY14" fmla="*/ 9786 h 10000"/>
              <a:gd name="connsiteX15" fmla="*/ 6552 w 10000"/>
              <a:gd name="connsiteY15" fmla="*/ 9572 h 10000"/>
              <a:gd name="connsiteX16" fmla="*/ 6188 w 10000"/>
              <a:gd name="connsiteY16" fmla="*/ 9358 h 10000"/>
              <a:gd name="connsiteX17" fmla="*/ 5822 w 10000"/>
              <a:gd name="connsiteY17" fmla="*/ 9144 h 10000"/>
              <a:gd name="connsiteX18" fmla="*/ 5640 w 10000"/>
              <a:gd name="connsiteY18" fmla="*/ 8717 h 10000"/>
              <a:gd name="connsiteX19" fmla="*/ 5640 w 10000"/>
              <a:gd name="connsiteY19" fmla="*/ 8503 h 10000"/>
              <a:gd name="connsiteX20" fmla="*/ 5640 w 10000"/>
              <a:gd name="connsiteY20" fmla="*/ 8289 h 10000"/>
              <a:gd name="connsiteX21" fmla="*/ 5822 w 10000"/>
              <a:gd name="connsiteY21" fmla="*/ 8289 h 10000"/>
              <a:gd name="connsiteX22" fmla="*/ 6188 w 10000"/>
              <a:gd name="connsiteY22" fmla="*/ 8289 h 10000"/>
              <a:gd name="connsiteX23" fmla="*/ 6370 w 10000"/>
              <a:gd name="connsiteY23" fmla="*/ 8075 h 10000"/>
              <a:gd name="connsiteX24" fmla="*/ 6552 w 10000"/>
              <a:gd name="connsiteY24" fmla="*/ 7888 h 10000"/>
              <a:gd name="connsiteX25" fmla="*/ 6552 w 10000"/>
              <a:gd name="connsiteY25" fmla="*/ 7888 h 10000"/>
              <a:gd name="connsiteX26" fmla="*/ 6735 w 10000"/>
              <a:gd name="connsiteY26" fmla="*/ 7674 h 10000"/>
              <a:gd name="connsiteX27" fmla="*/ 6735 w 10000"/>
              <a:gd name="connsiteY27" fmla="*/ 7460 h 10000"/>
              <a:gd name="connsiteX28" fmla="*/ 6918 w 10000"/>
              <a:gd name="connsiteY28" fmla="*/ 7032 h 10000"/>
              <a:gd name="connsiteX29" fmla="*/ 6918 w 10000"/>
              <a:gd name="connsiteY29" fmla="*/ 6604 h 10000"/>
              <a:gd name="connsiteX30" fmla="*/ 7078 w 10000"/>
              <a:gd name="connsiteY30" fmla="*/ 6176 h 10000"/>
              <a:gd name="connsiteX31" fmla="*/ 7078 w 10000"/>
              <a:gd name="connsiteY31" fmla="*/ 5749 h 10000"/>
              <a:gd name="connsiteX32" fmla="*/ 7262 w 10000"/>
              <a:gd name="connsiteY32" fmla="*/ 5321 h 10000"/>
              <a:gd name="connsiteX33" fmla="*/ 7442 w 10000"/>
              <a:gd name="connsiteY33" fmla="*/ 4251 h 10000"/>
              <a:gd name="connsiteX34" fmla="*/ 7626 w 10000"/>
              <a:gd name="connsiteY34" fmla="*/ 3396 h 10000"/>
              <a:gd name="connsiteX35" fmla="*/ 7626 w 10000"/>
              <a:gd name="connsiteY35" fmla="*/ 2781 h 10000"/>
              <a:gd name="connsiteX36" fmla="*/ 7626 w 10000"/>
              <a:gd name="connsiteY36" fmla="*/ 2353 h 10000"/>
              <a:gd name="connsiteX37" fmla="*/ 7626 w 10000"/>
              <a:gd name="connsiteY37" fmla="*/ 2139 h 10000"/>
              <a:gd name="connsiteX38" fmla="*/ 7626 w 10000"/>
              <a:gd name="connsiteY38" fmla="*/ 1925 h 10000"/>
              <a:gd name="connsiteX39" fmla="*/ 7442 w 10000"/>
              <a:gd name="connsiteY39" fmla="*/ 1711 h 10000"/>
              <a:gd name="connsiteX40" fmla="*/ 7262 w 10000"/>
              <a:gd name="connsiteY40" fmla="*/ 1497 h 10000"/>
              <a:gd name="connsiteX41" fmla="*/ 7078 w 10000"/>
              <a:gd name="connsiteY41" fmla="*/ 1497 h 10000"/>
              <a:gd name="connsiteX42" fmla="*/ 6552 w 10000"/>
              <a:gd name="connsiteY42" fmla="*/ 1497 h 10000"/>
              <a:gd name="connsiteX43" fmla="*/ 6188 w 10000"/>
              <a:gd name="connsiteY43" fmla="*/ 1497 h 10000"/>
              <a:gd name="connsiteX44" fmla="*/ 5457 w 10000"/>
              <a:gd name="connsiteY44" fmla="*/ 1497 h 10000"/>
              <a:gd name="connsiteX45" fmla="*/ 4727 w 10000"/>
              <a:gd name="connsiteY45" fmla="*/ 1711 h 10000"/>
              <a:gd name="connsiteX46" fmla="*/ 3629 w 10000"/>
              <a:gd name="connsiteY46" fmla="*/ 1925 h 10000"/>
              <a:gd name="connsiteX47" fmla="*/ 2558 w 10000"/>
              <a:gd name="connsiteY47" fmla="*/ 1925 h 10000"/>
              <a:gd name="connsiteX48" fmla="*/ 1461 w 10000"/>
              <a:gd name="connsiteY48" fmla="*/ 2139 h 10000"/>
              <a:gd name="connsiteX49" fmla="*/ 0 w 10000"/>
              <a:gd name="connsiteY49" fmla="*/ 1497 h 10000"/>
              <a:gd name="connsiteX50" fmla="*/ 1279 w 10000"/>
              <a:gd name="connsiteY50" fmla="*/ 1283 h 10000"/>
              <a:gd name="connsiteX51" fmla="*/ 2375 w 10000"/>
              <a:gd name="connsiteY51" fmla="*/ 1070 h 10000"/>
              <a:gd name="connsiteX52" fmla="*/ 3448 w 10000"/>
              <a:gd name="connsiteY52" fmla="*/ 1070 h 10000"/>
              <a:gd name="connsiteX53" fmla="*/ 4360 w 10000"/>
              <a:gd name="connsiteY53" fmla="*/ 856 h 10000"/>
              <a:gd name="connsiteX54" fmla="*/ 5275 w 10000"/>
              <a:gd name="connsiteY54" fmla="*/ 642 h 10000"/>
              <a:gd name="connsiteX55" fmla="*/ 5822 w 10000"/>
              <a:gd name="connsiteY55" fmla="*/ 642 h 10000"/>
              <a:gd name="connsiteX56" fmla="*/ 6370 w 10000"/>
              <a:gd name="connsiteY56" fmla="*/ 428 h 10000"/>
              <a:gd name="connsiteX57" fmla="*/ 6735 w 10000"/>
              <a:gd name="connsiteY57" fmla="*/ 214 h 10000"/>
              <a:gd name="connsiteX58" fmla="*/ 7078 w 10000"/>
              <a:gd name="connsiteY58" fmla="*/ 214 h 10000"/>
              <a:gd name="connsiteX59" fmla="*/ 7442 w 10000"/>
              <a:gd name="connsiteY59" fmla="*/ 0 h 10000"/>
              <a:gd name="connsiteX60" fmla="*/ 7626 w 10000"/>
              <a:gd name="connsiteY60" fmla="*/ 0 h 10000"/>
              <a:gd name="connsiteX61" fmla="*/ 7808 w 10000"/>
              <a:gd name="connsiteY61" fmla="*/ 0 h 10000"/>
              <a:gd name="connsiteX62" fmla="*/ 7991 w 10000"/>
              <a:gd name="connsiteY62" fmla="*/ 214 h 10000"/>
              <a:gd name="connsiteX63" fmla="*/ 8356 w 10000"/>
              <a:gd name="connsiteY63" fmla="*/ 214 h 10000"/>
              <a:gd name="connsiteX64" fmla="*/ 8722 w 10000"/>
              <a:gd name="connsiteY64" fmla="*/ 428 h 10000"/>
              <a:gd name="connsiteX65" fmla="*/ 9087 w 10000"/>
              <a:gd name="connsiteY65" fmla="*/ 856 h 10000"/>
              <a:gd name="connsiteX66" fmla="*/ 9452 w 10000"/>
              <a:gd name="connsiteY66" fmla="*/ 1070 h 10000"/>
              <a:gd name="connsiteX67" fmla="*/ 9817 w 10000"/>
              <a:gd name="connsiteY67" fmla="*/ 1283 h 10000"/>
              <a:gd name="connsiteX68" fmla="*/ 10000 w 10000"/>
              <a:gd name="connsiteY68" fmla="*/ 1497 h 10000"/>
              <a:gd name="connsiteX69" fmla="*/ 10000 w 10000"/>
              <a:gd name="connsiteY69" fmla="*/ 1497 h 10000"/>
              <a:gd name="connsiteX70" fmla="*/ 10000 w 10000"/>
              <a:gd name="connsiteY70" fmla="*/ 1925 h 10000"/>
              <a:gd name="connsiteX71" fmla="*/ 9634 w 10000"/>
              <a:gd name="connsiteY71" fmla="*/ 2139 h 10000"/>
              <a:gd name="connsiteX72" fmla="*/ 9634 w 10000"/>
              <a:gd name="connsiteY72" fmla="*/ 2353 h 10000"/>
              <a:gd name="connsiteX73" fmla="*/ 9452 w 10000"/>
              <a:gd name="connsiteY73" fmla="*/ 2567 h 10000"/>
              <a:gd name="connsiteX74" fmla="*/ 9452 w 10000"/>
              <a:gd name="connsiteY74" fmla="*/ 2781 h 10000"/>
              <a:gd name="connsiteX75" fmla="*/ 9269 w 10000"/>
              <a:gd name="connsiteY75" fmla="*/ 3182 h 10000"/>
              <a:gd name="connsiteX76" fmla="*/ 9087 w 10000"/>
              <a:gd name="connsiteY76" fmla="*/ 3610 h 10000"/>
              <a:gd name="connsiteX77" fmla="*/ 9087 w 10000"/>
              <a:gd name="connsiteY77" fmla="*/ 4037 h 10000"/>
              <a:gd name="connsiteX78" fmla="*/ 8903 w 10000"/>
              <a:gd name="connsiteY78" fmla="*/ 4679 h 10000"/>
              <a:gd name="connsiteX79" fmla="*/ 8722 w 10000"/>
              <a:gd name="connsiteY79" fmla="*/ 5321 h 10000"/>
              <a:gd name="connsiteX80" fmla="*/ 8722 w 10000"/>
              <a:gd name="connsiteY80" fmla="*/ 5321 h 10000"/>
              <a:gd name="connsiteX0" fmla="*/ 7443 w 8721"/>
              <a:gd name="connsiteY0" fmla="*/ 5321 h 10000"/>
              <a:gd name="connsiteX1" fmla="*/ 7260 w 8721"/>
              <a:gd name="connsiteY1" fmla="*/ 6176 h 10000"/>
              <a:gd name="connsiteX2" fmla="*/ 7260 w 8721"/>
              <a:gd name="connsiteY2" fmla="*/ 6604 h 10000"/>
              <a:gd name="connsiteX3" fmla="*/ 7077 w 8721"/>
              <a:gd name="connsiteY3" fmla="*/ 7246 h 10000"/>
              <a:gd name="connsiteX4" fmla="*/ 6894 w 8721"/>
              <a:gd name="connsiteY4" fmla="*/ 7674 h 10000"/>
              <a:gd name="connsiteX5" fmla="*/ 6894 w 8721"/>
              <a:gd name="connsiteY5" fmla="*/ 8075 h 10000"/>
              <a:gd name="connsiteX6" fmla="*/ 6712 w 8721"/>
              <a:gd name="connsiteY6" fmla="*/ 8503 h 10000"/>
              <a:gd name="connsiteX7" fmla="*/ 6712 w 8721"/>
              <a:gd name="connsiteY7" fmla="*/ 8717 h 10000"/>
              <a:gd name="connsiteX8" fmla="*/ 6529 w 8721"/>
              <a:gd name="connsiteY8" fmla="*/ 9144 h 10000"/>
              <a:gd name="connsiteX9" fmla="*/ 6347 w 8721"/>
              <a:gd name="connsiteY9" fmla="*/ 9572 h 10000"/>
              <a:gd name="connsiteX10" fmla="*/ 6163 w 8721"/>
              <a:gd name="connsiteY10" fmla="*/ 9786 h 10000"/>
              <a:gd name="connsiteX11" fmla="*/ 5983 w 8721"/>
              <a:gd name="connsiteY11" fmla="*/ 10000 h 10000"/>
              <a:gd name="connsiteX12" fmla="*/ 5799 w 8721"/>
              <a:gd name="connsiteY12" fmla="*/ 10000 h 10000"/>
              <a:gd name="connsiteX13" fmla="*/ 5639 w 8721"/>
              <a:gd name="connsiteY13" fmla="*/ 10000 h 10000"/>
              <a:gd name="connsiteX14" fmla="*/ 5456 w 8721"/>
              <a:gd name="connsiteY14" fmla="*/ 9786 h 10000"/>
              <a:gd name="connsiteX15" fmla="*/ 5273 w 8721"/>
              <a:gd name="connsiteY15" fmla="*/ 9572 h 10000"/>
              <a:gd name="connsiteX16" fmla="*/ 4909 w 8721"/>
              <a:gd name="connsiteY16" fmla="*/ 9358 h 10000"/>
              <a:gd name="connsiteX17" fmla="*/ 4543 w 8721"/>
              <a:gd name="connsiteY17" fmla="*/ 9144 h 10000"/>
              <a:gd name="connsiteX18" fmla="*/ 4361 w 8721"/>
              <a:gd name="connsiteY18" fmla="*/ 8717 h 10000"/>
              <a:gd name="connsiteX19" fmla="*/ 4361 w 8721"/>
              <a:gd name="connsiteY19" fmla="*/ 8503 h 10000"/>
              <a:gd name="connsiteX20" fmla="*/ 4361 w 8721"/>
              <a:gd name="connsiteY20" fmla="*/ 8289 h 10000"/>
              <a:gd name="connsiteX21" fmla="*/ 4543 w 8721"/>
              <a:gd name="connsiteY21" fmla="*/ 8289 h 10000"/>
              <a:gd name="connsiteX22" fmla="*/ 4909 w 8721"/>
              <a:gd name="connsiteY22" fmla="*/ 8289 h 10000"/>
              <a:gd name="connsiteX23" fmla="*/ 5091 w 8721"/>
              <a:gd name="connsiteY23" fmla="*/ 8075 h 10000"/>
              <a:gd name="connsiteX24" fmla="*/ 5273 w 8721"/>
              <a:gd name="connsiteY24" fmla="*/ 7888 h 10000"/>
              <a:gd name="connsiteX25" fmla="*/ 5273 w 8721"/>
              <a:gd name="connsiteY25" fmla="*/ 7888 h 10000"/>
              <a:gd name="connsiteX26" fmla="*/ 5456 w 8721"/>
              <a:gd name="connsiteY26" fmla="*/ 7674 h 10000"/>
              <a:gd name="connsiteX27" fmla="*/ 5456 w 8721"/>
              <a:gd name="connsiteY27" fmla="*/ 7460 h 10000"/>
              <a:gd name="connsiteX28" fmla="*/ 5639 w 8721"/>
              <a:gd name="connsiteY28" fmla="*/ 7032 h 10000"/>
              <a:gd name="connsiteX29" fmla="*/ 5639 w 8721"/>
              <a:gd name="connsiteY29" fmla="*/ 6604 h 10000"/>
              <a:gd name="connsiteX30" fmla="*/ 5799 w 8721"/>
              <a:gd name="connsiteY30" fmla="*/ 6176 h 10000"/>
              <a:gd name="connsiteX31" fmla="*/ 5799 w 8721"/>
              <a:gd name="connsiteY31" fmla="*/ 5749 h 10000"/>
              <a:gd name="connsiteX32" fmla="*/ 5983 w 8721"/>
              <a:gd name="connsiteY32" fmla="*/ 5321 h 10000"/>
              <a:gd name="connsiteX33" fmla="*/ 6163 w 8721"/>
              <a:gd name="connsiteY33" fmla="*/ 4251 h 10000"/>
              <a:gd name="connsiteX34" fmla="*/ 6347 w 8721"/>
              <a:gd name="connsiteY34" fmla="*/ 3396 h 10000"/>
              <a:gd name="connsiteX35" fmla="*/ 6347 w 8721"/>
              <a:gd name="connsiteY35" fmla="*/ 2781 h 10000"/>
              <a:gd name="connsiteX36" fmla="*/ 6347 w 8721"/>
              <a:gd name="connsiteY36" fmla="*/ 2353 h 10000"/>
              <a:gd name="connsiteX37" fmla="*/ 6347 w 8721"/>
              <a:gd name="connsiteY37" fmla="*/ 2139 h 10000"/>
              <a:gd name="connsiteX38" fmla="*/ 6347 w 8721"/>
              <a:gd name="connsiteY38" fmla="*/ 1925 h 10000"/>
              <a:gd name="connsiteX39" fmla="*/ 6163 w 8721"/>
              <a:gd name="connsiteY39" fmla="*/ 1711 h 10000"/>
              <a:gd name="connsiteX40" fmla="*/ 5983 w 8721"/>
              <a:gd name="connsiteY40" fmla="*/ 1497 h 10000"/>
              <a:gd name="connsiteX41" fmla="*/ 5799 w 8721"/>
              <a:gd name="connsiteY41" fmla="*/ 1497 h 10000"/>
              <a:gd name="connsiteX42" fmla="*/ 5273 w 8721"/>
              <a:gd name="connsiteY42" fmla="*/ 1497 h 10000"/>
              <a:gd name="connsiteX43" fmla="*/ 4909 w 8721"/>
              <a:gd name="connsiteY43" fmla="*/ 1497 h 10000"/>
              <a:gd name="connsiteX44" fmla="*/ 4178 w 8721"/>
              <a:gd name="connsiteY44" fmla="*/ 1497 h 10000"/>
              <a:gd name="connsiteX45" fmla="*/ 3448 w 8721"/>
              <a:gd name="connsiteY45" fmla="*/ 1711 h 10000"/>
              <a:gd name="connsiteX46" fmla="*/ 2350 w 8721"/>
              <a:gd name="connsiteY46" fmla="*/ 1925 h 10000"/>
              <a:gd name="connsiteX47" fmla="*/ 1279 w 8721"/>
              <a:gd name="connsiteY47" fmla="*/ 1925 h 10000"/>
              <a:gd name="connsiteX48" fmla="*/ 182 w 8721"/>
              <a:gd name="connsiteY48" fmla="*/ 2139 h 10000"/>
              <a:gd name="connsiteX49" fmla="*/ 0 w 8721"/>
              <a:gd name="connsiteY49" fmla="*/ 1283 h 10000"/>
              <a:gd name="connsiteX50" fmla="*/ 1096 w 8721"/>
              <a:gd name="connsiteY50" fmla="*/ 1070 h 10000"/>
              <a:gd name="connsiteX51" fmla="*/ 2169 w 8721"/>
              <a:gd name="connsiteY51" fmla="*/ 1070 h 10000"/>
              <a:gd name="connsiteX52" fmla="*/ 3081 w 8721"/>
              <a:gd name="connsiteY52" fmla="*/ 856 h 10000"/>
              <a:gd name="connsiteX53" fmla="*/ 3996 w 8721"/>
              <a:gd name="connsiteY53" fmla="*/ 642 h 10000"/>
              <a:gd name="connsiteX54" fmla="*/ 4543 w 8721"/>
              <a:gd name="connsiteY54" fmla="*/ 642 h 10000"/>
              <a:gd name="connsiteX55" fmla="*/ 5091 w 8721"/>
              <a:gd name="connsiteY55" fmla="*/ 428 h 10000"/>
              <a:gd name="connsiteX56" fmla="*/ 5456 w 8721"/>
              <a:gd name="connsiteY56" fmla="*/ 214 h 10000"/>
              <a:gd name="connsiteX57" fmla="*/ 5799 w 8721"/>
              <a:gd name="connsiteY57" fmla="*/ 214 h 10000"/>
              <a:gd name="connsiteX58" fmla="*/ 6163 w 8721"/>
              <a:gd name="connsiteY58" fmla="*/ 0 h 10000"/>
              <a:gd name="connsiteX59" fmla="*/ 6347 w 8721"/>
              <a:gd name="connsiteY59" fmla="*/ 0 h 10000"/>
              <a:gd name="connsiteX60" fmla="*/ 6529 w 8721"/>
              <a:gd name="connsiteY60" fmla="*/ 0 h 10000"/>
              <a:gd name="connsiteX61" fmla="*/ 6712 w 8721"/>
              <a:gd name="connsiteY61" fmla="*/ 214 h 10000"/>
              <a:gd name="connsiteX62" fmla="*/ 7077 w 8721"/>
              <a:gd name="connsiteY62" fmla="*/ 214 h 10000"/>
              <a:gd name="connsiteX63" fmla="*/ 7443 w 8721"/>
              <a:gd name="connsiteY63" fmla="*/ 428 h 10000"/>
              <a:gd name="connsiteX64" fmla="*/ 7808 w 8721"/>
              <a:gd name="connsiteY64" fmla="*/ 856 h 10000"/>
              <a:gd name="connsiteX65" fmla="*/ 8173 w 8721"/>
              <a:gd name="connsiteY65" fmla="*/ 1070 h 10000"/>
              <a:gd name="connsiteX66" fmla="*/ 8538 w 8721"/>
              <a:gd name="connsiteY66" fmla="*/ 1283 h 10000"/>
              <a:gd name="connsiteX67" fmla="*/ 8721 w 8721"/>
              <a:gd name="connsiteY67" fmla="*/ 1497 h 10000"/>
              <a:gd name="connsiteX68" fmla="*/ 8721 w 8721"/>
              <a:gd name="connsiteY68" fmla="*/ 1497 h 10000"/>
              <a:gd name="connsiteX69" fmla="*/ 8721 w 8721"/>
              <a:gd name="connsiteY69" fmla="*/ 1925 h 10000"/>
              <a:gd name="connsiteX70" fmla="*/ 8355 w 8721"/>
              <a:gd name="connsiteY70" fmla="*/ 2139 h 10000"/>
              <a:gd name="connsiteX71" fmla="*/ 8355 w 8721"/>
              <a:gd name="connsiteY71" fmla="*/ 2353 h 10000"/>
              <a:gd name="connsiteX72" fmla="*/ 8173 w 8721"/>
              <a:gd name="connsiteY72" fmla="*/ 2567 h 10000"/>
              <a:gd name="connsiteX73" fmla="*/ 8173 w 8721"/>
              <a:gd name="connsiteY73" fmla="*/ 2781 h 10000"/>
              <a:gd name="connsiteX74" fmla="*/ 7990 w 8721"/>
              <a:gd name="connsiteY74" fmla="*/ 3182 h 10000"/>
              <a:gd name="connsiteX75" fmla="*/ 7808 w 8721"/>
              <a:gd name="connsiteY75" fmla="*/ 3610 h 10000"/>
              <a:gd name="connsiteX76" fmla="*/ 7808 w 8721"/>
              <a:gd name="connsiteY76" fmla="*/ 4037 h 10000"/>
              <a:gd name="connsiteX77" fmla="*/ 7624 w 8721"/>
              <a:gd name="connsiteY77" fmla="*/ 4679 h 10000"/>
              <a:gd name="connsiteX78" fmla="*/ 7443 w 8721"/>
              <a:gd name="connsiteY78" fmla="*/ 5321 h 10000"/>
              <a:gd name="connsiteX79" fmla="*/ 7443 w 8721"/>
              <a:gd name="connsiteY79" fmla="*/ 5321 h 10000"/>
              <a:gd name="connsiteX0" fmla="*/ 8535 w 10000"/>
              <a:gd name="connsiteY0" fmla="*/ 5321 h 10000"/>
              <a:gd name="connsiteX1" fmla="*/ 8325 w 10000"/>
              <a:gd name="connsiteY1" fmla="*/ 6176 h 10000"/>
              <a:gd name="connsiteX2" fmla="*/ 8325 w 10000"/>
              <a:gd name="connsiteY2" fmla="*/ 6604 h 10000"/>
              <a:gd name="connsiteX3" fmla="*/ 8115 w 10000"/>
              <a:gd name="connsiteY3" fmla="*/ 7246 h 10000"/>
              <a:gd name="connsiteX4" fmla="*/ 7905 w 10000"/>
              <a:gd name="connsiteY4" fmla="*/ 7674 h 10000"/>
              <a:gd name="connsiteX5" fmla="*/ 7905 w 10000"/>
              <a:gd name="connsiteY5" fmla="*/ 8075 h 10000"/>
              <a:gd name="connsiteX6" fmla="*/ 7696 w 10000"/>
              <a:gd name="connsiteY6" fmla="*/ 8503 h 10000"/>
              <a:gd name="connsiteX7" fmla="*/ 7696 w 10000"/>
              <a:gd name="connsiteY7" fmla="*/ 8717 h 10000"/>
              <a:gd name="connsiteX8" fmla="*/ 7487 w 10000"/>
              <a:gd name="connsiteY8" fmla="*/ 9144 h 10000"/>
              <a:gd name="connsiteX9" fmla="*/ 7278 w 10000"/>
              <a:gd name="connsiteY9" fmla="*/ 9572 h 10000"/>
              <a:gd name="connsiteX10" fmla="*/ 7067 w 10000"/>
              <a:gd name="connsiteY10" fmla="*/ 9786 h 10000"/>
              <a:gd name="connsiteX11" fmla="*/ 6860 w 10000"/>
              <a:gd name="connsiteY11" fmla="*/ 10000 h 10000"/>
              <a:gd name="connsiteX12" fmla="*/ 6649 w 10000"/>
              <a:gd name="connsiteY12" fmla="*/ 10000 h 10000"/>
              <a:gd name="connsiteX13" fmla="*/ 6466 w 10000"/>
              <a:gd name="connsiteY13" fmla="*/ 10000 h 10000"/>
              <a:gd name="connsiteX14" fmla="*/ 6256 w 10000"/>
              <a:gd name="connsiteY14" fmla="*/ 9786 h 10000"/>
              <a:gd name="connsiteX15" fmla="*/ 6046 w 10000"/>
              <a:gd name="connsiteY15" fmla="*/ 9572 h 10000"/>
              <a:gd name="connsiteX16" fmla="*/ 5629 w 10000"/>
              <a:gd name="connsiteY16" fmla="*/ 9358 h 10000"/>
              <a:gd name="connsiteX17" fmla="*/ 5209 w 10000"/>
              <a:gd name="connsiteY17" fmla="*/ 9144 h 10000"/>
              <a:gd name="connsiteX18" fmla="*/ 5001 w 10000"/>
              <a:gd name="connsiteY18" fmla="*/ 8717 h 10000"/>
              <a:gd name="connsiteX19" fmla="*/ 5001 w 10000"/>
              <a:gd name="connsiteY19" fmla="*/ 8503 h 10000"/>
              <a:gd name="connsiteX20" fmla="*/ 5001 w 10000"/>
              <a:gd name="connsiteY20" fmla="*/ 8289 h 10000"/>
              <a:gd name="connsiteX21" fmla="*/ 5209 w 10000"/>
              <a:gd name="connsiteY21" fmla="*/ 8289 h 10000"/>
              <a:gd name="connsiteX22" fmla="*/ 5629 w 10000"/>
              <a:gd name="connsiteY22" fmla="*/ 8289 h 10000"/>
              <a:gd name="connsiteX23" fmla="*/ 5838 w 10000"/>
              <a:gd name="connsiteY23" fmla="*/ 8075 h 10000"/>
              <a:gd name="connsiteX24" fmla="*/ 6046 w 10000"/>
              <a:gd name="connsiteY24" fmla="*/ 7888 h 10000"/>
              <a:gd name="connsiteX25" fmla="*/ 6046 w 10000"/>
              <a:gd name="connsiteY25" fmla="*/ 7888 h 10000"/>
              <a:gd name="connsiteX26" fmla="*/ 6256 w 10000"/>
              <a:gd name="connsiteY26" fmla="*/ 7674 h 10000"/>
              <a:gd name="connsiteX27" fmla="*/ 6256 w 10000"/>
              <a:gd name="connsiteY27" fmla="*/ 7460 h 10000"/>
              <a:gd name="connsiteX28" fmla="*/ 6466 w 10000"/>
              <a:gd name="connsiteY28" fmla="*/ 7032 h 10000"/>
              <a:gd name="connsiteX29" fmla="*/ 6466 w 10000"/>
              <a:gd name="connsiteY29" fmla="*/ 6604 h 10000"/>
              <a:gd name="connsiteX30" fmla="*/ 6649 w 10000"/>
              <a:gd name="connsiteY30" fmla="*/ 6176 h 10000"/>
              <a:gd name="connsiteX31" fmla="*/ 6649 w 10000"/>
              <a:gd name="connsiteY31" fmla="*/ 5749 h 10000"/>
              <a:gd name="connsiteX32" fmla="*/ 6860 w 10000"/>
              <a:gd name="connsiteY32" fmla="*/ 5321 h 10000"/>
              <a:gd name="connsiteX33" fmla="*/ 7067 w 10000"/>
              <a:gd name="connsiteY33" fmla="*/ 4251 h 10000"/>
              <a:gd name="connsiteX34" fmla="*/ 7278 w 10000"/>
              <a:gd name="connsiteY34" fmla="*/ 3396 h 10000"/>
              <a:gd name="connsiteX35" fmla="*/ 7278 w 10000"/>
              <a:gd name="connsiteY35" fmla="*/ 2781 h 10000"/>
              <a:gd name="connsiteX36" fmla="*/ 7278 w 10000"/>
              <a:gd name="connsiteY36" fmla="*/ 2353 h 10000"/>
              <a:gd name="connsiteX37" fmla="*/ 7278 w 10000"/>
              <a:gd name="connsiteY37" fmla="*/ 2139 h 10000"/>
              <a:gd name="connsiteX38" fmla="*/ 7278 w 10000"/>
              <a:gd name="connsiteY38" fmla="*/ 1925 h 10000"/>
              <a:gd name="connsiteX39" fmla="*/ 7067 w 10000"/>
              <a:gd name="connsiteY39" fmla="*/ 1711 h 10000"/>
              <a:gd name="connsiteX40" fmla="*/ 6860 w 10000"/>
              <a:gd name="connsiteY40" fmla="*/ 1497 h 10000"/>
              <a:gd name="connsiteX41" fmla="*/ 6649 w 10000"/>
              <a:gd name="connsiteY41" fmla="*/ 1497 h 10000"/>
              <a:gd name="connsiteX42" fmla="*/ 6046 w 10000"/>
              <a:gd name="connsiteY42" fmla="*/ 1497 h 10000"/>
              <a:gd name="connsiteX43" fmla="*/ 5629 w 10000"/>
              <a:gd name="connsiteY43" fmla="*/ 1497 h 10000"/>
              <a:gd name="connsiteX44" fmla="*/ 4791 w 10000"/>
              <a:gd name="connsiteY44" fmla="*/ 1497 h 10000"/>
              <a:gd name="connsiteX45" fmla="*/ 3954 w 10000"/>
              <a:gd name="connsiteY45" fmla="*/ 1711 h 10000"/>
              <a:gd name="connsiteX46" fmla="*/ 2695 w 10000"/>
              <a:gd name="connsiteY46" fmla="*/ 1925 h 10000"/>
              <a:gd name="connsiteX47" fmla="*/ 1467 w 10000"/>
              <a:gd name="connsiteY47" fmla="*/ 1925 h 10000"/>
              <a:gd name="connsiteX48" fmla="*/ 0 w 10000"/>
              <a:gd name="connsiteY48" fmla="*/ 1283 h 10000"/>
              <a:gd name="connsiteX49" fmla="*/ 1257 w 10000"/>
              <a:gd name="connsiteY49" fmla="*/ 1070 h 10000"/>
              <a:gd name="connsiteX50" fmla="*/ 2487 w 10000"/>
              <a:gd name="connsiteY50" fmla="*/ 1070 h 10000"/>
              <a:gd name="connsiteX51" fmla="*/ 3533 w 10000"/>
              <a:gd name="connsiteY51" fmla="*/ 856 h 10000"/>
              <a:gd name="connsiteX52" fmla="*/ 4582 w 10000"/>
              <a:gd name="connsiteY52" fmla="*/ 642 h 10000"/>
              <a:gd name="connsiteX53" fmla="*/ 5209 w 10000"/>
              <a:gd name="connsiteY53" fmla="*/ 642 h 10000"/>
              <a:gd name="connsiteX54" fmla="*/ 5838 w 10000"/>
              <a:gd name="connsiteY54" fmla="*/ 428 h 10000"/>
              <a:gd name="connsiteX55" fmla="*/ 6256 w 10000"/>
              <a:gd name="connsiteY55" fmla="*/ 214 h 10000"/>
              <a:gd name="connsiteX56" fmla="*/ 6649 w 10000"/>
              <a:gd name="connsiteY56" fmla="*/ 214 h 10000"/>
              <a:gd name="connsiteX57" fmla="*/ 7067 w 10000"/>
              <a:gd name="connsiteY57" fmla="*/ 0 h 10000"/>
              <a:gd name="connsiteX58" fmla="*/ 7278 w 10000"/>
              <a:gd name="connsiteY58" fmla="*/ 0 h 10000"/>
              <a:gd name="connsiteX59" fmla="*/ 7487 w 10000"/>
              <a:gd name="connsiteY59" fmla="*/ 0 h 10000"/>
              <a:gd name="connsiteX60" fmla="*/ 7696 w 10000"/>
              <a:gd name="connsiteY60" fmla="*/ 214 h 10000"/>
              <a:gd name="connsiteX61" fmla="*/ 8115 w 10000"/>
              <a:gd name="connsiteY61" fmla="*/ 214 h 10000"/>
              <a:gd name="connsiteX62" fmla="*/ 8535 w 10000"/>
              <a:gd name="connsiteY62" fmla="*/ 428 h 10000"/>
              <a:gd name="connsiteX63" fmla="*/ 8953 w 10000"/>
              <a:gd name="connsiteY63" fmla="*/ 856 h 10000"/>
              <a:gd name="connsiteX64" fmla="*/ 9372 w 10000"/>
              <a:gd name="connsiteY64" fmla="*/ 1070 h 10000"/>
              <a:gd name="connsiteX65" fmla="*/ 9790 w 10000"/>
              <a:gd name="connsiteY65" fmla="*/ 1283 h 10000"/>
              <a:gd name="connsiteX66" fmla="*/ 10000 w 10000"/>
              <a:gd name="connsiteY66" fmla="*/ 1497 h 10000"/>
              <a:gd name="connsiteX67" fmla="*/ 10000 w 10000"/>
              <a:gd name="connsiteY67" fmla="*/ 1497 h 10000"/>
              <a:gd name="connsiteX68" fmla="*/ 10000 w 10000"/>
              <a:gd name="connsiteY68" fmla="*/ 1925 h 10000"/>
              <a:gd name="connsiteX69" fmla="*/ 9580 w 10000"/>
              <a:gd name="connsiteY69" fmla="*/ 2139 h 10000"/>
              <a:gd name="connsiteX70" fmla="*/ 9580 w 10000"/>
              <a:gd name="connsiteY70" fmla="*/ 2353 h 10000"/>
              <a:gd name="connsiteX71" fmla="*/ 9372 w 10000"/>
              <a:gd name="connsiteY71" fmla="*/ 2567 h 10000"/>
              <a:gd name="connsiteX72" fmla="*/ 9372 w 10000"/>
              <a:gd name="connsiteY72" fmla="*/ 2781 h 10000"/>
              <a:gd name="connsiteX73" fmla="*/ 9162 w 10000"/>
              <a:gd name="connsiteY73" fmla="*/ 3182 h 10000"/>
              <a:gd name="connsiteX74" fmla="*/ 8953 w 10000"/>
              <a:gd name="connsiteY74" fmla="*/ 3610 h 10000"/>
              <a:gd name="connsiteX75" fmla="*/ 8953 w 10000"/>
              <a:gd name="connsiteY75" fmla="*/ 4037 h 10000"/>
              <a:gd name="connsiteX76" fmla="*/ 8742 w 10000"/>
              <a:gd name="connsiteY76" fmla="*/ 4679 h 10000"/>
              <a:gd name="connsiteX77" fmla="*/ 8535 w 10000"/>
              <a:gd name="connsiteY77" fmla="*/ 5321 h 10000"/>
              <a:gd name="connsiteX78" fmla="*/ 8535 w 10000"/>
              <a:gd name="connsiteY78" fmla="*/ 5321 h 10000"/>
              <a:gd name="connsiteX0" fmla="*/ 7278 w 8743"/>
              <a:gd name="connsiteY0" fmla="*/ 5321 h 10000"/>
              <a:gd name="connsiteX1" fmla="*/ 7068 w 8743"/>
              <a:gd name="connsiteY1" fmla="*/ 6176 h 10000"/>
              <a:gd name="connsiteX2" fmla="*/ 7068 w 8743"/>
              <a:gd name="connsiteY2" fmla="*/ 6604 h 10000"/>
              <a:gd name="connsiteX3" fmla="*/ 6858 w 8743"/>
              <a:gd name="connsiteY3" fmla="*/ 7246 h 10000"/>
              <a:gd name="connsiteX4" fmla="*/ 6648 w 8743"/>
              <a:gd name="connsiteY4" fmla="*/ 7674 h 10000"/>
              <a:gd name="connsiteX5" fmla="*/ 6648 w 8743"/>
              <a:gd name="connsiteY5" fmla="*/ 8075 h 10000"/>
              <a:gd name="connsiteX6" fmla="*/ 6439 w 8743"/>
              <a:gd name="connsiteY6" fmla="*/ 8503 h 10000"/>
              <a:gd name="connsiteX7" fmla="*/ 6439 w 8743"/>
              <a:gd name="connsiteY7" fmla="*/ 8717 h 10000"/>
              <a:gd name="connsiteX8" fmla="*/ 6230 w 8743"/>
              <a:gd name="connsiteY8" fmla="*/ 9144 h 10000"/>
              <a:gd name="connsiteX9" fmla="*/ 6021 w 8743"/>
              <a:gd name="connsiteY9" fmla="*/ 9572 h 10000"/>
              <a:gd name="connsiteX10" fmla="*/ 5810 w 8743"/>
              <a:gd name="connsiteY10" fmla="*/ 9786 h 10000"/>
              <a:gd name="connsiteX11" fmla="*/ 5603 w 8743"/>
              <a:gd name="connsiteY11" fmla="*/ 10000 h 10000"/>
              <a:gd name="connsiteX12" fmla="*/ 5392 w 8743"/>
              <a:gd name="connsiteY12" fmla="*/ 10000 h 10000"/>
              <a:gd name="connsiteX13" fmla="*/ 5209 w 8743"/>
              <a:gd name="connsiteY13" fmla="*/ 10000 h 10000"/>
              <a:gd name="connsiteX14" fmla="*/ 4999 w 8743"/>
              <a:gd name="connsiteY14" fmla="*/ 9786 h 10000"/>
              <a:gd name="connsiteX15" fmla="*/ 4789 w 8743"/>
              <a:gd name="connsiteY15" fmla="*/ 9572 h 10000"/>
              <a:gd name="connsiteX16" fmla="*/ 4372 w 8743"/>
              <a:gd name="connsiteY16" fmla="*/ 9358 h 10000"/>
              <a:gd name="connsiteX17" fmla="*/ 3952 w 8743"/>
              <a:gd name="connsiteY17" fmla="*/ 9144 h 10000"/>
              <a:gd name="connsiteX18" fmla="*/ 3744 w 8743"/>
              <a:gd name="connsiteY18" fmla="*/ 8717 h 10000"/>
              <a:gd name="connsiteX19" fmla="*/ 3744 w 8743"/>
              <a:gd name="connsiteY19" fmla="*/ 8503 h 10000"/>
              <a:gd name="connsiteX20" fmla="*/ 3744 w 8743"/>
              <a:gd name="connsiteY20" fmla="*/ 8289 h 10000"/>
              <a:gd name="connsiteX21" fmla="*/ 3952 w 8743"/>
              <a:gd name="connsiteY21" fmla="*/ 8289 h 10000"/>
              <a:gd name="connsiteX22" fmla="*/ 4372 w 8743"/>
              <a:gd name="connsiteY22" fmla="*/ 8289 h 10000"/>
              <a:gd name="connsiteX23" fmla="*/ 4581 w 8743"/>
              <a:gd name="connsiteY23" fmla="*/ 8075 h 10000"/>
              <a:gd name="connsiteX24" fmla="*/ 4789 w 8743"/>
              <a:gd name="connsiteY24" fmla="*/ 7888 h 10000"/>
              <a:gd name="connsiteX25" fmla="*/ 4789 w 8743"/>
              <a:gd name="connsiteY25" fmla="*/ 7888 h 10000"/>
              <a:gd name="connsiteX26" fmla="*/ 4999 w 8743"/>
              <a:gd name="connsiteY26" fmla="*/ 7674 h 10000"/>
              <a:gd name="connsiteX27" fmla="*/ 4999 w 8743"/>
              <a:gd name="connsiteY27" fmla="*/ 7460 h 10000"/>
              <a:gd name="connsiteX28" fmla="*/ 5209 w 8743"/>
              <a:gd name="connsiteY28" fmla="*/ 7032 h 10000"/>
              <a:gd name="connsiteX29" fmla="*/ 5209 w 8743"/>
              <a:gd name="connsiteY29" fmla="*/ 6604 h 10000"/>
              <a:gd name="connsiteX30" fmla="*/ 5392 w 8743"/>
              <a:gd name="connsiteY30" fmla="*/ 6176 h 10000"/>
              <a:gd name="connsiteX31" fmla="*/ 5392 w 8743"/>
              <a:gd name="connsiteY31" fmla="*/ 5749 h 10000"/>
              <a:gd name="connsiteX32" fmla="*/ 5603 w 8743"/>
              <a:gd name="connsiteY32" fmla="*/ 5321 h 10000"/>
              <a:gd name="connsiteX33" fmla="*/ 5810 w 8743"/>
              <a:gd name="connsiteY33" fmla="*/ 4251 h 10000"/>
              <a:gd name="connsiteX34" fmla="*/ 6021 w 8743"/>
              <a:gd name="connsiteY34" fmla="*/ 3396 h 10000"/>
              <a:gd name="connsiteX35" fmla="*/ 6021 w 8743"/>
              <a:gd name="connsiteY35" fmla="*/ 2781 h 10000"/>
              <a:gd name="connsiteX36" fmla="*/ 6021 w 8743"/>
              <a:gd name="connsiteY36" fmla="*/ 2353 h 10000"/>
              <a:gd name="connsiteX37" fmla="*/ 6021 w 8743"/>
              <a:gd name="connsiteY37" fmla="*/ 2139 h 10000"/>
              <a:gd name="connsiteX38" fmla="*/ 6021 w 8743"/>
              <a:gd name="connsiteY38" fmla="*/ 1925 h 10000"/>
              <a:gd name="connsiteX39" fmla="*/ 5810 w 8743"/>
              <a:gd name="connsiteY39" fmla="*/ 1711 h 10000"/>
              <a:gd name="connsiteX40" fmla="*/ 5603 w 8743"/>
              <a:gd name="connsiteY40" fmla="*/ 1497 h 10000"/>
              <a:gd name="connsiteX41" fmla="*/ 5392 w 8743"/>
              <a:gd name="connsiteY41" fmla="*/ 1497 h 10000"/>
              <a:gd name="connsiteX42" fmla="*/ 4789 w 8743"/>
              <a:gd name="connsiteY42" fmla="*/ 1497 h 10000"/>
              <a:gd name="connsiteX43" fmla="*/ 4372 w 8743"/>
              <a:gd name="connsiteY43" fmla="*/ 1497 h 10000"/>
              <a:gd name="connsiteX44" fmla="*/ 3534 w 8743"/>
              <a:gd name="connsiteY44" fmla="*/ 1497 h 10000"/>
              <a:gd name="connsiteX45" fmla="*/ 2697 w 8743"/>
              <a:gd name="connsiteY45" fmla="*/ 1711 h 10000"/>
              <a:gd name="connsiteX46" fmla="*/ 1438 w 8743"/>
              <a:gd name="connsiteY46" fmla="*/ 1925 h 10000"/>
              <a:gd name="connsiteX47" fmla="*/ 210 w 8743"/>
              <a:gd name="connsiteY47" fmla="*/ 1925 h 10000"/>
              <a:gd name="connsiteX48" fmla="*/ 0 w 8743"/>
              <a:gd name="connsiteY48" fmla="*/ 1070 h 10000"/>
              <a:gd name="connsiteX49" fmla="*/ 1230 w 8743"/>
              <a:gd name="connsiteY49" fmla="*/ 1070 h 10000"/>
              <a:gd name="connsiteX50" fmla="*/ 2276 w 8743"/>
              <a:gd name="connsiteY50" fmla="*/ 856 h 10000"/>
              <a:gd name="connsiteX51" fmla="*/ 3325 w 8743"/>
              <a:gd name="connsiteY51" fmla="*/ 642 h 10000"/>
              <a:gd name="connsiteX52" fmla="*/ 3952 w 8743"/>
              <a:gd name="connsiteY52" fmla="*/ 642 h 10000"/>
              <a:gd name="connsiteX53" fmla="*/ 4581 w 8743"/>
              <a:gd name="connsiteY53" fmla="*/ 428 h 10000"/>
              <a:gd name="connsiteX54" fmla="*/ 4999 w 8743"/>
              <a:gd name="connsiteY54" fmla="*/ 214 h 10000"/>
              <a:gd name="connsiteX55" fmla="*/ 5392 w 8743"/>
              <a:gd name="connsiteY55" fmla="*/ 214 h 10000"/>
              <a:gd name="connsiteX56" fmla="*/ 5810 w 8743"/>
              <a:gd name="connsiteY56" fmla="*/ 0 h 10000"/>
              <a:gd name="connsiteX57" fmla="*/ 6021 w 8743"/>
              <a:gd name="connsiteY57" fmla="*/ 0 h 10000"/>
              <a:gd name="connsiteX58" fmla="*/ 6230 w 8743"/>
              <a:gd name="connsiteY58" fmla="*/ 0 h 10000"/>
              <a:gd name="connsiteX59" fmla="*/ 6439 w 8743"/>
              <a:gd name="connsiteY59" fmla="*/ 214 h 10000"/>
              <a:gd name="connsiteX60" fmla="*/ 6858 w 8743"/>
              <a:gd name="connsiteY60" fmla="*/ 214 h 10000"/>
              <a:gd name="connsiteX61" fmla="*/ 7278 w 8743"/>
              <a:gd name="connsiteY61" fmla="*/ 428 h 10000"/>
              <a:gd name="connsiteX62" fmla="*/ 7696 w 8743"/>
              <a:gd name="connsiteY62" fmla="*/ 856 h 10000"/>
              <a:gd name="connsiteX63" fmla="*/ 8115 w 8743"/>
              <a:gd name="connsiteY63" fmla="*/ 1070 h 10000"/>
              <a:gd name="connsiteX64" fmla="*/ 8533 w 8743"/>
              <a:gd name="connsiteY64" fmla="*/ 1283 h 10000"/>
              <a:gd name="connsiteX65" fmla="*/ 8743 w 8743"/>
              <a:gd name="connsiteY65" fmla="*/ 1497 h 10000"/>
              <a:gd name="connsiteX66" fmla="*/ 8743 w 8743"/>
              <a:gd name="connsiteY66" fmla="*/ 1497 h 10000"/>
              <a:gd name="connsiteX67" fmla="*/ 8743 w 8743"/>
              <a:gd name="connsiteY67" fmla="*/ 1925 h 10000"/>
              <a:gd name="connsiteX68" fmla="*/ 8323 w 8743"/>
              <a:gd name="connsiteY68" fmla="*/ 2139 h 10000"/>
              <a:gd name="connsiteX69" fmla="*/ 8323 w 8743"/>
              <a:gd name="connsiteY69" fmla="*/ 2353 h 10000"/>
              <a:gd name="connsiteX70" fmla="*/ 8115 w 8743"/>
              <a:gd name="connsiteY70" fmla="*/ 2567 h 10000"/>
              <a:gd name="connsiteX71" fmla="*/ 8115 w 8743"/>
              <a:gd name="connsiteY71" fmla="*/ 2781 h 10000"/>
              <a:gd name="connsiteX72" fmla="*/ 7905 w 8743"/>
              <a:gd name="connsiteY72" fmla="*/ 3182 h 10000"/>
              <a:gd name="connsiteX73" fmla="*/ 7696 w 8743"/>
              <a:gd name="connsiteY73" fmla="*/ 3610 h 10000"/>
              <a:gd name="connsiteX74" fmla="*/ 7696 w 8743"/>
              <a:gd name="connsiteY74" fmla="*/ 4037 h 10000"/>
              <a:gd name="connsiteX75" fmla="*/ 7485 w 8743"/>
              <a:gd name="connsiteY75" fmla="*/ 4679 h 10000"/>
              <a:gd name="connsiteX76" fmla="*/ 7278 w 8743"/>
              <a:gd name="connsiteY76" fmla="*/ 5321 h 10000"/>
              <a:gd name="connsiteX77" fmla="*/ 7278 w 8743"/>
              <a:gd name="connsiteY77" fmla="*/ 5321 h 10000"/>
              <a:gd name="connsiteX0" fmla="*/ 8324 w 10000"/>
              <a:gd name="connsiteY0" fmla="*/ 5321 h 10000"/>
              <a:gd name="connsiteX1" fmla="*/ 8084 w 10000"/>
              <a:gd name="connsiteY1" fmla="*/ 6176 h 10000"/>
              <a:gd name="connsiteX2" fmla="*/ 8084 w 10000"/>
              <a:gd name="connsiteY2" fmla="*/ 6604 h 10000"/>
              <a:gd name="connsiteX3" fmla="*/ 7844 w 10000"/>
              <a:gd name="connsiteY3" fmla="*/ 7246 h 10000"/>
              <a:gd name="connsiteX4" fmla="*/ 7604 w 10000"/>
              <a:gd name="connsiteY4" fmla="*/ 7674 h 10000"/>
              <a:gd name="connsiteX5" fmla="*/ 7604 w 10000"/>
              <a:gd name="connsiteY5" fmla="*/ 8075 h 10000"/>
              <a:gd name="connsiteX6" fmla="*/ 7365 w 10000"/>
              <a:gd name="connsiteY6" fmla="*/ 8503 h 10000"/>
              <a:gd name="connsiteX7" fmla="*/ 7365 w 10000"/>
              <a:gd name="connsiteY7" fmla="*/ 8717 h 10000"/>
              <a:gd name="connsiteX8" fmla="*/ 7126 w 10000"/>
              <a:gd name="connsiteY8" fmla="*/ 9144 h 10000"/>
              <a:gd name="connsiteX9" fmla="*/ 6887 w 10000"/>
              <a:gd name="connsiteY9" fmla="*/ 9572 h 10000"/>
              <a:gd name="connsiteX10" fmla="*/ 6645 w 10000"/>
              <a:gd name="connsiteY10" fmla="*/ 9786 h 10000"/>
              <a:gd name="connsiteX11" fmla="*/ 6409 w 10000"/>
              <a:gd name="connsiteY11" fmla="*/ 10000 h 10000"/>
              <a:gd name="connsiteX12" fmla="*/ 6167 w 10000"/>
              <a:gd name="connsiteY12" fmla="*/ 10000 h 10000"/>
              <a:gd name="connsiteX13" fmla="*/ 5958 w 10000"/>
              <a:gd name="connsiteY13" fmla="*/ 10000 h 10000"/>
              <a:gd name="connsiteX14" fmla="*/ 5718 w 10000"/>
              <a:gd name="connsiteY14" fmla="*/ 9786 h 10000"/>
              <a:gd name="connsiteX15" fmla="*/ 5478 w 10000"/>
              <a:gd name="connsiteY15" fmla="*/ 9572 h 10000"/>
              <a:gd name="connsiteX16" fmla="*/ 5001 w 10000"/>
              <a:gd name="connsiteY16" fmla="*/ 9358 h 10000"/>
              <a:gd name="connsiteX17" fmla="*/ 4520 w 10000"/>
              <a:gd name="connsiteY17" fmla="*/ 9144 h 10000"/>
              <a:gd name="connsiteX18" fmla="*/ 4282 w 10000"/>
              <a:gd name="connsiteY18" fmla="*/ 8717 h 10000"/>
              <a:gd name="connsiteX19" fmla="*/ 4282 w 10000"/>
              <a:gd name="connsiteY19" fmla="*/ 8503 h 10000"/>
              <a:gd name="connsiteX20" fmla="*/ 4282 w 10000"/>
              <a:gd name="connsiteY20" fmla="*/ 8289 h 10000"/>
              <a:gd name="connsiteX21" fmla="*/ 4520 w 10000"/>
              <a:gd name="connsiteY21" fmla="*/ 8289 h 10000"/>
              <a:gd name="connsiteX22" fmla="*/ 5001 w 10000"/>
              <a:gd name="connsiteY22" fmla="*/ 8289 h 10000"/>
              <a:gd name="connsiteX23" fmla="*/ 5240 w 10000"/>
              <a:gd name="connsiteY23" fmla="*/ 8075 h 10000"/>
              <a:gd name="connsiteX24" fmla="*/ 5478 w 10000"/>
              <a:gd name="connsiteY24" fmla="*/ 7888 h 10000"/>
              <a:gd name="connsiteX25" fmla="*/ 5478 w 10000"/>
              <a:gd name="connsiteY25" fmla="*/ 7888 h 10000"/>
              <a:gd name="connsiteX26" fmla="*/ 5718 w 10000"/>
              <a:gd name="connsiteY26" fmla="*/ 7674 h 10000"/>
              <a:gd name="connsiteX27" fmla="*/ 5718 w 10000"/>
              <a:gd name="connsiteY27" fmla="*/ 7460 h 10000"/>
              <a:gd name="connsiteX28" fmla="*/ 5958 w 10000"/>
              <a:gd name="connsiteY28" fmla="*/ 7032 h 10000"/>
              <a:gd name="connsiteX29" fmla="*/ 5958 w 10000"/>
              <a:gd name="connsiteY29" fmla="*/ 6604 h 10000"/>
              <a:gd name="connsiteX30" fmla="*/ 6167 w 10000"/>
              <a:gd name="connsiteY30" fmla="*/ 6176 h 10000"/>
              <a:gd name="connsiteX31" fmla="*/ 6167 w 10000"/>
              <a:gd name="connsiteY31" fmla="*/ 5749 h 10000"/>
              <a:gd name="connsiteX32" fmla="*/ 6409 w 10000"/>
              <a:gd name="connsiteY32" fmla="*/ 5321 h 10000"/>
              <a:gd name="connsiteX33" fmla="*/ 6645 w 10000"/>
              <a:gd name="connsiteY33" fmla="*/ 4251 h 10000"/>
              <a:gd name="connsiteX34" fmla="*/ 6887 w 10000"/>
              <a:gd name="connsiteY34" fmla="*/ 3396 h 10000"/>
              <a:gd name="connsiteX35" fmla="*/ 6887 w 10000"/>
              <a:gd name="connsiteY35" fmla="*/ 2781 h 10000"/>
              <a:gd name="connsiteX36" fmla="*/ 6887 w 10000"/>
              <a:gd name="connsiteY36" fmla="*/ 2353 h 10000"/>
              <a:gd name="connsiteX37" fmla="*/ 6887 w 10000"/>
              <a:gd name="connsiteY37" fmla="*/ 2139 h 10000"/>
              <a:gd name="connsiteX38" fmla="*/ 6887 w 10000"/>
              <a:gd name="connsiteY38" fmla="*/ 1925 h 10000"/>
              <a:gd name="connsiteX39" fmla="*/ 6645 w 10000"/>
              <a:gd name="connsiteY39" fmla="*/ 1711 h 10000"/>
              <a:gd name="connsiteX40" fmla="*/ 6409 w 10000"/>
              <a:gd name="connsiteY40" fmla="*/ 1497 h 10000"/>
              <a:gd name="connsiteX41" fmla="*/ 6167 w 10000"/>
              <a:gd name="connsiteY41" fmla="*/ 1497 h 10000"/>
              <a:gd name="connsiteX42" fmla="*/ 5478 w 10000"/>
              <a:gd name="connsiteY42" fmla="*/ 1497 h 10000"/>
              <a:gd name="connsiteX43" fmla="*/ 5001 w 10000"/>
              <a:gd name="connsiteY43" fmla="*/ 1497 h 10000"/>
              <a:gd name="connsiteX44" fmla="*/ 4042 w 10000"/>
              <a:gd name="connsiteY44" fmla="*/ 1497 h 10000"/>
              <a:gd name="connsiteX45" fmla="*/ 3085 w 10000"/>
              <a:gd name="connsiteY45" fmla="*/ 1711 h 10000"/>
              <a:gd name="connsiteX46" fmla="*/ 1645 w 10000"/>
              <a:gd name="connsiteY46" fmla="*/ 1925 h 10000"/>
              <a:gd name="connsiteX47" fmla="*/ 0 w 10000"/>
              <a:gd name="connsiteY47" fmla="*/ 1070 h 10000"/>
              <a:gd name="connsiteX48" fmla="*/ 1407 w 10000"/>
              <a:gd name="connsiteY48" fmla="*/ 1070 h 10000"/>
              <a:gd name="connsiteX49" fmla="*/ 2603 w 10000"/>
              <a:gd name="connsiteY49" fmla="*/ 856 h 10000"/>
              <a:gd name="connsiteX50" fmla="*/ 3803 w 10000"/>
              <a:gd name="connsiteY50" fmla="*/ 642 h 10000"/>
              <a:gd name="connsiteX51" fmla="*/ 4520 w 10000"/>
              <a:gd name="connsiteY51" fmla="*/ 642 h 10000"/>
              <a:gd name="connsiteX52" fmla="*/ 5240 w 10000"/>
              <a:gd name="connsiteY52" fmla="*/ 428 h 10000"/>
              <a:gd name="connsiteX53" fmla="*/ 5718 w 10000"/>
              <a:gd name="connsiteY53" fmla="*/ 214 h 10000"/>
              <a:gd name="connsiteX54" fmla="*/ 6167 w 10000"/>
              <a:gd name="connsiteY54" fmla="*/ 214 h 10000"/>
              <a:gd name="connsiteX55" fmla="*/ 6645 w 10000"/>
              <a:gd name="connsiteY55" fmla="*/ 0 h 10000"/>
              <a:gd name="connsiteX56" fmla="*/ 6887 w 10000"/>
              <a:gd name="connsiteY56" fmla="*/ 0 h 10000"/>
              <a:gd name="connsiteX57" fmla="*/ 7126 w 10000"/>
              <a:gd name="connsiteY57" fmla="*/ 0 h 10000"/>
              <a:gd name="connsiteX58" fmla="*/ 7365 w 10000"/>
              <a:gd name="connsiteY58" fmla="*/ 214 h 10000"/>
              <a:gd name="connsiteX59" fmla="*/ 7844 w 10000"/>
              <a:gd name="connsiteY59" fmla="*/ 214 h 10000"/>
              <a:gd name="connsiteX60" fmla="*/ 8324 w 10000"/>
              <a:gd name="connsiteY60" fmla="*/ 428 h 10000"/>
              <a:gd name="connsiteX61" fmla="*/ 8802 w 10000"/>
              <a:gd name="connsiteY61" fmla="*/ 856 h 10000"/>
              <a:gd name="connsiteX62" fmla="*/ 9282 w 10000"/>
              <a:gd name="connsiteY62" fmla="*/ 1070 h 10000"/>
              <a:gd name="connsiteX63" fmla="*/ 9760 w 10000"/>
              <a:gd name="connsiteY63" fmla="*/ 1283 h 10000"/>
              <a:gd name="connsiteX64" fmla="*/ 10000 w 10000"/>
              <a:gd name="connsiteY64" fmla="*/ 1497 h 10000"/>
              <a:gd name="connsiteX65" fmla="*/ 10000 w 10000"/>
              <a:gd name="connsiteY65" fmla="*/ 1497 h 10000"/>
              <a:gd name="connsiteX66" fmla="*/ 10000 w 10000"/>
              <a:gd name="connsiteY66" fmla="*/ 1925 h 10000"/>
              <a:gd name="connsiteX67" fmla="*/ 9520 w 10000"/>
              <a:gd name="connsiteY67" fmla="*/ 2139 h 10000"/>
              <a:gd name="connsiteX68" fmla="*/ 9520 w 10000"/>
              <a:gd name="connsiteY68" fmla="*/ 2353 h 10000"/>
              <a:gd name="connsiteX69" fmla="*/ 9282 w 10000"/>
              <a:gd name="connsiteY69" fmla="*/ 2567 h 10000"/>
              <a:gd name="connsiteX70" fmla="*/ 9282 w 10000"/>
              <a:gd name="connsiteY70" fmla="*/ 2781 h 10000"/>
              <a:gd name="connsiteX71" fmla="*/ 9042 w 10000"/>
              <a:gd name="connsiteY71" fmla="*/ 3182 h 10000"/>
              <a:gd name="connsiteX72" fmla="*/ 8802 w 10000"/>
              <a:gd name="connsiteY72" fmla="*/ 3610 h 10000"/>
              <a:gd name="connsiteX73" fmla="*/ 8802 w 10000"/>
              <a:gd name="connsiteY73" fmla="*/ 4037 h 10000"/>
              <a:gd name="connsiteX74" fmla="*/ 8561 w 10000"/>
              <a:gd name="connsiteY74" fmla="*/ 4679 h 10000"/>
              <a:gd name="connsiteX75" fmla="*/ 8324 w 10000"/>
              <a:gd name="connsiteY75" fmla="*/ 5321 h 10000"/>
              <a:gd name="connsiteX76" fmla="*/ 8324 w 10000"/>
              <a:gd name="connsiteY76" fmla="*/ 5321 h 10000"/>
              <a:gd name="connsiteX0" fmla="*/ 6917 w 8593"/>
              <a:gd name="connsiteY0" fmla="*/ 5321 h 10000"/>
              <a:gd name="connsiteX1" fmla="*/ 6677 w 8593"/>
              <a:gd name="connsiteY1" fmla="*/ 6176 h 10000"/>
              <a:gd name="connsiteX2" fmla="*/ 6677 w 8593"/>
              <a:gd name="connsiteY2" fmla="*/ 6604 h 10000"/>
              <a:gd name="connsiteX3" fmla="*/ 6437 w 8593"/>
              <a:gd name="connsiteY3" fmla="*/ 7246 h 10000"/>
              <a:gd name="connsiteX4" fmla="*/ 6197 w 8593"/>
              <a:gd name="connsiteY4" fmla="*/ 7674 h 10000"/>
              <a:gd name="connsiteX5" fmla="*/ 6197 w 8593"/>
              <a:gd name="connsiteY5" fmla="*/ 8075 h 10000"/>
              <a:gd name="connsiteX6" fmla="*/ 5958 w 8593"/>
              <a:gd name="connsiteY6" fmla="*/ 8503 h 10000"/>
              <a:gd name="connsiteX7" fmla="*/ 5958 w 8593"/>
              <a:gd name="connsiteY7" fmla="*/ 8717 h 10000"/>
              <a:gd name="connsiteX8" fmla="*/ 5719 w 8593"/>
              <a:gd name="connsiteY8" fmla="*/ 9144 h 10000"/>
              <a:gd name="connsiteX9" fmla="*/ 5480 w 8593"/>
              <a:gd name="connsiteY9" fmla="*/ 9572 h 10000"/>
              <a:gd name="connsiteX10" fmla="*/ 5238 w 8593"/>
              <a:gd name="connsiteY10" fmla="*/ 9786 h 10000"/>
              <a:gd name="connsiteX11" fmla="*/ 5002 w 8593"/>
              <a:gd name="connsiteY11" fmla="*/ 10000 h 10000"/>
              <a:gd name="connsiteX12" fmla="*/ 4760 w 8593"/>
              <a:gd name="connsiteY12" fmla="*/ 10000 h 10000"/>
              <a:gd name="connsiteX13" fmla="*/ 4551 w 8593"/>
              <a:gd name="connsiteY13" fmla="*/ 10000 h 10000"/>
              <a:gd name="connsiteX14" fmla="*/ 4311 w 8593"/>
              <a:gd name="connsiteY14" fmla="*/ 9786 h 10000"/>
              <a:gd name="connsiteX15" fmla="*/ 4071 w 8593"/>
              <a:gd name="connsiteY15" fmla="*/ 9572 h 10000"/>
              <a:gd name="connsiteX16" fmla="*/ 3594 w 8593"/>
              <a:gd name="connsiteY16" fmla="*/ 9358 h 10000"/>
              <a:gd name="connsiteX17" fmla="*/ 3113 w 8593"/>
              <a:gd name="connsiteY17" fmla="*/ 9144 h 10000"/>
              <a:gd name="connsiteX18" fmla="*/ 2875 w 8593"/>
              <a:gd name="connsiteY18" fmla="*/ 8717 h 10000"/>
              <a:gd name="connsiteX19" fmla="*/ 2875 w 8593"/>
              <a:gd name="connsiteY19" fmla="*/ 8503 h 10000"/>
              <a:gd name="connsiteX20" fmla="*/ 2875 w 8593"/>
              <a:gd name="connsiteY20" fmla="*/ 8289 h 10000"/>
              <a:gd name="connsiteX21" fmla="*/ 3113 w 8593"/>
              <a:gd name="connsiteY21" fmla="*/ 8289 h 10000"/>
              <a:gd name="connsiteX22" fmla="*/ 3594 w 8593"/>
              <a:gd name="connsiteY22" fmla="*/ 8289 h 10000"/>
              <a:gd name="connsiteX23" fmla="*/ 3833 w 8593"/>
              <a:gd name="connsiteY23" fmla="*/ 8075 h 10000"/>
              <a:gd name="connsiteX24" fmla="*/ 4071 w 8593"/>
              <a:gd name="connsiteY24" fmla="*/ 7888 h 10000"/>
              <a:gd name="connsiteX25" fmla="*/ 4071 w 8593"/>
              <a:gd name="connsiteY25" fmla="*/ 7888 h 10000"/>
              <a:gd name="connsiteX26" fmla="*/ 4311 w 8593"/>
              <a:gd name="connsiteY26" fmla="*/ 7674 h 10000"/>
              <a:gd name="connsiteX27" fmla="*/ 4311 w 8593"/>
              <a:gd name="connsiteY27" fmla="*/ 7460 h 10000"/>
              <a:gd name="connsiteX28" fmla="*/ 4551 w 8593"/>
              <a:gd name="connsiteY28" fmla="*/ 7032 h 10000"/>
              <a:gd name="connsiteX29" fmla="*/ 4551 w 8593"/>
              <a:gd name="connsiteY29" fmla="*/ 6604 h 10000"/>
              <a:gd name="connsiteX30" fmla="*/ 4760 w 8593"/>
              <a:gd name="connsiteY30" fmla="*/ 6176 h 10000"/>
              <a:gd name="connsiteX31" fmla="*/ 4760 w 8593"/>
              <a:gd name="connsiteY31" fmla="*/ 5749 h 10000"/>
              <a:gd name="connsiteX32" fmla="*/ 5002 w 8593"/>
              <a:gd name="connsiteY32" fmla="*/ 5321 h 10000"/>
              <a:gd name="connsiteX33" fmla="*/ 5238 w 8593"/>
              <a:gd name="connsiteY33" fmla="*/ 4251 h 10000"/>
              <a:gd name="connsiteX34" fmla="*/ 5480 w 8593"/>
              <a:gd name="connsiteY34" fmla="*/ 3396 h 10000"/>
              <a:gd name="connsiteX35" fmla="*/ 5480 w 8593"/>
              <a:gd name="connsiteY35" fmla="*/ 2781 h 10000"/>
              <a:gd name="connsiteX36" fmla="*/ 5480 w 8593"/>
              <a:gd name="connsiteY36" fmla="*/ 2353 h 10000"/>
              <a:gd name="connsiteX37" fmla="*/ 5480 w 8593"/>
              <a:gd name="connsiteY37" fmla="*/ 2139 h 10000"/>
              <a:gd name="connsiteX38" fmla="*/ 5480 w 8593"/>
              <a:gd name="connsiteY38" fmla="*/ 1925 h 10000"/>
              <a:gd name="connsiteX39" fmla="*/ 5238 w 8593"/>
              <a:gd name="connsiteY39" fmla="*/ 1711 h 10000"/>
              <a:gd name="connsiteX40" fmla="*/ 5002 w 8593"/>
              <a:gd name="connsiteY40" fmla="*/ 1497 h 10000"/>
              <a:gd name="connsiteX41" fmla="*/ 4760 w 8593"/>
              <a:gd name="connsiteY41" fmla="*/ 1497 h 10000"/>
              <a:gd name="connsiteX42" fmla="*/ 4071 w 8593"/>
              <a:gd name="connsiteY42" fmla="*/ 1497 h 10000"/>
              <a:gd name="connsiteX43" fmla="*/ 3594 w 8593"/>
              <a:gd name="connsiteY43" fmla="*/ 1497 h 10000"/>
              <a:gd name="connsiteX44" fmla="*/ 2635 w 8593"/>
              <a:gd name="connsiteY44" fmla="*/ 1497 h 10000"/>
              <a:gd name="connsiteX45" fmla="*/ 1678 w 8593"/>
              <a:gd name="connsiteY45" fmla="*/ 1711 h 10000"/>
              <a:gd name="connsiteX46" fmla="*/ 238 w 8593"/>
              <a:gd name="connsiteY46" fmla="*/ 1925 h 10000"/>
              <a:gd name="connsiteX47" fmla="*/ 0 w 8593"/>
              <a:gd name="connsiteY47" fmla="*/ 1070 h 10000"/>
              <a:gd name="connsiteX48" fmla="*/ 1196 w 8593"/>
              <a:gd name="connsiteY48" fmla="*/ 856 h 10000"/>
              <a:gd name="connsiteX49" fmla="*/ 2396 w 8593"/>
              <a:gd name="connsiteY49" fmla="*/ 642 h 10000"/>
              <a:gd name="connsiteX50" fmla="*/ 3113 w 8593"/>
              <a:gd name="connsiteY50" fmla="*/ 642 h 10000"/>
              <a:gd name="connsiteX51" fmla="*/ 3833 w 8593"/>
              <a:gd name="connsiteY51" fmla="*/ 428 h 10000"/>
              <a:gd name="connsiteX52" fmla="*/ 4311 w 8593"/>
              <a:gd name="connsiteY52" fmla="*/ 214 h 10000"/>
              <a:gd name="connsiteX53" fmla="*/ 4760 w 8593"/>
              <a:gd name="connsiteY53" fmla="*/ 214 h 10000"/>
              <a:gd name="connsiteX54" fmla="*/ 5238 w 8593"/>
              <a:gd name="connsiteY54" fmla="*/ 0 h 10000"/>
              <a:gd name="connsiteX55" fmla="*/ 5480 w 8593"/>
              <a:gd name="connsiteY55" fmla="*/ 0 h 10000"/>
              <a:gd name="connsiteX56" fmla="*/ 5719 w 8593"/>
              <a:gd name="connsiteY56" fmla="*/ 0 h 10000"/>
              <a:gd name="connsiteX57" fmla="*/ 5958 w 8593"/>
              <a:gd name="connsiteY57" fmla="*/ 214 h 10000"/>
              <a:gd name="connsiteX58" fmla="*/ 6437 w 8593"/>
              <a:gd name="connsiteY58" fmla="*/ 214 h 10000"/>
              <a:gd name="connsiteX59" fmla="*/ 6917 w 8593"/>
              <a:gd name="connsiteY59" fmla="*/ 428 h 10000"/>
              <a:gd name="connsiteX60" fmla="*/ 7395 w 8593"/>
              <a:gd name="connsiteY60" fmla="*/ 856 h 10000"/>
              <a:gd name="connsiteX61" fmla="*/ 7875 w 8593"/>
              <a:gd name="connsiteY61" fmla="*/ 1070 h 10000"/>
              <a:gd name="connsiteX62" fmla="*/ 8353 w 8593"/>
              <a:gd name="connsiteY62" fmla="*/ 1283 h 10000"/>
              <a:gd name="connsiteX63" fmla="*/ 8593 w 8593"/>
              <a:gd name="connsiteY63" fmla="*/ 1497 h 10000"/>
              <a:gd name="connsiteX64" fmla="*/ 8593 w 8593"/>
              <a:gd name="connsiteY64" fmla="*/ 1497 h 10000"/>
              <a:gd name="connsiteX65" fmla="*/ 8593 w 8593"/>
              <a:gd name="connsiteY65" fmla="*/ 1925 h 10000"/>
              <a:gd name="connsiteX66" fmla="*/ 8113 w 8593"/>
              <a:gd name="connsiteY66" fmla="*/ 2139 h 10000"/>
              <a:gd name="connsiteX67" fmla="*/ 8113 w 8593"/>
              <a:gd name="connsiteY67" fmla="*/ 2353 h 10000"/>
              <a:gd name="connsiteX68" fmla="*/ 7875 w 8593"/>
              <a:gd name="connsiteY68" fmla="*/ 2567 h 10000"/>
              <a:gd name="connsiteX69" fmla="*/ 7875 w 8593"/>
              <a:gd name="connsiteY69" fmla="*/ 2781 h 10000"/>
              <a:gd name="connsiteX70" fmla="*/ 7635 w 8593"/>
              <a:gd name="connsiteY70" fmla="*/ 3182 h 10000"/>
              <a:gd name="connsiteX71" fmla="*/ 7395 w 8593"/>
              <a:gd name="connsiteY71" fmla="*/ 3610 h 10000"/>
              <a:gd name="connsiteX72" fmla="*/ 7395 w 8593"/>
              <a:gd name="connsiteY72" fmla="*/ 4037 h 10000"/>
              <a:gd name="connsiteX73" fmla="*/ 7154 w 8593"/>
              <a:gd name="connsiteY73" fmla="*/ 4679 h 10000"/>
              <a:gd name="connsiteX74" fmla="*/ 6917 w 8593"/>
              <a:gd name="connsiteY74" fmla="*/ 5321 h 10000"/>
              <a:gd name="connsiteX75" fmla="*/ 6917 w 8593"/>
              <a:gd name="connsiteY75" fmla="*/ 5321 h 10000"/>
              <a:gd name="connsiteX0" fmla="*/ 8050 w 10000"/>
              <a:gd name="connsiteY0" fmla="*/ 5321 h 10000"/>
              <a:gd name="connsiteX1" fmla="*/ 7770 w 10000"/>
              <a:gd name="connsiteY1" fmla="*/ 6176 h 10000"/>
              <a:gd name="connsiteX2" fmla="*/ 7770 w 10000"/>
              <a:gd name="connsiteY2" fmla="*/ 6604 h 10000"/>
              <a:gd name="connsiteX3" fmla="*/ 7491 w 10000"/>
              <a:gd name="connsiteY3" fmla="*/ 7246 h 10000"/>
              <a:gd name="connsiteX4" fmla="*/ 7212 w 10000"/>
              <a:gd name="connsiteY4" fmla="*/ 7674 h 10000"/>
              <a:gd name="connsiteX5" fmla="*/ 7212 w 10000"/>
              <a:gd name="connsiteY5" fmla="*/ 8075 h 10000"/>
              <a:gd name="connsiteX6" fmla="*/ 6934 w 10000"/>
              <a:gd name="connsiteY6" fmla="*/ 8503 h 10000"/>
              <a:gd name="connsiteX7" fmla="*/ 6934 w 10000"/>
              <a:gd name="connsiteY7" fmla="*/ 8717 h 10000"/>
              <a:gd name="connsiteX8" fmla="*/ 6655 w 10000"/>
              <a:gd name="connsiteY8" fmla="*/ 9144 h 10000"/>
              <a:gd name="connsiteX9" fmla="*/ 6377 w 10000"/>
              <a:gd name="connsiteY9" fmla="*/ 9572 h 10000"/>
              <a:gd name="connsiteX10" fmla="*/ 6096 w 10000"/>
              <a:gd name="connsiteY10" fmla="*/ 9786 h 10000"/>
              <a:gd name="connsiteX11" fmla="*/ 5821 w 10000"/>
              <a:gd name="connsiteY11" fmla="*/ 10000 h 10000"/>
              <a:gd name="connsiteX12" fmla="*/ 5539 w 10000"/>
              <a:gd name="connsiteY12" fmla="*/ 10000 h 10000"/>
              <a:gd name="connsiteX13" fmla="*/ 5296 w 10000"/>
              <a:gd name="connsiteY13" fmla="*/ 10000 h 10000"/>
              <a:gd name="connsiteX14" fmla="*/ 5017 w 10000"/>
              <a:gd name="connsiteY14" fmla="*/ 9786 h 10000"/>
              <a:gd name="connsiteX15" fmla="*/ 4738 w 10000"/>
              <a:gd name="connsiteY15" fmla="*/ 9572 h 10000"/>
              <a:gd name="connsiteX16" fmla="*/ 4182 w 10000"/>
              <a:gd name="connsiteY16" fmla="*/ 9358 h 10000"/>
              <a:gd name="connsiteX17" fmla="*/ 3623 w 10000"/>
              <a:gd name="connsiteY17" fmla="*/ 9144 h 10000"/>
              <a:gd name="connsiteX18" fmla="*/ 3346 w 10000"/>
              <a:gd name="connsiteY18" fmla="*/ 8717 h 10000"/>
              <a:gd name="connsiteX19" fmla="*/ 3346 w 10000"/>
              <a:gd name="connsiteY19" fmla="*/ 8503 h 10000"/>
              <a:gd name="connsiteX20" fmla="*/ 3346 w 10000"/>
              <a:gd name="connsiteY20" fmla="*/ 8289 h 10000"/>
              <a:gd name="connsiteX21" fmla="*/ 3623 w 10000"/>
              <a:gd name="connsiteY21" fmla="*/ 8289 h 10000"/>
              <a:gd name="connsiteX22" fmla="*/ 4182 w 10000"/>
              <a:gd name="connsiteY22" fmla="*/ 8289 h 10000"/>
              <a:gd name="connsiteX23" fmla="*/ 4461 w 10000"/>
              <a:gd name="connsiteY23" fmla="*/ 8075 h 10000"/>
              <a:gd name="connsiteX24" fmla="*/ 4738 w 10000"/>
              <a:gd name="connsiteY24" fmla="*/ 7888 h 10000"/>
              <a:gd name="connsiteX25" fmla="*/ 4738 w 10000"/>
              <a:gd name="connsiteY25" fmla="*/ 7888 h 10000"/>
              <a:gd name="connsiteX26" fmla="*/ 5017 w 10000"/>
              <a:gd name="connsiteY26" fmla="*/ 7674 h 10000"/>
              <a:gd name="connsiteX27" fmla="*/ 5017 w 10000"/>
              <a:gd name="connsiteY27" fmla="*/ 7460 h 10000"/>
              <a:gd name="connsiteX28" fmla="*/ 5296 w 10000"/>
              <a:gd name="connsiteY28" fmla="*/ 7032 h 10000"/>
              <a:gd name="connsiteX29" fmla="*/ 5296 w 10000"/>
              <a:gd name="connsiteY29" fmla="*/ 6604 h 10000"/>
              <a:gd name="connsiteX30" fmla="*/ 5539 w 10000"/>
              <a:gd name="connsiteY30" fmla="*/ 6176 h 10000"/>
              <a:gd name="connsiteX31" fmla="*/ 5539 w 10000"/>
              <a:gd name="connsiteY31" fmla="*/ 5749 h 10000"/>
              <a:gd name="connsiteX32" fmla="*/ 5821 w 10000"/>
              <a:gd name="connsiteY32" fmla="*/ 5321 h 10000"/>
              <a:gd name="connsiteX33" fmla="*/ 6096 w 10000"/>
              <a:gd name="connsiteY33" fmla="*/ 4251 h 10000"/>
              <a:gd name="connsiteX34" fmla="*/ 6377 w 10000"/>
              <a:gd name="connsiteY34" fmla="*/ 3396 h 10000"/>
              <a:gd name="connsiteX35" fmla="*/ 6377 w 10000"/>
              <a:gd name="connsiteY35" fmla="*/ 2781 h 10000"/>
              <a:gd name="connsiteX36" fmla="*/ 6377 w 10000"/>
              <a:gd name="connsiteY36" fmla="*/ 2353 h 10000"/>
              <a:gd name="connsiteX37" fmla="*/ 6377 w 10000"/>
              <a:gd name="connsiteY37" fmla="*/ 2139 h 10000"/>
              <a:gd name="connsiteX38" fmla="*/ 6377 w 10000"/>
              <a:gd name="connsiteY38" fmla="*/ 1925 h 10000"/>
              <a:gd name="connsiteX39" fmla="*/ 6096 w 10000"/>
              <a:gd name="connsiteY39" fmla="*/ 1711 h 10000"/>
              <a:gd name="connsiteX40" fmla="*/ 5821 w 10000"/>
              <a:gd name="connsiteY40" fmla="*/ 1497 h 10000"/>
              <a:gd name="connsiteX41" fmla="*/ 5539 w 10000"/>
              <a:gd name="connsiteY41" fmla="*/ 1497 h 10000"/>
              <a:gd name="connsiteX42" fmla="*/ 4738 w 10000"/>
              <a:gd name="connsiteY42" fmla="*/ 1497 h 10000"/>
              <a:gd name="connsiteX43" fmla="*/ 4182 w 10000"/>
              <a:gd name="connsiteY43" fmla="*/ 1497 h 10000"/>
              <a:gd name="connsiteX44" fmla="*/ 3066 w 10000"/>
              <a:gd name="connsiteY44" fmla="*/ 1497 h 10000"/>
              <a:gd name="connsiteX45" fmla="*/ 1953 w 10000"/>
              <a:gd name="connsiteY45" fmla="*/ 1711 h 10000"/>
              <a:gd name="connsiteX46" fmla="*/ 0 w 10000"/>
              <a:gd name="connsiteY46" fmla="*/ 1070 h 10000"/>
              <a:gd name="connsiteX47" fmla="*/ 1392 w 10000"/>
              <a:gd name="connsiteY47" fmla="*/ 856 h 10000"/>
              <a:gd name="connsiteX48" fmla="*/ 2788 w 10000"/>
              <a:gd name="connsiteY48" fmla="*/ 642 h 10000"/>
              <a:gd name="connsiteX49" fmla="*/ 3623 w 10000"/>
              <a:gd name="connsiteY49" fmla="*/ 642 h 10000"/>
              <a:gd name="connsiteX50" fmla="*/ 4461 w 10000"/>
              <a:gd name="connsiteY50" fmla="*/ 428 h 10000"/>
              <a:gd name="connsiteX51" fmla="*/ 5017 w 10000"/>
              <a:gd name="connsiteY51" fmla="*/ 214 h 10000"/>
              <a:gd name="connsiteX52" fmla="*/ 5539 w 10000"/>
              <a:gd name="connsiteY52" fmla="*/ 214 h 10000"/>
              <a:gd name="connsiteX53" fmla="*/ 6096 w 10000"/>
              <a:gd name="connsiteY53" fmla="*/ 0 h 10000"/>
              <a:gd name="connsiteX54" fmla="*/ 6377 w 10000"/>
              <a:gd name="connsiteY54" fmla="*/ 0 h 10000"/>
              <a:gd name="connsiteX55" fmla="*/ 6655 w 10000"/>
              <a:gd name="connsiteY55" fmla="*/ 0 h 10000"/>
              <a:gd name="connsiteX56" fmla="*/ 6934 w 10000"/>
              <a:gd name="connsiteY56" fmla="*/ 214 h 10000"/>
              <a:gd name="connsiteX57" fmla="*/ 7491 w 10000"/>
              <a:gd name="connsiteY57" fmla="*/ 214 h 10000"/>
              <a:gd name="connsiteX58" fmla="*/ 8050 w 10000"/>
              <a:gd name="connsiteY58" fmla="*/ 428 h 10000"/>
              <a:gd name="connsiteX59" fmla="*/ 8606 w 10000"/>
              <a:gd name="connsiteY59" fmla="*/ 856 h 10000"/>
              <a:gd name="connsiteX60" fmla="*/ 9164 w 10000"/>
              <a:gd name="connsiteY60" fmla="*/ 1070 h 10000"/>
              <a:gd name="connsiteX61" fmla="*/ 9721 w 10000"/>
              <a:gd name="connsiteY61" fmla="*/ 1283 h 10000"/>
              <a:gd name="connsiteX62" fmla="*/ 10000 w 10000"/>
              <a:gd name="connsiteY62" fmla="*/ 1497 h 10000"/>
              <a:gd name="connsiteX63" fmla="*/ 10000 w 10000"/>
              <a:gd name="connsiteY63" fmla="*/ 1497 h 10000"/>
              <a:gd name="connsiteX64" fmla="*/ 10000 w 10000"/>
              <a:gd name="connsiteY64" fmla="*/ 1925 h 10000"/>
              <a:gd name="connsiteX65" fmla="*/ 9441 w 10000"/>
              <a:gd name="connsiteY65" fmla="*/ 2139 h 10000"/>
              <a:gd name="connsiteX66" fmla="*/ 9441 w 10000"/>
              <a:gd name="connsiteY66" fmla="*/ 2353 h 10000"/>
              <a:gd name="connsiteX67" fmla="*/ 9164 w 10000"/>
              <a:gd name="connsiteY67" fmla="*/ 2567 h 10000"/>
              <a:gd name="connsiteX68" fmla="*/ 9164 w 10000"/>
              <a:gd name="connsiteY68" fmla="*/ 2781 h 10000"/>
              <a:gd name="connsiteX69" fmla="*/ 8885 w 10000"/>
              <a:gd name="connsiteY69" fmla="*/ 3182 h 10000"/>
              <a:gd name="connsiteX70" fmla="*/ 8606 w 10000"/>
              <a:gd name="connsiteY70" fmla="*/ 3610 h 10000"/>
              <a:gd name="connsiteX71" fmla="*/ 8606 w 10000"/>
              <a:gd name="connsiteY71" fmla="*/ 4037 h 10000"/>
              <a:gd name="connsiteX72" fmla="*/ 8325 w 10000"/>
              <a:gd name="connsiteY72" fmla="*/ 4679 h 10000"/>
              <a:gd name="connsiteX73" fmla="*/ 8050 w 10000"/>
              <a:gd name="connsiteY73" fmla="*/ 5321 h 10000"/>
              <a:gd name="connsiteX74" fmla="*/ 8050 w 10000"/>
              <a:gd name="connsiteY74" fmla="*/ 5321 h 10000"/>
              <a:gd name="connsiteX0" fmla="*/ 6658 w 8608"/>
              <a:gd name="connsiteY0" fmla="*/ 5321 h 10000"/>
              <a:gd name="connsiteX1" fmla="*/ 6378 w 8608"/>
              <a:gd name="connsiteY1" fmla="*/ 6176 h 10000"/>
              <a:gd name="connsiteX2" fmla="*/ 6378 w 8608"/>
              <a:gd name="connsiteY2" fmla="*/ 6604 h 10000"/>
              <a:gd name="connsiteX3" fmla="*/ 6099 w 8608"/>
              <a:gd name="connsiteY3" fmla="*/ 7246 h 10000"/>
              <a:gd name="connsiteX4" fmla="*/ 5820 w 8608"/>
              <a:gd name="connsiteY4" fmla="*/ 7674 h 10000"/>
              <a:gd name="connsiteX5" fmla="*/ 5820 w 8608"/>
              <a:gd name="connsiteY5" fmla="*/ 8075 h 10000"/>
              <a:gd name="connsiteX6" fmla="*/ 5542 w 8608"/>
              <a:gd name="connsiteY6" fmla="*/ 8503 h 10000"/>
              <a:gd name="connsiteX7" fmla="*/ 5542 w 8608"/>
              <a:gd name="connsiteY7" fmla="*/ 8717 h 10000"/>
              <a:gd name="connsiteX8" fmla="*/ 5263 w 8608"/>
              <a:gd name="connsiteY8" fmla="*/ 9144 h 10000"/>
              <a:gd name="connsiteX9" fmla="*/ 4985 w 8608"/>
              <a:gd name="connsiteY9" fmla="*/ 9572 h 10000"/>
              <a:gd name="connsiteX10" fmla="*/ 4704 w 8608"/>
              <a:gd name="connsiteY10" fmla="*/ 9786 h 10000"/>
              <a:gd name="connsiteX11" fmla="*/ 4429 w 8608"/>
              <a:gd name="connsiteY11" fmla="*/ 10000 h 10000"/>
              <a:gd name="connsiteX12" fmla="*/ 4147 w 8608"/>
              <a:gd name="connsiteY12" fmla="*/ 10000 h 10000"/>
              <a:gd name="connsiteX13" fmla="*/ 3904 w 8608"/>
              <a:gd name="connsiteY13" fmla="*/ 10000 h 10000"/>
              <a:gd name="connsiteX14" fmla="*/ 3625 w 8608"/>
              <a:gd name="connsiteY14" fmla="*/ 9786 h 10000"/>
              <a:gd name="connsiteX15" fmla="*/ 3346 w 8608"/>
              <a:gd name="connsiteY15" fmla="*/ 9572 h 10000"/>
              <a:gd name="connsiteX16" fmla="*/ 2790 w 8608"/>
              <a:gd name="connsiteY16" fmla="*/ 9358 h 10000"/>
              <a:gd name="connsiteX17" fmla="*/ 2231 w 8608"/>
              <a:gd name="connsiteY17" fmla="*/ 9144 h 10000"/>
              <a:gd name="connsiteX18" fmla="*/ 1954 w 8608"/>
              <a:gd name="connsiteY18" fmla="*/ 8717 h 10000"/>
              <a:gd name="connsiteX19" fmla="*/ 1954 w 8608"/>
              <a:gd name="connsiteY19" fmla="*/ 8503 h 10000"/>
              <a:gd name="connsiteX20" fmla="*/ 1954 w 8608"/>
              <a:gd name="connsiteY20" fmla="*/ 8289 h 10000"/>
              <a:gd name="connsiteX21" fmla="*/ 2231 w 8608"/>
              <a:gd name="connsiteY21" fmla="*/ 8289 h 10000"/>
              <a:gd name="connsiteX22" fmla="*/ 2790 w 8608"/>
              <a:gd name="connsiteY22" fmla="*/ 8289 h 10000"/>
              <a:gd name="connsiteX23" fmla="*/ 3069 w 8608"/>
              <a:gd name="connsiteY23" fmla="*/ 8075 h 10000"/>
              <a:gd name="connsiteX24" fmla="*/ 3346 w 8608"/>
              <a:gd name="connsiteY24" fmla="*/ 7888 h 10000"/>
              <a:gd name="connsiteX25" fmla="*/ 3346 w 8608"/>
              <a:gd name="connsiteY25" fmla="*/ 7888 h 10000"/>
              <a:gd name="connsiteX26" fmla="*/ 3625 w 8608"/>
              <a:gd name="connsiteY26" fmla="*/ 7674 h 10000"/>
              <a:gd name="connsiteX27" fmla="*/ 3625 w 8608"/>
              <a:gd name="connsiteY27" fmla="*/ 7460 h 10000"/>
              <a:gd name="connsiteX28" fmla="*/ 3904 w 8608"/>
              <a:gd name="connsiteY28" fmla="*/ 7032 h 10000"/>
              <a:gd name="connsiteX29" fmla="*/ 3904 w 8608"/>
              <a:gd name="connsiteY29" fmla="*/ 6604 h 10000"/>
              <a:gd name="connsiteX30" fmla="*/ 4147 w 8608"/>
              <a:gd name="connsiteY30" fmla="*/ 6176 h 10000"/>
              <a:gd name="connsiteX31" fmla="*/ 4147 w 8608"/>
              <a:gd name="connsiteY31" fmla="*/ 5749 h 10000"/>
              <a:gd name="connsiteX32" fmla="*/ 4429 w 8608"/>
              <a:gd name="connsiteY32" fmla="*/ 5321 h 10000"/>
              <a:gd name="connsiteX33" fmla="*/ 4704 w 8608"/>
              <a:gd name="connsiteY33" fmla="*/ 4251 h 10000"/>
              <a:gd name="connsiteX34" fmla="*/ 4985 w 8608"/>
              <a:gd name="connsiteY34" fmla="*/ 3396 h 10000"/>
              <a:gd name="connsiteX35" fmla="*/ 4985 w 8608"/>
              <a:gd name="connsiteY35" fmla="*/ 2781 h 10000"/>
              <a:gd name="connsiteX36" fmla="*/ 4985 w 8608"/>
              <a:gd name="connsiteY36" fmla="*/ 2353 h 10000"/>
              <a:gd name="connsiteX37" fmla="*/ 4985 w 8608"/>
              <a:gd name="connsiteY37" fmla="*/ 2139 h 10000"/>
              <a:gd name="connsiteX38" fmla="*/ 4985 w 8608"/>
              <a:gd name="connsiteY38" fmla="*/ 1925 h 10000"/>
              <a:gd name="connsiteX39" fmla="*/ 4704 w 8608"/>
              <a:gd name="connsiteY39" fmla="*/ 1711 h 10000"/>
              <a:gd name="connsiteX40" fmla="*/ 4429 w 8608"/>
              <a:gd name="connsiteY40" fmla="*/ 1497 h 10000"/>
              <a:gd name="connsiteX41" fmla="*/ 4147 w 8608"/>
              <a:gd name="connsiteY41" fmla="*/ 1497 h 10000"/>
              <a:gd name="connsiteX42" fmla="*/ 3346 w 8608"/>
              <a:gd name="connsiteY42" fmla="*/ 1497 h 10000"/>
              <a:gd name="connsiteX43" fmla="*/ 2790 w 8608"/>
              <a:gd name="connsiteY43" fmla="*/ 1497 h 10000"/>
              <a:gd name="connsiteX44" fmla="*/ 1674 w 8608"/>
              <a:gd name="connsiteY44" fmla="*/ 1497 h 10000"/>
              <a:gd name="connsiteX45" fmla="*/ 561 w 8608"/>
              <a:gd name="connsiteY45" fmla="*/ 1711 h 10000"/>
              <a:gd name="connsiteX46" fmla="*/ 0 w 8608"/>
              <a:gd name="connsiteY46" fmla="*/ 856 h 10000"/>
              <a:gd name="connsiteX47" fmla="*/ 1396 w 8608"/>
              <a:gd name="connsiteY47" fmla="*/ 642 h 10000"/>
              <a:gd name="connsiteX48" fmla="*/ 2231 w 8608"/>
              <a:gd name="connsiteY48" fmla="*/ 642 h 10000"/>
              <a:gd name="connsiteX49" fmla="*/ 3069 w 8608"/>
              <a:gd name="connsiteY49" fmla="*/ 428 h 10000"/>
              <a:gd name="connsiteX50" fmla="*/ 3625 w 8608"/>
              <a:gd name="connsiteY50" fmla="*/ 214 h 10000"/>
              <a:gd name="connsiteX51" fmla="*/ 4147 w 8608"/>
              <a:gd name="connsiteY51" fmla="*/ 214 h 10000"/>
              <a:gd name="connsiteX52" fmla="*/ 4704 w 8608"/>
              <a:gd name="connsiteY52" fmla="*/ 0 h 10000"/>
              <a:gd name="connsiteX53" fmla="*/ 4985 w 8608"/>
              <a:gd name="connsiteY53" fmla="*/ 0 h 10000"/>
              <a:gd name="connsiteX54" fmla="*/ 5263 w 8608"/>
              <a:gd name="connsiteY54" fmla="*/ 0 h 10000"/>
              <a:gd name="connsiteX55" fmla="*/ 5542 w 8608"/>
              <a:gd name="connsiteY55" fmla="*/ 214 h 10000"/>
              <a:gd name="connsiteX56" fmla="*/ 6099 w 8608"/>
              <a:gd name="connsiteY56" fmla="*/ 214 h 10000"/>
              <a:gd name="connsiteX57" fmla="*/ 6658 w 8608"/>
              <a:gd name="connsiteY57" fmla="*/ 428 h 10000"/>
              <a:gd name="connsiteX58" fmla="*/ 7214 w 8608"/>
              <a:gd name="connsiteY58" fmla="*/ 856 h 10000"/>
              <a:gd name="connsiteX59" fmla="*/ 7772 w 8608"/>
              <a:gd name="connsiteY59" fmla="*/ 1070 h 10000"/>
              <a:gd name="connsiteX60" fmla="*/ 8329 w 8608"/>
              <a:gd name="connsiteY60" fmla="*/ 1283 h 10000"/>
              <a:gd name="connsiteX61" fmla="*/ 8608 w 8608"/>
              <a:gd name="connsiteY61" fmla="*/ 1497 h 10000"/>
              <a:gd name="connsiteX62" fmla="*/ 8608 w 8608"/>
              <a:gd name="connsiteY62" fmla="*/ 1497 h 10000"/>
              <a:gd name="connsiteX63" fmla="*/ 8608 w 8608"/>
              <a:gd name="connsiteY63" fmla="*/ 1925 h 10000"/>
              <a:gd name="connsiteX64" fmla="*/ 8049 w 8608"/>
              <a:gd name="connsiteY64" fmla="*/ 2139 h 10000"/>
              <a:gd name="connsiteX65" fmla="*/ 8049 w 8608"/>
              <a:gd name="connsiteY65" fmla="*/ 2353 h 10000"/>
              <a:gd name="connsiteX66" fmla="*/ 7772 w 8608"/>
              <a:gd name="connsiteY66" fmla="*/ 2567 h 10000"/>
              <a:gd name="connsiteX67" fmla="*/ 7772 w 8608"/>
              <a:gd name="connsiteY67" fmla="*/ 2781 h 10000"/>
              <a:gd name="connsiteX68" fmla="*/ 7493 w 8608"/>
              <a:gd name="connsiteY68" fmla="*/ 3182 h 10000"/>
              <a:gd name="connsiteX69" fmla="*/ 7214 w 8608"/>
              <a:gd name="connsiteY69" fmla="*/ 3610 h 10000"/>
              <a:gd name="connsiteX70" fmla="*/ 7214 w 8608"/>
              <a:gd name="connsiteY70" fmla="*/ 4037 h 10000"/>
              <a:gd name="connsiteX71" fmla="*/ 6933 w 8608"/>
              <a:gd name="connsiteY71" fmla="*/ 4679 h 10000"/>
              <a:gd name="connsiteX72" fmla="*/ 6658 w 8608"/>
              <a:gd name="connsiteY72" fmla="*/ 5321 h 10000"/>
              <a:gd name="connsiteX73" fmla="*/ 6658 w 8608"/>
              <a:gd name="connsiteY73" fmla="*/ 5321 h 10000"/>
              <a:gd name="connsiteX0" fmla="*/ 7735 w 10000"/>
              <a:gd name="connsiteY0" fmla="*/ 5321 h 10000"/>
              <a:gd name="connsiteX1" fmla="*/ 7409 w 10000"/>
              <a:gd name="connsiteY1" fmla="*/ 6176 h 10000"/>
              <a:gd name="connsiteX2" fmla="*/ 7409 w 10000"/>
              <a:gd name="connsiteY2" fmla="*/ 6604 h 10000"/>
              <a:gd name="connsiteX3" fmla="*/ 7085 w 10000"/>
              <a:gd name="connsiteY3" fmla="*/ 7246 h 10000"/>
              <a:gd name="connsiteX4" fmla="*/ 6761 w 10000"/>
              <a:gd name="connsiteY4" fmla="*/ 7674 h 10000"/>
              <a:gd name="connsiteX5" fmla="*/ 6761 w 10000"/>
              <a:gd name="connsiteY5" fmla="*/ 8075 h 10000"/>
              <a:gd name="connsiteX6" fmla="*/ 6438 w 10000"/>
              <a:gd name="connsiteY6" fmla="*/ 8503 h 10000"/>
              <a:gd name="connsiteX7" fmla="*/ 6438 w 10000"/>
              <a:gd name="connsiteY7" fmla="*/ 8717 h 10000"/>
              <a:gd name="connsiteX8" fmla="*/ 6114 w 10000"/>
              <a:gd name="connsiteY8" fmla="*/ 9144 h 10000"/>
              <a:gd name="connsiteX9" fmla="*/ 5791 w 10000"/>
              <a:gd name="connsiteY9" fmla="*/ 9572 h 10000"/>
              <a:gd name="connsiteX10" fmla="*/ 5465 w 10000"/>
              <a:gd name="connsiteY10" fmla="*/ 9786 h 10000"/>
              <a:gd name="connsiteX11" fmla="*/ 5145 w 10000"/>
              <a:gd name="connsiteY11" fmla="*/ 10000 h 10000"/>
              <a:gd name="connsiteX12" fmla="*/ 4818 w 10000"/>
              <a:gd name="connsiteY12" fmla="*/ 10000 h 10000"/>
              <a:gd name="connsiteX13" fmla="*/ 4535 w 10000"/>
              <a:gd name="connsiteY13" fmla="*/ 10000 h 10000"/>
              <a:gd name="connsiteX14" fmla="*/ 4211 w 10000"/>
              <a:gd name="connsiteY14" fmla="*/ 9786 h 10000"/>
              <a:gd name="connsiteX15" fmla="*/ 3887 w 10000"/>
              <a:gd name="connsiteY15" fmla="*/ 9572 h 10000"/>
              <a:gd name="connsiteX16" fmla="*/ 3241 w 10000"/>
              <a:gd name="connsiteY16" fmla="*/ 9358 h 10000"/>
              <a:gd name="connsiteX17" fmla="*/ 2592 w 10000"/>
              <a:gd name="connsiteY17" fmla="*/ 9144 h 10000"/>
              <a:gd name="connsiteX18" fmla="*/ 2270 w 10000"/>
              <a:gd name="connsiteY18" fmla="*/ 8717 h 10000"/>
              <a:gd name="connsiteX19" fmla="*/ 2270 w 10000"/>
              <a:gd name="connsiteY19" fmla="*/ 8503 h 10000"/>
              <a:gd name="connsiteX20" fmla="*/ 2270 w 10000"/>
              <a:gd name="connsiteY20" fmla="*/ 8289 h 10000"/>
              <a:gd name="connsiteX21" fmla="*/ 2592 w 10000"/>
              <a:gd name="connsiteY21" fmla="*/ 8289 h 10000"/>
              <a:gd name="connsiteX22" fmla="*/ 3241 w 10000"/>
              <a:gd name="connsiteY22" fmla="*/ 8289 h 10000"/>
              <a:gd name="connsiteX23" fmla="*/ 3565 w 10000"/>
              <a:gd name="connsiteY23" fmla="*/ 8075 h 10000"/>
              <a:gd name="connsiteX24" fmla="*/ 3887 w 10000"/>
              <a:gd name="connsiteY24" fmla="*/ 7888 h 10000"/>
              <a:gd name="connsiteX25" fmla="*/ 3887 w 10000"/>
              <a:gd name="connsiteY25" fmla="*/ 7888 h 10000"/>
              <a:gd name="connsiteX26" fmla="*/ 4211 w 10000"/>
              <a:gd name="connsiteY26" fmla="*/ 7674 h 10000"/>
              <a:gd name="connsiteX27" fmla="*/ 4211 w 10000"/>
              <a:gd name="connsiteY27" fmla="*/ 7460 h 10000"/>
              <a:gd name="connsiteX28" fmla="*/ 4535 w 10000"/>
              <a:gd name="connsiteY28" fmla="*/ 7032 h 10000"/>
              <a:gd name="connsiteX29" fmla="*/ 4535 w 10000"/>
              <a:gd name="connsiteY29" fmla="*/ 6604 h 10000"/>
              <a:gd name="connsiteX30" fmla="*/ 4818 w 10000"/>
              <a:gd name="connsiteY30" fmla="*/ 6176 h 10000"/>
              <a:gd name="connsiteX31" fmla="*/ 4818 w 10000"/>
              <a:gd name="connsiteY31" fmla="*/ 5749 h 10000"/>
              <a:gd name="connsiteX32" fmla="*/ 5145 w 10000"/>
              <a:gd name="connsiteY32" fmla="*/ 5321 h 10000"/>
              <a:gd name="connsiteX33" fmla="*/ 5465 w 10000"/>
              <a:gd name="connsiteY33" fmla="*/ 4251 h 10000"/>
              <a:gd name="connsiteX34" fmla="*/ 5791 w 10000"/>
              <a:gd name="connsiteY34" fmla="*/ 3396 h 10000"/>
              <a:gd name="connsiteX35" fmla="*/ 5791 w 10000"/>
              <a:gd name="connsiteY35" fmla="*/ 2781 h 10000"/>
              <a:gd name="connsiteX36" fmla="*/ 5791 w 10000"/>
              <a:gd name="connsiteY36" fmla="*/ 2353 h 10000"/>
              <a:gd name="connsiteX37" fmla="*/ 5791 w 10000"/>
              <a:gd name="connsiteY37" fmla="*/ 2139 h 10000"/>
              <a:gd name="connsiteX38" fmla="*/ 5791 w 10000"/>
              <a:gd name="connsiteY38" fmla="*/ 1925 h 10000"/>
              <a:gd name="connsiteX39" fmla="*/ 5465 w 10000"/>
              <a:gd name="connsiteY39" fmla="*/ 1711 h 10000"/>
              <a:gd name="connsiteX40" fmla="*/ 5145 w 10000"/>
              <a:gd name="connsiteY40" fmla="*/ 1497 h 10000"/>
              <a:gd name="connsiteX41" fmla="*/ 4818 w 10000"/>
              <a:gd name="connsiteY41" fmla="*/ 1497 h 10000"/>
              <a:gd name="connsiteX42" fmla="*/ 3887 w 10000"/>
              <a:gd name="connsiteY42" fmla="*/ 1497 h 10000"/>
              <a:gd name="connsiteX43" fmla="*/ 3241 w 10000"/>
              <a:gd name="connsiteY43" fmla="*/ 1497 h 10000"/>
              <a:gd name="connsiteX44" fmla="*/ 1945 w 10000"/>
              <a:gd name="connsiteY44" fmla="*/ 1497 h 10000"/>
              <a:gd name="connsiteX45" fmla="*/ 0 w 10000"/>
              <a:gd name="connsiteY45" fmla="*/ 856 h 10000"/>
              <a:gd name="connsiteX46" fmla="*/ 1622 w 10000"/>
              <a:gd name="connsiteY46" fmla="*/ 642 h 10000"/>
              <a:gd name="connsiteX47" fmla="*/ 2592 w 10000"/>
              <a:gd name="connsiteY47" fmla="*/ 642 h 10000"/>
              <a:gd name="connsiteX48" fmla="*/ 3565 w 10000"/>
              <a:gd name="connsiteY48" fmla="*/ 428 h 10000"/>
              <a:gd name="connsiteX49" fmla="*/ 4211 w 10000"/>
              <a:gd name="connsiteY49" fmla="*/ 214 h 10000"/>
              <a:gd name="connsiteX50" fmla="*/ 4818 w 10000"/>
              <a:gd name="connsiteY50" fmla="*/ 214 h 10000"/>
              <a:gd name="connsiteX51" fmla="*/ 5465 w 10000"/>
              <a:gd name="connsiteY51" fmla="*/ 0 h 10000"/>
              <a:gd name="connsiteX52" fmla="*/ 5791 w 10000"/>
              <a:gd name="connsiteY52" fmla="*/ 0 h 10000"/>
              <a:gd name="connsiteX53" fmla="*/ 6114 w 10000"/>
              <a:gd name="connsiteY53" fmla="*/ 0 h 10000"/>
              <a:gd name="connsiteX54" fmla="*/ 6438 w 10000"/>
              <a:gd name="connsiteY54" fmla="*/ 214 h 10000"/>
              <a:gd name="connsiteX55" fmla="*/ 7085 w 10000"/>
              <a:gd name="connsiteY55" fmla="*/ 214 h 10000"/>
              <a:gd name="connsiteX56" fmla="*/ 7735 w 10000"/>
              <a:gd name="connsiteY56" fmla="*/ 428 h 10000"/>
              <a:gd name="connsiteX57" fmla="*/ 8381 w 10000"/>
              <a:gd name="connsiteY57" fmla="*/ 856 h 10000"/>
              <a:gd name="connsiteX58" fmla="*/ 9029 w 10000"/>
              <a:gd name="connsiteY58" fmla="*/ 1070 h 10000"/>
              <a:gd name="connsiteX59" fmla="*/ 9676 w 10000"/>
              <a:gd name="connsiteY59" fmla="*/ 1283 h 10000"/>
              <a:gd name="connsiteX60" fmla="*/ 10000 w 10000"/>
              <a:gd name="connsiteY60" fmla="*/ 1497 h 10000"/>
              <a:gd name="connsiteX61" fmla="*/ 10000 w 10000"/>
              <a:gd name="connsiteY61" fmla="*/ 1497 h 10000"/>
              <a:gd name="connsiteX62" fmla="*/ 10000 w 10000"/>
              <a:gd name="connsiteY62" fmla="*/ 1925 h 10000"/>
              <a:gd name="connsiteX63" fmla="*/ 9351 w 10000"/>
              <a:gd name="connsiteY63" fmla="*/ 2139 h 10000"/>
              <a:gd name="connsiteX64" fmla="*/ 9351 w 10000"/>
              <a:gd name="connsiteY64" fmla="*/ 2353 h 10000"/>
              <a:gd name="connsiteX65" fmla="*/ 9029 w 10000"/>
              <a:gd name="connsiteY65" fmla="*/ 2567 h 10000"/>
              <a:gd name="connsiteX66" fmla="*/ 9029 w 10000"/>
              <a:gd name="connsiteY66" fmla="*/ 2781 h 10000"/>
              <a:gd name="connsiteX67" fmla="*/ 8705 w 10000"/>
              <a:gd name="connsiteY67" fmla="*/ 3182 h 10000"/>
              <a:gd name="connsiteX68" fmla="*/ 8381 w 10000"/>
              <a:gd name="connsiteY68" fmla="*/ 3610 h 10000"/>
              <a:gd name="connsiteX69" fmla="*/ 8381 w 10000"/>
              <a:gd name="connsiteY69" fmla="*/ 4037 h 10000"/>
              <a:gd name="connsiteX70" fmla="*/ 8054 w 10000"/>
              <a:gd name="connsiteY70" fmla="*/ 4679 h 10000"/>
              <a:gd name="connsiteX71" fmla="*/ 7735 w 10000"/>
              <a:gd name="connsiteY71" fmla="*/ 5321 h 10000"/>
              <a:gd name="connsiteX72" fmla="*/ 7735 w 10000"/>
              <a:gd name="connsiteY72" fmla="*/ 5321 h 10000"/>
              <a:gd name="connsiteX0" fmla="*/ 6113 w 8378"/>
              <a:gd name="connsiteY0" fmla="*/ 5321 h 10000"/>
              <a:gd name="connsiteX1" fmla="*/ 5787 w 8378"/>
              <a:gd name="connsiteY1" fmla="*/ 6176 h 10000"/>
              <a:gd name="connsiteX2" fmla="*/ 5787 w 8378"/>
              <a:gd name="connsiteY2" fmla="*/ 6604 h 10000"/>
              <a:gd name="connsiteX3" fmla="*/ 5463 w 8378"/>
              <a:gd name="connsiteY3" fmla="*/ 7246 h 10000"/>
              <a:gd name="connsiteX4" fmla="*/ 5139 w 8378"/>
              <a:gd name="connsiteY4" fmla="*/ 7674 h 10000"/>
              <a:gd name="connsiteX5" fmla="*/ 5139 w 8378"/>
              <a:gd name="connsiteY5" fmla="*/ 8075 h 10000"/>
              <a:gd name="connsiteX6" fmla="*/ 4816 w 8378"/>
              <a:gd name="connsiteY6" fmla="*/ 8503 h 10000"/>
              <a:gd name="connsiteX7" fmla="*/ 4816 w 8378"/>
              <a:gd name="connsiteY7" fmla="*/ 8717 h 10000"/>
              <a:gd name="connsiteX8" fmla="*/ 4492 w 8378"/>
              <a:gd name="connsiteY8" fmla="*/ 9144 h 10000"/>
              <a:gd name="connsiteX9" fmla="*/ 4169 w 8378"/>
              <a:gd name="connsiteY9" fmla="*/ 9572 h 10000"/>
              <a:gd name="connsiteX10" fmla="*/ 3843 w 8378"/>
              <a:gd name="connsiteY10" fmla="*/ 9786 h 10000"/>
              <a:gd name="connsiteX11" fmla="*/ 3523 w 8378"/>
              <a:gd name="connsiteY11" fmla="*/ 10000 h 10000"/>
              <a:gd name="connsiteX12" fmla="*/ 3196 w 8378"/>
              <a:gd name="connsiteY12" fmla="*/ 10000 h 10000"/>
              <a:gd name="connsiteX13" fmla="*/ 2913 w 8378"/>
              <a:gd name="connsiteY13" fmla="*/ 10000 h 10000"/>
              <a:gd name="connsiteX14" fmla="*/ 2589 w 8378"/>
              <a:gd name="connsiteY14" fmla="*/ 9786 h 10000"/>
              <a:gd name="connsiteX15" fmla="*/ 2265 w 8378"/>
              <a:gd name="connsiteY15" fmla="*/ 9572 h 10000"/>
              <a:gd name="connsiteX16" fmla="*/ 1619 w 8378"/>
              <a:gd name="connsiteY16" fmla="*/ 9358 h 10000"/>
              <a:gd name="connsiteX17" fmla="*/ 970 w 8378"/>
              <a:gd name="connsiteY17" fmla="*/ 9144 h 10000"/>
              <a:gd name="connsiteX18" fmla="*/ 648 w 8378"/>
              <a:gd name="connsiteY18" fmla="*/ 8717 h 10000"/>
              <a:gd name="connsiteX19" fmla="*/ 648 w 8378"/>
              <a:gd name="connsiteY19" fmla="*/ 8503 h 10000"/>
              <a:gd name="connsiteX20" fmla="*/ 648 w 8378"/>
              <a:gd name="connsiteY20" fmla="*/ 8289 h 10000"/>
              <a:gd name="connsiteX21" fmla="*/ 970 w 8378"/>
              <a:gd name="connsiteY21" fmla="*/ 8289 h 10000"/>
              <a:gd name="connsiteX22" fmla="*/ 1619 w 8378"/>
              <a:gd name="connsiteY22" fmla="*/ 8289 h 10000"/>
              <a:gd name="connsiteX23" fmla="*/ 1943 w 8378"/>
              <a:gd name="connsiteY23" fmla="*/ 8075 h 10000"/>
              <a:gd name="connsiteX24" fmla="*/ 2265 w 8378"/>
              <a:gd name="connsiteY24" fmla="*/ 7888 h 10000"/>
              <a:gd name="connsiteX25" fmla="*/ 2265 w 8378"/>
              <a:gd name="connsiteY25" fmla="*/ 7888 h 10000"/>
              <a:gd name="connsiteX26" fmla="*/ 2589 w 8378"/>
              <a:gd name="connsiteY26" fmla="*/ 7674 h 10000"/>
              <a:gd name="connsiteX27" fmla="*/ 2589 w 8378"/>
              <a:gd name="connsiteY27" fmla="*/ 7460 h 10000"/>
              <a:gd name="connsiteX28" fmla="*/ 2913 w 8378"/>
              <a:gd name="connsiteY28" fmla="*/ 7032 h 10000"/>
              <a:gd name="connsiteX29" fmla="*/ 2913 w 8378"/>
              <a:gd name="connsiteY29" fmla="*/ 6604 h 10000"/>
              <a:gd name="connsiteX30" fmla="*/ 3196 w 8378"/>
              <a:gd name="connsiteY30" fmla="*/ 6176 h 10000"/>
              <a:gd name="connsiteX31" fmla="*/ 3196 w 8378"/>
              <a:gd name="connsiteY31" fmla="*/ 5749 h 10000"/>
              <a:gd name="connsiteX32" fmla="*/ 3523 w 8378"/>
              <a:gd name="connsiteY32" fmla="*/ 5321 h 10000"/>
              <a:gd name="connsiteX33" fmla="*/ 3843 w 8378"/>
              <a:gd name="connsiteY33" fmla="*/ 4251 h 10000"/>
              <a:gd name="connsiteX34" fmla="*/ 4169 w 8378"/>
              <a:gd name="connsiteY34" fmla="*/ 3396 h 10000"/>
              <a:gd name="connsiteX35" fmla="*/ 4169 w 8378"/>
              <a:gd name="connsiteY35" fmla="*/ 2781 h 10000"/>
              <a:gd name="connsiteX36" fmla="*/ 4169 w 8378"/>
              <a:gd name="connsiteY36" fmla="*/ 2353 h 10000"/>
              <a:gd name="connsiteX37" fmla="*/ 4169 w 8378"/>
              <a:gd name="connsiteY37" fmla="*/ 2139 h 10000"/>
              <a:gd name="connsiteX38" fmla="*/ 4169 w 8378"/>
              <a:gd name="connsiteY38" fmla="*/ 1925 h 10000"/>
              <a:gd name="connsiteX39" fmla="*/ 3843 w 8378"/>
              <a:gd name="connsiteY39" fmla="*/ 1711 h 10000"/>
              <a:gd name="connsiteX40" fmla="*/ 3523 w 8378"/>
              <a:gd name="connsiteY40" fmla="*/ 1497 h 10000"/>
              <a:gd name="connsiteX41" fmla="*/ 3196 w 8378"/>
              <a:gd name="connsiteY41" fmla="*/ 1497 h 10000"/>
              <a:gd name="connsiteX42" fmla="*/ 2265 w 8378"/>
              <a:gd name="connsiteY42" fmla="*/ 1497 h 10000"/>
              <a:gd name="connsiteX43" fmla="*/ 1619 w 8378"/>
              <a:gd name="connsiteY43" fmla="*/ 1497 h 10000"/>
              <a:gd name="connsiteX44" fmla="*/ 323 w 8378"/>
              <a:gd name="connsiteY44" fmla="*/ 1497 h 10000"/>
              <a:gd name="connsiteX45" fmla="*/ 0 w 8378"/>
              <a:gd name="connsiteY45" fmla="*/ 642 h 10000"/>
              <a:gd name="connsiteX46" fmla="*/ 970 w 8378"/>
              <a:gd name="connsiteY46" fmla="*/ 642 h 10000"/>
              <a:gd name="connsiteX47" fmla="*/ 1943 w 8378"/>
              <a:gd name="connsiteY47" fmla="*/ 428 h 10000"/>
              <a:gd name="connsiteX48" fmla="*/ 2589 w 8378"/>
              <a:gd name="connsiteY48" fmla="*/ 214 h 10000"/>
              <a:gd name="connsiteX49" fmla="*/ 3196 w 8378"/>
              <a:gd name="connsiteY49" fmla="*/ 214 h 10000"/>
              <a:gd name="connsiteX50" fmla="*/ 3843 w 8378"/>
              <a:gd name="connsiteY50" fmla="*/ 0 h 10000"/>
              <a:gd name="connsiteX51" fmla="*/ 4169 w 8378"/>
              <a:gd name="connsiteY51" fmla="*/ 0 h 10000"/>
              <a:gd name="connsiteX52" fmla="*/ 4492 w 8378"/>
              <a:gd name="connsiteY52" fmla="*/ 0 h 10000"/>
              <a:gd name="connsiteX53" fmla="*/ 4816 w 8378"/>
              <a:gd name="connsiteY53" fmla="*/ 214 h 10000"/>
              <a:gd name="connsiteX54" fmla="*/ 5463 w 8378"/>
              <a:gd name="connsiteY54" fmla="*/ 214 h 10000"/>
              <a:gd name="connsiteX55" fmla="*/ 6113 w 8378"/>
              <a:gd name="connsiteY55" fmla="*/ 428 h 10000"/>
              <a:gd name="connsiteX56" fmla="*/ 6759 w 8378"/>
              <a:gd name="connsiteY56" fmla="*/ 856 h 10000"/>
              <a:gd name="connsiteX57" fmla="*/ 7407 w 8378"/>
              <a:gd name="connsiteY57" fmla="*/ 1070 h 10000"/>
              <a:gd name="connsiteX58" fmla="*/ 8054 w 8378"/>
              <a:gd name="connsiteY58" fmla="*/ 1283 h 10000"/>
              <a:gd name="connsiteX59" fmla="*/ 8378 w 8378"/>
              <a:gd name="connsiteY59" fmla="*/ 1497 h 10000"/>
              <a:gd name="connsiteX60" fmla="*/ 8378 w 8378"/>
              <a:gd name="connsiteY60" fmla="*/ 1497 h 10000"/>
              <a:gd name="connsiteX61" fmla="*/ 8378 w 8378"/>
              <a:gd name="connsiteY61" fmla="*/ 1925 h 10000"/>
              <a:gd name="connsiteX62" fmla="*/ 7729 w 8378"/>
              <a:gd name="connsiteY62" fmla="*/ 2139 h 10000"/>
              <a:gd name="connsiteX63" fmla="*/ 7729 w 8378"/>
              <a:gd name="connsiteY63" fmla="*/ 2353 h 10000"/>
              <a:gd name="connsiteX64" fmla="*/ 7407 w 8378"/>
              <a:gd name="connsiteY64" fmla="*/ 2567 h 10000"/>
              <a:gd name="connsiteX65" fmla="*/ 7407 w 8378"/>
              <a:gd name="connsiteY65" fmla="*/ 2781 h 10000"/>
              <a:gd name="connsiteX66" fmla="*/ 7083 w 8378"/>
              <a:gd name="connsiteY66" fmla="*/ 3182 h 10000"/>
              <a:gd name="connsiteX67" fmla="*/ 6759 w 8378"/>
              <a:gd name="connsiteY67" fmla="*/ 3610 h 10000"/>
              <a:gd name="connsiteX68" fmla="*/ 6759 w 8378"/>
              <a:gd name="connsiteY68" fmla="*/ 4037 h 10000"/>
              <a:gd name="connsiteX69" fmla="*/ 6432 w 8378"/>
              <a:gd name="connsiteY69" fmla="*/ 4679 h 10000"/>
              <a:gd name="connsiteX70" fmla="*/ 6113 w 8378"/>
              <a:gd name="connsiteY70" fmla="*/ 5321 h 10000"/>
              <a:gd name="connsiteX71" fmla="*/ 6113 w 8378"/>
              <a:gd name="connsiteY71" fmla="*/ 5321 h 10000"/>
              <a:gd name="connsiteX0" fmla="*/ 6910 w 9614"/>
              <a:gd name="connsiteY0" fmla="*/ 5321 h 10000"/>
              <a:gd name="connsiteX1" fmla="*/ 6521 w 9614"/>
              <a:gd name="connsiteY1" fmla="*/ 6176 h 10000"/>
              <a:gd name="connsiteX2" fmla="*/ 6521 w 9614"/>
              <a:gd name="connsiteY2" fmla="*/ 6604 h 10000"/>
              <a:gd name="connsiteX3" fmla="*/ 6135 w 9614"/>
              <a:gd name="connsiteY3" fmla="*/ 7246 h 10000"/>
              <a:gd name="connsiteX4" fmla="*/ 5748 w 9614"/>
              <a:gd name="connsiteY4" fmla="*/ 7674 h 10000"/>
              <a:gd name="connsiteX5" fmla="*/ 5748 w 9614"/>
              <a:gd name="connsiteY5" fmla="*/ 8075 h 10000"/>
              <a:gd name="connsiteX6" fmla="*/ 5362 w 9614"/>
              <a:gd name="connsiteY6" fmla="*/ 8503 h 10000"/>
              <a:gd name="connsiteX7" fmla="*/ 5362 w 9614"/>
              <a:gd name="connsiteY7" fmla="*/ 8717 h 10000"/>
              <a:gd name="connsiteX8" fmla="*/ 4976 w 9614"/>
              <a:gd name="connsiteY8" fmla="*/ 9144 h 10000"/>
              <a:gd name="connsiteX9" fmla="*/ 4590 w 9614"/>
              <a:gd name="connsiteY9" fmla="*/ 9572 h 10000"/>
              <a:gd name="connsiteX10" fmla="*/ 4201 w 9614"/>
              <a:gd name="connsiteY10" fmla="*/ 9786 h 10000"/>
              <a:gd name="connsiteX11" fmla="*/ 3819 w 9614"/>
              <a:gd name="connsiteY11" fmla="*/ 10000 h 10000"/>
              <a:gd name="connsiteX12" fmla="*/ 3429 w 9614"/>
              <a:gd name="connsiteY12" fmla="*/ 10000 h 10000"/>
              <a:gd name="connsiteX13" fmla="*/ 3091 w 9614"/>
              <a:gd name="connsiteY13" fmla="*/ 10000 h 10000"/>
              <a:gd name="connsiteX14" fmla="*/ 2704 w 9614"/>
              <a:gd name="connsiteY14" fmla="*/ 9786 h 10000"/>
              <a:gd name="connsiteX15" fmla="*/ 2318 w 9614"/>
              <a:gd name="connsiteY15" fmla="*/ 9572 h 10000"/>
              <a:gd name="connsiteX16" fmla="*/ 1546 w 9614"/>
              <a:gd name="connsiteY16" fmla="*/ 9358 h 10000"/>
              <a:gd name="connsiteX17" fmla="*/ 772 w 9614"/>
              <a:gd name="connsiteY17" fmla="*/ 9144 h 10000"/>
              <a:gd name="connsiteX18" fmla="*/ 387 w 9614"/>
              <a:gd name="connsiteY18" fmla="*/ 8717 h 10000"/>
              <a:gd name="connsiteX19" fmla="*/ 387 w 9614"/>
              <a:gd name="connsiteY19" fmla="*/ 8503 h 10000"/>
              <a:gd name="connsiteX20" fmla="*/ 387 w 9614"/>
              <a:gd name="connsiteY20" fmla="*/ 8289 h 10000"/>
              <a:gd name="connsiteX21" fmla="*/ 772 w 9614"/>
              <a:gd name="connsiteY21" fmla="*/ 8289 h 10000"/>
              <a:gd name="connsiteX22" fmla="*/ 1546 w 9614"/>
              <a:gd name="connsiteY22" fmla="*/ 8289 h 10000"/>
              <a:gd name="connsiteX23" fmla="*/ 1933 w 9614"/>
              <a:gd name="connsiteY23" fmla="*/ 8075 h 10000"/>
              <a:gd name="connsiteX24" fmla="*/ 2318 w 9614"/>
              <a:gd name="connsiteY24" fmla="*/ 7888 h 10000"/>
              <a:gd name="connsiteX25" fmla="*/ 2318 w 9614"/>
              <a:gd name="connsiteY25" fmla="*/ 7888 h 10000"/>
              <a:gd name="connsiteX26" fmla="*/ 2704 w 9614"/>
              <a:gd name="connsiteY26" fmla="*/ 7674 h 10000"/>
              <a:gd name="connsiteX27" fmla="*/ 2704 w 9614"/>
              <a:gd name="connsiteY27" fmla="*/ 7460 h 10000"/>
              <a:gd name="connsiteX28" fmla="*/ 3091 w 9614"/>
              <a:gd name="connsiteY28" fmla="*/ 7032 h 10000"/>
              <a:gd name="connsiteX29" fmla="*/ 3091 w 9614"/>
              <a:gd name="connsiteY29" fmla="*/ 6604 h 10000"/>
              <a:gd name="connsiteX30" fmla="*/ 3429 w 9614"/>
              <a:gd name="connsiteY30" fmla="*/ 6176 h 10000"/>
              <a:gd name="connsiteX31" fmla="*/ 3429 w 9614"/>
              <a:gd name="connsiteY31" fmla="*/ 5749 h 10000"/>
              <a:gd name="connsiteX32" fmla="*/ 3819 w 9614"/>
              <a:gd name="connsiteY32" fmla="*/ 5321 h 10000"/>
              <a:gd name="connsiteX33" fmla="*/ 4201 w 9614"/>
              <a:gd name="connsiteY33" fmla="*/ 4251 h 10000"/>
              <a:gd name="connsiteX34" fmla="*/ 4590 w 9614"/>
              <a:gd name="connsiteY34" fmla="*/ 3396 h 10000"/>
              <a:gd name="connsiteX35" fmla="*/ 4590 w 9614"/>
              <a:gd name="connsiteY35" fmla="*/ 2781 h 10000"/>
              <a:gd name="connsiteX36" fmla="*/ 4590 w 9614"/>
              <a:gd name="connsiteY36" fmla="*/ 2353 h 10000"/>
              <a:gd name="connsiteX37" fmla="*/ 4590 w 9614"/>
              <a:gd name="connsiteY37" fmla="*/ 2139 h 10000"/>
              <a:gd name="connsiteX38" fmla="*/ 4590 w 9614"/>
              <a:gd name="connsiteY38" fmla="*/ 1925 h 10000"/>
              <a:gd name="connsiteX39" fmla="*/ 4201 w 9614"/>
              <a:gd name="connsiteY39" fmla="*/ 1711 h 10000"/>
              <a:gd name="connsiteX40" fmla="*/ 3819 w 9614"/>
              <a:gd name="connsiteY40" fmla="*/ 1497 h 10000"/>
              <a:gd name="connsiteX41" fmla="*/ 3429 w 9614"/>
              <a:gd name="connsiteY41" fmla="*/ 1497 h 10000"/>
              <a:gd name="connsiteX42" fmla="*/ 2318 w 9614"/>
              <a:gd name="connsiteY42" fmla="*/ 1497 h 10000"/>
              <a:gd name="connsiteX43" fmla="*/ 1546 w 9614"/>
              <a:gd name="connsiteY43" fmla="*/ 1497 h 10000"/>
              <a:gd name="connsiteX44" fmla="*/ 0 w 9614"/>
              <a:gd name="connsiteY44" fmla="*/ 1497 h 10000"/>
              <a:gd name="connsiteX45" fmla="*/ 772 w 9614"/>
              <a:gd name="connsiteY45" fmla="*/ 642 h 10000"/>
              <a:gd name="connsiteX46" fmla="*/ 1933 w 9614"/>
              <a:gd name="connsiteY46" fmla="*/ 428 h 10000"/>
              <a:gd name="connsiteX47" fmla="*/ 2704 w 9614"/>
              <a:gd name="connsiteY47" fmla="*/ 214 h 10000"/>
              <a:gd name="connsiteX48" fmla="*/ 3429 w 9614"/>
              <a:gd name="connsiteY48" fmla="*/ 214 h 10000"/>
              <a:gd name="connsiteX49" fmla="*/ 4201 w 9614"/>
              <a:gd name="connsiteY49" fmla="*/ 0 h 10000"/>
              <a:gd name="connsiteX50" fmla="*/ 4590 w 9614"/>
              <a:gd name="connsiteY50" fmla="*/ 0 h 10000"/>
              <a:gd name="connsiteX51" fmla="*/ 4976 w 9614"/>
              <a:gd name="connsiteY51" fmla="*/ 0 h 10000"/>
              <a:gd name="connsiteX52" fmla="*/ 5362 w 9614"/>
              <a:gd name="connsiteY52" fmla="*/ 214 h 10000"/>
              <a:gd name="connsiteX53" fmla="*/ 6135 w 9614"/>
              <a:gd name="connsiteY53" fmla="*/ 214 h 10000"/>
              <a:gd name="connsiteX54" fmla="*/ 6910 w 9614"/>
              <a:gd name="connsiteY54" fmla="*/ 428 h 10000"/>
              <a:gd name="connsiteX55" fmla="*/ 7682 w 9614"/>
              <a:gd name="connsiteY55" fmla="*/ 856 h 10000"/>
              <a:gd name="connsiteX56" fmla="*/ 8455 w 9614"/>
              <a:gd name="connsiteY56" fmla="*/ 1070 h 10000"/>
              <a:gd name="connsiteX57" fmla="*/ 9227 w 9614"/>
              <a:gd name="connsiteY57" fmla="*/ 1283 h 10000"/>
              <a:gd name="connsiteX58" fmla="*/ 9614 w 9614"/>
              <a:gd name="connsiteY58" fmla="*/ 1497 h 10000"/>
              <a:gd name="connsiteX59" fmla="*/ 9614 w 9614"/>
              <a:gd name="connsiteY59" fmla="*/ 1497 h 10000"/>
              <a:gd name="connsiteX60" fmla="*/ 9614 w 9614"/>
              <a:gd name="connsiteY60" fmla="*/ 1925 h 10000"/>
              <a:gd name="connsiteX61" fmla="*/ 8839 w 9614"/>
              <a:gd name="connsiteY61" fmla="*/ 2139 h 10000"/>
              <a:gd name="connsiteX62" fmla="*/ 8839 w 9614"/>
              <a:gd name="connsiteY62" fmla="*/ 2353 h 10000"/>
              <a:gd name="connsiteX63" fmla="*/ 8455 w 9614"/>
              <a:gd name="connsiteY63" fmla="*/ 2567 h 10000"/>
              <a:gd name="connsiteX64" fmla="*/ 8455 w 9614"/>
              <a:gd name="connsiteY64" fmla="*/ 2781 h 10000"/>
              <a:gd name="connsiteX65" fmla="*/ 8068 w 9614"/>
              <a:gd name="connsiteY65" fmla="*/ 3182 h 10000"/>
              <a:gd name="connsiteX66" fmla="*/ 7682 w 9614"/>
              <a:gd name="connsiteY66" fmla="*/ 3610 h 10000"/>
              <a:gd name="connsiteX67" fmla="*/ 7682 w 9614"/>
              <a:gd name="connsiteY67" fmla="*/ 4037 h 10000"/>
              <a:gd name="connsiteX68" fmla="*/ 7291 w 9614"/>
              <a:gd name="connsiteY68" fmla="*/ 4679 h 10000"/>
              <a:gd name="connsiteX69" fmla="*/ 6910 w 9614"/>
              <a:gd name="connsiteY69" fmla="*/ 5321 h 10000"/>
              <a:gd name="connsiteX70" fmla="*/ 6910 w 9614"/>
              <a:gd name="connsiteY70" fmla="*/ 5321 h 10000"/>
              <a:gd name="connsiteX0" fmla="*/ 6784 w 9597"/>
              <a:gd name="connsiteY0" fmla="*/ 5321 h 10000"/>
              <a:gd name="connsiteX1" fmla="*/ 6380 w 9597"/>
              <a:gd name="connsiteY1" fmla="*/ 6176 h 10000"/>
              <a:gd name="connsiteX2" fmla="*/ 6380 w 9597"/>
              <a:gd name="connsiteY2" fmla="*/ 6604 h 10000"/>
              <a:gd name="connsiteX3" fmla="*/ 5978 w 9597"/>
              <a:gd name="connsiteY3" fmla="*/ 7246 h 10000"/>
              <a:gd name="connsiteX4" fmla="*/ 5576 w 9597"/>
              <a:gd name="connsiteY4" fmla="*/ 7674 h 10000"/>
              <a:gd name="connsiteX5" fmla="*/ 5576 w 9597"/>
              <a:gd name="connsiteY5" fmla="*/ 8075 h 10000"/>
              <a:gd name="connsiteX6" fmla="*/ 5174 w 9597"/>
              <a:gd name="connsiteY6" fmla="*/ 8503 h 10000"/>
              <a:gd name="connsiteX7" fmla="*/ 5174 w 9597"/>
              <a:gd name="connsiteY7" fmla="*/ 8717 h 10000"/>
              <a:gd name="connsiteX8" fmla="*/ 4773 w 9597"/>
              <a:gd name="connsiteY8" fmla="*/ 9144 h 10000"/>
              <a:gd name="connsiteX9" fmla="*/ 4371 w 9597"/>
              <a:gd name="connsiteY9" fmla="*/ 9572 h 10000"/>
              <a:gd name="connsiteX10" fmla="*/ 3967 w 9597"/>
              <a:gd name="connsiteY10" fmla="*/ 9786 h 10000"/>
              <a:gd name="connsiteX11" fmla="*/ 3569 w 9597"/>
              <a:gd name="connsiteY11" fmla="*/ 10000 h 10000"/>
              <a:gd name="connsiteX12" fmla="*/ 3164 w 9597"/>
              <a:gd name="connsiteY12" fmla="*/ 10000 h 10000"/>
              <a:gd name="connsiteX13" fmla="*/ 2812 w 9597"/>
              <a:gd name="connsiteY13" fmla="*/ 10000 h 10000"/>
              <a:gd name="connsiteX14" fmla="*/ 2410 w 9597"/>
              <a:gd name="connsiteY14" fmla="*/ 9786 h 10000"/>
              <a:gd name="connsiteX15" fmla="*/ 2008 w 9597"/>
              <a:gd name="connsiteY15" fmla="*/ 9572 h 10000"/>
              <a:gd name="connsiteX16" fmla="*/ 1205 w 9597"/>
              <a:gd name="connsiteY16" fmla="*/ 9358 h 10000"/>
              <a:gd name="connsiteX17" fmla="*/ 400 w 9597"/>
              <a:gd name="connsiteY17" fmla="*/ 9144 h 10000"/>
              <a:gd name="connsiteX18" fmla="*/ 0 w 9597"/>
              <a:gd name="connsiteY18" fmla="*/ 8717 h 10000"/>
              <a:gd name="connsiteX19" fmla="*/ 0 w 9597"/>
              <a:gd name="connsiteY19" fmla="*/ 8503 h 10000"/>
              <a:gd name="connsiteX20" fmla="*/ 0 w 9597"/>
              <a:gd name="connsiteY20" fmla="*/ 8289 h 10000"/>
              <a:gd name="connsiteX21" fmla="*/ 400 w 9597"/>
              <a:gd name="connsiteY21" fmla="*/ 8289 h 10000"/>
              <a:gd name="connsiteX22" fmla="*/ 1205 w 9597"/>
              <a:gd name="connsiteY22" fmla="*/ 8289 h 10000"/>
              <a:gd name="connsiteX23" fmla="*/ 1608 w 9597"/>
              <a:gd name="connsiteY23" fmla="*/ 8075 h 10000"/>
              <a:gd name="connsiteX24" fmla="*/ 2008 w 9597"/>
              <a:gd name="connsiteY24" fmla="*/ 7888 h 10000"/>
              <a:gd name="connsiteX25" fmla="*/ 2008 w 9597"/>
              <a:gd name="connsiteY25" fmla="*/ 7888 h 10000"/>
              <a:gd name="connsiteX26" fmla="*/ 2410 w 9597"/>
              <a:gd name="connsiteY26" fmla="*/ 7674 h 10000"/>
              <a:gd name="connsiteX27" fmla="*/ 2410 w 9597"/>
              <a:gd name="connsiteY27" fmla="*/ 7460 h 10000"/>
              <a:gd name="connsiteX28" fmla="*/ 2812 w 9597"/>
              <a:gd name="connsiteY28" fmla="*/ 7032 h 10000"/>
              <a:gd name="connsiteX29" fmla="*/ 2812 w 9597"/>
              <a:gd name="connsiteY29" fmla="*/ 6604 h 10000"/>
              <a:gd name="connsiteX30" fmla="*/ 3164 w 9597"/>
              <a:gd name="connsiteY30" fmla="*/ 6176 h 10000"/>
              <a:gd name="connsiteX31" fmla="*/ 3164 w 9597"/>
              <a:gd name="connsiteY31" fmla="*/ 5749 h 10000"/>
              <a:gd name="connsiteX32" fmla="*/ 3569 w 9597"/>
              <a:gd name="connsiteY32" fmla="*/ 5321 h 10000"/>
              <a:gd name="connsiteX33" fmla="*/ 3967 w 9597"/>
              <a:gd name="connsiteY33" fmla="*/ 4251 h 10000"/>
              <a:gd name="connsiteX34" fmla="*/ 4371 w 9597"/>
              <a:gd name="connsiteY34" fmla="*/ 3396 h 10000"/>
              <a:gd name="connsiteX35" fmla="*/ 4371 w 9597"/>
              <a:gd name="connsiteY35" fmla="*/ 2781 h 10000"/>
              <a:gd name="connsiteX36" fmla="*/ 4371 w 9597"/>
              <a:gd name="connsiteY36" fmla="*/ 2353 h 10000"/>
              <a:gd name="connsiteX37" fmla="*/ 4371 w 9597"/>
              <a:gd name="connsiteY37" fmla="*/ 2139 h 10000"/>
              <a:gd name="connsiteX38" fmla="*/ 4371 w 9597"/>
              <a:gd name="connsiteY38" fmla="*/ 1925 h 10000"/>
              <a:gd name="connsiteX39" fmla="*/ 3967 w 9597"/>
              <a:gd name="connsiteY39" fmla="*/ 1711 h 10000"/>
              <a:gd name="connsiteX40" fmla="*/ 3569 w 9597"/>
              <a:gd name="connsiteY40" fmla="*/ 1497 h 10000"/>
              <a:gd name="connsiteX41" fmla="*/ 3164 w 9597"/>
              <a:gd name="connsiteY41" fmla="*/ 1497 h 10000"/>
              <a:gd name="connsiteX42" fmla="*/ 2008 w 9597"/>
              <a:gd name="connsiteY42" fmla="*/ 1497 h 10000"/>
              <a:gd name="connsiteX43" fmla="*/ 1205 w 9597"/>
              <a:gd name="connsiteY43" fmla="*/ 1497 h 10000"/>
              <a:gd name="connsiteX44" fmla="*/ 400 w 9597"/>
              <a:gd name="connsiteY44" fmla="*/ 642 h 10000"/>
              <a:gd name="connsiteX45" fmla="*/ 1608 w 9597"/>
              <a:gd name="connsiteY45" fmla="*/ 428 h 10000"/>
              <a:gd name="connsiteX46" fmla="*/ 2410 w 9597"/>
              <a:gd name="connsiteY46" fmla="*/ 214 h 10000"/>
              <a:gd name="connsiteX47" fmla="*/ 3164 w 9597"/>
              <a:gd name="connsiteY47" fmla="*/ 214 h 10000"/>
              <a:gd name="connsiteX48" fmla="*/ 3967 w 9597"/>
              <a:gd name="connsiteY48" fmla="*/ 0 h 10000"/>
              <a:gd name="connsiteX49" fmla="*/ 4371 w 9597"/>
              <a:gd name="connsiteY49" fmla="*/ 0 h 10000"/>
              <a:gd name="connsiteX50" fmla="*/ 4773 w 9597"/>
              <a:gd name="connsiteY50" fmla="*/ 0 h 10000"/>
              <a:gd name="connsiteX51" fmla="*/ 5174 w 9597"/>
              <a:gd name="connsiteY51" fmla="*/ 214 h 10000"/>
              <a:gd name="connsiteX52" fmla="*/ 5978 w 9597"/>
              <a:gd name="connsiteY52" fmla="*/ 214 h 10000"/>
              <a:gd name="connsiteX53" fmla="*/ 6784 w 9597"/>
              <a:gd name="connsiteY53" fmla="*/ 428 h 10000"/>
              <a:gd name="connsiteX54" fmla="*/ 7587 w 9597"/>
              <a:gd name="connsiteY54" fmla="*/ 856 h 10000"/>
              <a:gd name="connsiteX55" fmla="*/ 8391 w 9597"/>
              <a:gd name="connsiteY55" fmla="*/ 1070 h 10000"/>
              <a:gd name="connsiteX56" fmla="*/ 9194 w 9597"/>
              <a:gd name="connsiteY56" fmla="*/ 1283 h 10000"/>
              <a:gd name="connsiteX57" fmla="*/ 9597 w 9597"/>
              <a:gd name="connsiteY57" fmla="*/ 1497 h 10000"/>
              <a:gd name="connsiteX58" fmla="*/ 9597 w 9597"/>
              <a:gd name="connsiteY58" fmla="*/ 1497 h 10000"/>
              <a:gd name="connsiteX59" fmla="*/ 9597 w 9597"/>
              <a:gd name="connsiteY59" fmla="*/ 1925 h 10000"/>
              <a:gd name="connsiteX60" fmla="*/ 8791 w 9597"/>
              <a:gd name="connsiteY60" fmla="*/ 2139 h 10000"/>
              <a:gd name="connsiteX61" fmla="*/ 8791 w 9597"/>
              <a:gd name="connsiteY61" fmla="*/ 2353 h 10000"/>
              <a:gd name="connsiteX62" fmla="*/ 8391 w 9597"/>
              <a:gd name="connsiteY62" fmla="*/ 2567 h 10000"/>
              <a:gd name="connsiteX63" fmla="*/ 8391 w 9597"/>
              <a:gd name="connsiteY63" fmla="*/ 2781 h 10000"/>
              <a:gd name="connsiteX64" fmla="*/ 7989 w 9597"/>
              <a:gd name="connsiteY64" fmla="*/ 3182 h 10000"/>
              <a:gd name="connsiteX65" fmla="*/ 7587 w 9597"/>
              <a:gd name="connsiteY65" fmla="*/ 3610 h 10000"/>
              <a:gd name="connsiteX66" fmla="*/ 7587 w 9597"/>
              <a:gd name="connsiteY66" fmla="*/ 4037 h 10000"/>
              <a:gd name="connsiteX67" fmla="*/ 7181 w 9597"/>
              <a:gd name="connsiteY67" fmla="*/ 4679 h 10000"/>
              <a:gd name="connsiteX68" fmla="*/ 6784 w 9597"/>
              <a:gd name="connsiteY68" fmla="*/ 5321 h 10000"/>
              <a:gd name="connsiteX69" fmla="*/ 6784 w 9597"/>
              <a:gd name="connsiteY69" fmla="*/ 5321 h 10000"/>
              <a:gd name="connsiteX0" fmla="*/ 7069 w 10000"/>
              <a:gd name="connsiteY0" fmla="*/ 5321 h 10000"/>
              <a:gd name="connsiteX1" fmla="*/ 6648 w 10000"/>
              <a:gd name="connsiteY1" fmla="*/ 6176 h 10000"/>
              <a:gd name="connsiteX2" fmla="*/ 6648 w 10000"/>
              <a:gd name="connsiteY2" fmla="*/ 6604 h 10000"/>
              <a:gd name="connsiteX3" fmla="*/ 6229 w 10000"/>
              <a:gd name="connsiteY3" fmla="*/ 7246 h 10000"/>
              <a:gd name="connsiteX4" fmla="*/ 5810 w 10000"/>
              <a:gd name="connsiteY4" fmla="*/ 7674 h 10000"/>
              <a:gd name="connsiteX5" fmla="*/ 5810 w 10000"/>
              <a:gd name="connsiteY5" fmla="*/ 8075 h 10000"/>
              <a:gd name="connsiteX6" fmla="*/ 5391 w 10000"/>
              <a:gd name="connsiteY6" fmla="*/ 8503 h 10000"/>
              <a:gd name="connsiteX7" fmla="*/ 5391 w 10000"/>
              <a:gd name="connsiteY7" fmla="*/ 8717 h 10000"/>
              <a:gd name="connsiteX8" fmla="*/ 4973 w 10000"/>
              <a:gd name="connsiteY8" fmla="*/ 9144 h 10000"/>
              <a:gd name="connsiteX9" fmla="*/ 4555 w 10000"/>
              <a:gd name="connsiteY9" fmla="*/ 9572 h 10000"/>
              <a:gd name="connsiteX10" fmla="*/ 4134 w 10000"/>
              <a:gd name="connsiteY10" fmla="*/ 9786 h 10000"/>
              <a:gd name="connsiteX11" fmla="*/ 3719 w 10000"/>
              <a:gd name="connsiteY11" fmla="*/ 10000 h 10000"/>
              <a:gd name="connsiteX12" fmla="*/ 3297 w 10000"/>
              <a:gd name="connsiteY12" fmla="*/ 10000 h 10000"/>
              <a:gd name="connsiteX13" fmla="*/ 2930 w 10000"/>
              <a:gd name="connsiteY13" fmla="*/ 10000 h 10000"/>
              <a:gd name="connsiteX14" fmla="*/ 2511 w 10000"/>
              <a:gd name="connsiteY14" fmla="*/ 9786 h 10000"/>
              <a:gd name="connsiteX15" fmla="*/ 2092 w 10000"/>
              <a:gd name="connsiteY15" fmla="*/ 9572 h 10000"/>
              <a:gd name="connsiteX16" fmla="*/ 1256 w 10000"/>
              <a:gd name="connsiteY16" fmla="*/ 9358 h 10000"/>
              <a:gd name="connsiteX17" fmla="*/ 417 w 10000"/>
              <a:gd name="connsiteY17" fmla="*/ 9144 h 10000"/>
              <a:gd name="connsiteX18" fmla="*/ 0 w 10000"/>
              <a:gd name="connsiteY18" fmla="*/ 8717 h 10000"/>
              <a:gd name="connsiteX19" fmla="*/ 0 w 10000"/>
              <a:gd name="connsiteY19" fmla="*/ 8503 h 10000"/>
              <a:gd name="connsiteX20" fmla="*/ 0 w 10000"/>
              <a:gd name="connsiteY20" fmla="*/ 8289 h 10000"/>
              <a:gd name="connsiteX21" fmla="*/ 417 w 10000"/>
              <a:gd name="connsiteY21" fmla="*/ 8289 h 10000"/>
              <a:gd name="connsiteX22" fmla="*/ 1256 w 10000"/>
              <a:gd name="connsiteY22" fmla="*/ 8289 h 10000"/>
              <a:gd name="connsiteX23" fmla="*/ 1676 w 10000"/>
              <a:gd name="connsiteY23" fmla="*/ 8075 h 10000"/>
              <a:gd name="connsiteX24" fmla="*/ 2092 w 10000"/>
              <a:gd name="connsiteY24" fmla="*/ 7888 h 10000"/>
              <a:gd name="connsiteX25" fmla="*/ 2092 w 10000"/>
              <a:gd name="connsiteY25" fmla="*/ 7888 h 10000"/>
              <a:gd name="connsiteX26" fmla="*/ 2511 w 10000"/>
              <a:gd name="connsiteY26" fmla="*/ 7674 h 10000"/>
              <a:gd name="connsiteX27" fmla="*/ 2511 w 10000"/>
              <a:gd name="connsiteY27" fmla="*/ 7460 h 10000"/>
              <a:gd name="connsiteX28" fmla="*/ 2930 w 10000"/>
              <a:gd name="connsiteY28" fmla="*/ 7032 h 10000"/>
              <a:gd name="connsiteX29" fmla="*/ 2930 w 10000"/>
              <a:gd name="connsiteY29" fmla="*/ 6604 h 10000"/>
              <a:gd name="connsiteX30" fmla="*/ 3297 w 10000"/>
              <a:gd name="connsiteY30" fmla="*/ 6176 h 10000"/>
              <a:gd name="connsiteX31" fmla="*/ 3297 w 10000"/>
              <a:gd name="connsiteY31" fmla="*/ 5749 h 10000"/>
              <a:gd name="connsiteX32" fmla="*/ 3719 w 10000"/>
              <a:gd name="connsiteY32" fmla="*/ 5321 h 10000"/>
              <a:gd name="connsiteX33" fmla="*/ 4134 w 10000"/>
              <a:gd name="connsiteY33" fmla="*/ 4251 h 10000"/>
              <a:gd name="connsiteX34" fmla="*/ 4555 w 10000"/>
              <a:gd name="connsiteY34" fmla="*/ 3396 h 10000"/>
              <a:gd name="connsiteX35" fmla="*/ 4555 w 10000"/>
              <a:gd name="connsiteY35" fmla="*/ 2781 h 10000"/>
              <a:gd name="connsiteX36" fmla="*/ 4555 w 10000"/>
              <a:gd name="connsiteY36" fmla="*/ 2353 h 10000"/>
              <a:gd name="connsiteX37" fmla="*/ 4555 w 10000"/>
              <a:gd name="connsiteY37" fmla="*/ 2139 h 10000"/>
              <a:gd name="connsiteX38" fmla="*/ 4555 w 10000"/>
              <a:gd name="connsiteY38" fmla="*/ 1925 h 10000"/>
              <a:gd name="connsiteX39" fmla="*/ 4134 w 10000"/>
              <a:gd name="connsiteY39" fmla="*/ 1711 h 10000"/>
              <a:gd name="connsiteX40" fmla="*/ 3719 w 10000"/>
              <a:gd name="connsiteY40" fmla="*/ 1497 h 10000"/>
              <a:gd name="connsiteX41" fmla="*/ 3297 w 10000"/>
              <a:gd name="connsiteY41" fmla="*/ 1497 h 10000"/>
              <a:gd name="connsiteX42" fmla="*/ 2092 w 10000"/>
              <a:gd name="connsiteY42" fmla="*/ 1497 h 10000"/>
              <a:gd name="connsiteX43" fmla="*/ 1256 w 10000"/>
              <a:gd name="connsiteY43" fmla="*/ 1497 h 10000"/>
              <a:gd name="connsiteX44" fmla="*/ 1676 w 10000"/>
              <a:gd name="connsiteY44" fmla="*/ 428 h 10000"/>
              <a:gd name="connsiteX45" fmla="*/ 2511 w 10000"/>
              <a:gd name="connsiteY45" fmla="*/ 214 h 10000"/>
              <a:gd name="connsiteX46" fmla="*/ 3297 w 10000"/>
              <a:gd name="connsiteY46" fmla="*/ 214 h 10000"/>
              <a:gd name="connsiteX47" fmla="*/ 4134 w 10000"/>
              <a:gd name="connsiteY47" fmla="*/ 0 h 10000"/>
              <a:gd name="connsiteX48" fmla="*/ 4555 w 10000"/>
              <a:gd name="connsiteY48" fmla="*/ 0 h 10000"/>
              <a:gd name="connsiteX49" fmla="*/ 4973 w 10000"/>
              <a:gd name="connsiteY49" fmla="*/ 0 h 10000"/>
              <a:gd name="connsiteX50" fmla="*/ 5391 w 10000"/>
              <a:gd name="connsiteY50" fmla="*/ 214 h 10000"/>
              <a:gd name="connsiteX51" fmla="*/ 6229 w 10000"/>
              <a:gd name="connsiteY51" fmla="*/ 214 h 10000"/>
              <a:gd name="connsiteX52" fmla="*/ 7069 w 10000"/>
              <a:gd name="connsiteY52" fmla="*/ 428 h 10000"/>
              <a:gd name="connsiteX53" fmla="*/ 7906 w 10000"/>
              <a:gd name="connsiteY53" fmla="*/ 856 h 10000"/>
              <a:gd name="connsiteX54" fmla="*/ 8743 w 10000"/>
              <a:gd name="connsiteY54" fmla="*/ 1070 h 10000"/>
              <a:gd name="connsiteX55" fmla="*/ 9580 w 10000"/>
              <a:gd name="connsiteY55" fmla="*/ 1283 h 10000"/>
              <a:gd name="connsiteX56" fmla="*/ 10000 w 10000"/>
              <a:gd name="connsiteY56" fmla="*/ 1497 h 10000"/>
              <a:gd name="connsiteX57" fmla="*/ 10000 w 10000"/>
              <a:gd name="connsiteY57" fmla="*/ 1497 h 10000"/>
              <a:gd name="connsiteX58" fmla="*/ 10000 w 10000"/>
              <a:gd name="connsiteY58" fmla="*/ 1925 h 10000"/>
              <a:gd name="connsiteX59" fmla="*/ 9160 w 10000"/>
              <a:gd name="connsiteY59" fmla="*/ 2139 h 10000"/>
              <a:gd name="connsiteX60" fmla="*/ 9160 w 10000"/>
              <a:gd name="connsiteY60" fmla="*/ 2353 h 10000"/>
              <a:gd name="connsiteX61" fmla="*/ 8743 w 10000"/>
              <a:gd name="connsiteY61" fmla="*/ 2567 h 10000"/>
              <a:gd name="connsiteX62" fmla="*/ 8743 w 10000"/>
              <a:gd name="connsiteY62" fmla="*/ 2781 h 10000"/>
              <a:gd name="connsiteX63" fmla="*/ 8324 w 10000"/>
              <a:gd name="connsiteY63" fmla="*/ 3182 h 10000"/>
              <a:gd name="connsiteX64" fmla="*/ 7906 w 10000"/>
              <a:gd name="connsiteY64" fmla="*/ 3610 h 10000"/>
              <a:gd name="connsiteX65" fmla="*/ 7906 w 10000"/>
              <a:gd name="connsiteY65" fmla="*/ 4037 h 10000"/>
              <a:gd name="connsiteX66" fmla="*/ 7483 w 10000"/>
              <a:gd name="connsiteY66" fmla="*/ 4679 h 10000"/>
              <a:gd name="connsiteX67" fmla="*/ 7069 w 10000"/>
              <a:gd name="connsiteY67" fmla="*/ 5321 h 10000"/>
              <a:gd name="connsiteX68" fmla="*/ 7069 w 10000"/>
              <a:gd name="connsiteY68" fmla="*/ 5321 h 10000"/>
              <a:gd name="connsiteX0" fmla="*/ 7069 w 10000"/>
              <a:gd name="connsiteY0" fmla="*/ 5321 h 10000"/>
              <a:gd name="connsiteX1" fmla="*/ 6648 w 10000"/>
              <a:gd name="connsiteY1" fmla="*/ 6176 h 10000"/>
              <a:gd name="connsiteX2" fmla="*/ 6648 w 10000"/>
              <a:gd name="connsiteY2" fmla="*/ 6604 h 10000"/>
              <a:gd name="connsiteX3" fmla="*/ 6229 w 10000"/>
              <a:gd name="connsiteY3" fmla="*/ 7246 h 10000"/>
              <a:gd name="connsiteX4" fmla="*/ 5810 w 10000"/>
              <a:gd name="connsiteY4" fmla="*/ 7674 h 10000"/>
              <a:gd name="connsiteX5" fmla="*/ 5810 w 10000"/>
              <a:gd name="connsiteY5" fmla="*/ 8075 h 10000"/>
              <a:gd name="connsiteX6" fmla="*/ 5391 w 10000"/>
              <a:gd name="connsiteY6" fmla="*/ 8503 h 10000"/>
              <a:gd name="connsiteX7" fmla="*/ 5391 w 10000"/>
              <a:gd name="connsiteY7" fmla="*/ 8717 h 10000"/>
              <a:gd name="connsiteX8" fmla="*/ 4973 w 10000"/>
              <a:gd name="connsiteY8" fmla="*/ 9144 h 10000"/>
              <a:gd name="connsiteX9" fmla="*/ 4555 w 10000"/>
              <a:gd name="connsiteY9" fmla="*/ 9572 h 10000"/>
              <a:gd name="connsiteX10" fmla="*/ 4134 w 10000"/>
              <a:gd name="connsiteY10" fmla="*/ 9786 h 10000"/>
              <a:gd name="connsiteX11" fmla="*/ 3719 w 10000"/>
              <a:gd name="connsiteY11" fmla="*/ 10000 h 10000"/>
              <a:gd name="connsiteX12" fmla="*/ 3297 w 10000"/>
              <a:gd name="connsiteY12" fmla="*/ 10000 h 10000"/>
              <a:gd name="connsiteX13" fmla="*/ 2930 w 10000"/>
              <a:gd name="connsiteY13" fmla="*/ 10000 h 10000"/>
              <a:gd name="connsiteX14" fmla="*/ 2511 w 10000"/>
              <a:gd name="connsiteY14" fmla="*/ 9786 h 10000"/>
              <a:gd name="connsiteX15" fmla="*/ 2092 w 10000"/>
              <a:gd name="connsiteY15" fmla="*/ 9572 h 10000"/>
              <a:gd name="connsiteX16" fmla="*/ 1256 w 10000"/>
              <a:gd name="connsiteY16" fmla="*/ 9358 h 10000"/>
              <a:gd name="connsiteX17" fmla="*/ 417 w 10000"/>
              <a:gd name="connsiteY17" fmla="*/ 9144 h 10000"/>
              <a:gd name="connsiteX18" fmla="*/ 0 w 10000"/>
              <a:gd name="connsiteY18" fmla="*/ 8717 h 10000"/>
              <a:gd name="connsiteX19" fmla="*/ 0 w 10000"/>
              <a:gd name="connsiteY19" fmla="*/ 8503 h 10000"/>
              <a:gd name="connsiteX20" fmla="*/ 0 w 10000"/>
              <a:gd name="connsiteY20" fmla="*/ 8289 h 10000"/>
              <a:gd name="connsiteX21" fmla="*/ 417 w 10000"/>
              <a:gd name="connsiteY21" fmla="*/ 8289 h 10000"/>
              <a:gd name="connsiteX22" fmla="*/ 1256 w 10000"/>
              <a:gd name="connsiteY22" fmla="*/ 8289 h 10000"/>
              <a:gd name="connsiteX23" fmla="*/ 1676 w 10000"/>
              <a:gd name="connsiteY23" fmla="*/ 8075 h 10000"/>
              <a:gd name="connsiteX24" fmla="*/ 2092 w 10000"/>
              <a:gd name="connsiteY24" fmla="*/ 7888 h 10000"/>
              <a:gd name="connsiteX25" fmla="*/ 2092 w 10000"/>
              <a:gd name="connsiteY25" fmla="*/ 7888 h 10000"/>
              <a:gd name="connsiteX26" fmla="*/ 2511 w 10000"/>
              <a:gd name="connsiteY26" fmla="*/ 7674 h 10000"/>
              <a:gd name="connsiteX27" fmla="*/ 2511 w 10000"/>
              <a:gd name="connsiteY27" fmla="*/ 7460 h 10000"/>
              <a:gd name="connsiteX28" fmla="*/ 2930 w 10000"/>
              <a:gd name="connsiteY28" fmla="*/ 7032 h 10000"/>
              <a:gd name="connsiteX29" fmla="*/ 2930 w 10000"/>
              <a:gd name="connsiteY29" fmla="*/ 6604 h 10000"/>
              <a:gd name="connsiteX30" fmla="*/ 3297 w 10000"/>
              <a:gd name="connsiteY30" fmla="*/ 6176 h 10000"/>
              <a:gd name="connsiteX31" fmla="*/ 3297 w 10000"/>
              <a:gd name="connsiteY31" fmla="*/ 5749 h 10000"/>
              <a:gd name="connsiteX32" fmla="*/ 3719 w 10000"/>
              <a:gd name="connsiteY32" fmla="*/ 5321 h 10000"/>
              <a:gd name="connsiteX33" fmla="*/ 4134 w 10000"/>
              <a:gd name="connsiteY33" fmla="*/ 4251 h 10000"/>
              <a:gd name="connsiteX34" fmla="*/ 4555 w 10000"/>
              <a:gd name="connsiteY34" fmla="*/ 3396 h 10000"/>
              <a:gd name="connsiteX35" fmla="*/ 4555 w 10000"/>
              <a:gd name="connsiteY35" fmla="*/ 2781 h 10000"/>
              <a:gd name="connsiteX36" fmla="*/ 4555 w 10000"/>
              <a:gd name="connsiteY36" fmla="*/ 2353 h 10000"/>
              <a:gd name="connsiteX37" fmla="*/ 4555 w 10000"/>
              <a:gd name="connsiteY37" fmla="*/ 2139 h 10000"/>
              <a:gd name="connsiteX38" fmla="*/ 4555 w 10000"/>
              <a:gd name="connsiteY38" fmla="*/ 1925 h 10000"/>
              <a:gd name="connsiteX39" fmla="*/ 4134 w 10000"/>
              <a:gd name="connsiteY39" fmla="*/ 1711 h 10000"/>
              <a:gd name="connsiteX40" fmla="*/ 3719 w 10000"/>
              <a:gd name="connsiteY40" fmla="*/ 1497 h 10000"/>
              <a:gd name="connsiteX41" fmla="*/ 3297 w 10000"/>
              <a:gd name="connsiteY41" fmla="*/ 1497 h 10000"/>
              <a:gd name="connsiteX42" fmla="*/ 2092 w 10000"/>
              <a:gd name="connsiteY42" fmla="*/ 1497 h 10000"/>
              <a:gd name="connsiteX43" fmla="*/ 1676 w 10000"/>
              <a:gd name="connsiteY43" fmla="*/ 428 h 10000"/>
              <a:gd name="connsiteX44" fmla="*/ 2511 w 10000"/>
              <a:gd name="connsiteY44" fmla="*/ 214 h 10000"/>
              <a:gd name="connsiteX45" fmla="*/ 3297 w 10000"/>
              <a:gd name="connsiteY45" fmla="*/ 214 h 10000"/>
              <a:gd name="connsiteX46" fmla="*/ 4134 w 10000"/>
              <a:gd name="connsiteY46" fmla="*/ 0 h 10000"/>
              <a:gd name="connsiteX47" fmla="*/ 4555 w 10000"/>
              <a:gd name="connsiteY47" fmla="*/ 0 h 10000"/>
              <a:gd name="connsiteX48" fmla="*/ 4973 w 10000"/>
              <a:gd name="connsiteY48" fmla="*/ 0 h 10000"/>
              <a:gd name="connsiteX49" fmla="*/ 5391 w 10000"/>
              <a:gd name="connsiteY49" fmla="*/ 214 h 10000"/>
              <a:gd name="connsiteX50" fmla="*/ 6229 w 10000"/>
              <a:gd name="connsiteY50" fmla="*/ 214 h 10000"/>
              <a:gd name="connsiteX51" fmla="*/ 7069 w 10000"/>
              <a:gd name="connsiteY51" fmla="*/ 428 h 10000"/>
              <a:gd name="connsiteX52" fmla="*/ 7906 w 10000"/>
              <a:gd name="connsiteY52" fmla="*/ 856 h 10000"/>
              <a:gd name="connsiteX53" fmla="*/ 8743 w 10000"/>
              <a:gd name="connsiteY53" fmla="*/ 1070 h 10000"/>
              <a:gd name="connsiteX54" fmla="*/ 9580 w 10000"/>
              <a:gd name="connsiteY54" fmla="*/ 1283 h 10000"/>
              <a:gd name="connsiteX55" fmla="*/ 10000 w 10000"/>
              <a:gd name="connsiteY55" fmla="*/ 1497 h 10000"/>
              <a:gd name="connsiteX56" fmla="*/ 10000 w 10000"/>
              <a:gd name="connsiteY56" fmla="*/ 1497 h 10000"/>
              <a:gd name="connsiteX57" fmla="*/ 10000 w 10000"/>
              <a:gd name="connsiteY57" fmla="*/ 1925 h 10000"/>
              <a:gd name="connsiteX58" fmla="*/ 9160 w 10000"/>
              <a:gd name="connsiteY58" fmla="*/ 2139 h 10000"/>
              <a:gd name="connsiteX59" fmla="*/ 9160 w 10000"/>
              <a:gd name="connsiteY59" fmla="*/ 2353 h 10000"/>
              <a:gd name="connsiteX60" fmla="*/ 8743 w 10000"/>
              <a:gd name="connsiteY60" fmla="*/ 2567 h 10000"/>
              <a:gd name="connsiteX61" fmla="*/ 8743 w 10000"/>
              <a:gd name="connsiteY61" fmla="*/ 2781 h 10000"/>
              <a:gd name="connsiteX62" fmla="*/ 8324 w 10000"/>
              <a:gd name="connsiteY62" fmla="*/ 3182 h 10000"/>
              <a:gd name="connsiteX63" fmla="*/ 7906 w 10000"/>
              <a:gd name="connsiteY63" fmla="*/ 3610 h 10000"/>
              <a:gd name="connsiteX64" fmla="*/ 7906 w 10000"/>
              <a:gd name="connsiteY64" fmla="*/ 4037 h 10000"/>
              <a:gd name="connsiteX65" fmla="*/ 7483 w 10000"/>
              <a:gd name="connsiteY65" fmla="*/ 4679 h 10000"/>
              <a:gd name="connsiteX66" fmla="*/ 7069 w 10000"/>
              <a:gd name="connsiteY66" fmla="*/ 5321 h 10000"/>
              <a:gd name="connsiteX67" fmla="*/ 7069 w 10000"/>
              <a:gd name="connsiteY67" fmla="*/ 5321 h 10000"/>
              <a:gd name="connsiteX0" fmla="*/ 7069 w 10000"/>
              <a:gd name="connsiteY0" fmla="*/ 5321 h 10000"/>
              <a:gd name="connsiteX1" fmla="*/ 6648 w 10000"/>
              <a:gd name="connsiteY1" fmla="*/ 6176 h 10000"/>
              <a:gd name="connsiteX2" fmla="*/ 6648 w 10000"/>
              <a:gd name="connsiteY2" fmla="*/ 6604 h 10000"/>
              <a:gd name="connsiteX3" fmla="*/ 6229 w 10000"/>
              <a:gd name="connsiteY3" fmla="*/ 7246 h 10000"/>
              <a:gd name="connsiteX4" fmla="*/ 5810 w 10000"/>
              <a:gd name="connsiteY4" fmla="*/ 7674 h 10000"/>
              <a:gd name="connsiteX5" fmla="*/ 5810 w 10000"/>
              <a:gd name="connsiteY5" fmla="*/ 8075 h 10000"/>
              <a:gd name="connsiteX6" fmla="*/ 5391 w 10000"/>
              <a:gd name="connsiteY6" fmla="*/ 8503 h 10000"/>
              <a:gd name="connsiteX7" fmla="*/ 5391 w 10000"/>
              <a:gd name="connsiteY7" fmla="*/ 8717 h 10000"/>
              <a:gd name="connsiteX8" fmla="*/ 4973 w 10000"/>
              <a:gd name="connsiteY8" fmla="*/ 9144 h 10000"/>
              <a:gd name="connsiteX9" fmla="*/ 4555 w 10000"/>
              <a:gd name="connsiteY9" fmla="*/ 9572 h 10000"/>
              <a:gd name="connsiteX10" fmla="*/ 4134 w 10000"/>
              <a:gd name="connsiteY10" fmla="*/ 9786 h 10000"/>
              <a:gd name="connsiteX11" fmla="*/ 3719 w 10000"/>
              <a:gd name="connsiteY11" fmla="*/ 10000 h 10000"/>
              <a:gd name="connsiteX12" fmla="*/ 3297 w 10000"/>
              <a:gd name="connsiteY12" fmla="*/ 10000 h 10000"/>
              <a:gd name="connsiteX13" fmla="*/ 2930 w 10000"/>
              <a:gd name="connsiteY13" fmla="*/ 10000 h 10000"/>
              <a:gd name="connsiteX14" fmla="*/ 2511 w 10000"/>
              <a:gd name="connsiteY14" fmla="*/ 9786 h 10000"/>
              <a:gd name="connsiteX15" fmla="*/ 2092 w 10000"/>
              <a:gd name="connsiteY15" fmla="*/ 9572 h 10000"/>
              <a:gd name="connsiteX16" fmla="*/ 1256 w 10000"/>
              <a:gd name="connsiteY16" fmla="*/ 9358 h 10000"/>
              <a:gd name="connsiteX17" fmla="*/ 417 w 10000"/>
              <a:gd name="connsiteY17" fmla="*/ 9144 h 10000"/>
              <a:gd name="connsiteX18" fmla="*/ 0 w 10000"/>
              <a:gd name="connsiteY18" fmla="*/ 8717 h 10000"/>
              <a:gd name="connsiteX19" fmla="*/ 0 w 10000"/>
              <a:gd name="connsiteY19" fmla="*/ 8503 h 10000"/>
              <a:gd name="connsiteX20" fmla="*/ 0 w 10000"/>
              <a:gd name="connsiteY20" fmla="*/ 8289 h 10000"/>
              <a:gd name="connsiteX21" fmla="*/ 417 w 10000"/>
              <a:gd name="connsiteY21" fmla="*/ 8289 h 10000"/>
              <a:gd name="connsiteX22" fmla="*/ 1256 w 10000"/>
              <a:gd name="connsiteY22" fmla="*/ 8289 h 10000"/>
              <a:gd name="connsiteX23" fmla="*/ 1676 w 10000"/>
              <a:gd name="connsiteY23" fmla="*/ 8075 h 10000"/>
              <a:gd name="connsiteX24" fmla="*/ 2092 w 10000"/>
              <a:gd name="connsiteY24" fmla="*/ 7888 h 10000"/>
              <a:gd name="connsiteX25" fmla="*/ 2092 w 10000"/>
              <a:gd name="connsiteY25" fmla="*/ 7888 h 10000"/>
              <a:gd name="connsiteX26" fmla="*/ 2511 w 10000"/>
              <a:gd name="connsiteY26" fmla="*/ 7674 h 10000"/>
              <a:gd name="connsiteX27" fmla="*/ 2511 w 10000"/>
              <a:gd name="connsiteY27" fmla="*/ 7460 h 10000"/>
              <a:gd name="connsiteX28" fmla="*/ 2930 w 10000"/>
              <a:gd name="connsiteY28" fmla="*/ 7032 h 10000"/>
              <a:gd name="connsiteX29" fmla="*/ 2930 w 10000"/>
              <a:gd name="connsiteY29" fmla="*/ 6604 h 10000"/>
              <a:gd name="connsiteX30" fmla="*/ 3297 w 10000"/>
              <a:gd name="connsiteY30" fmla="*/ 6176 h 10000"/>
              <a:gd name="connsiteX31" fmla="*/ 3297 w 10000"/>
              <a:gd name="connsiteY31" fmla="*/ 5749 h 10000"/>
              <a:gd name="connsiteX32" fmla="*/ 3719 w 10000"/>
              <a:gd name="connsiteY32" fmla="*/ 5321 h 10000"/>
              <a:gd name="connsiteX33" fmla="*/ 4134 w 10000"/>
              <a:gd name="connsiteY33" fmla="*/ 4251 h 10000"/>
              <a:gd name="connsiteX34" fmla="*/ 4555 w 10000"/>
              <a:gd name="connsiteY34" fmla="*/ 3396 h 10000"/>
              <a:gd name="connsiteX35" fmla="*/ 4555 w 10000"/>
              <a:gd name="connsiteY35" fmla="*/ 2781 h 10000"/>
              <a:gd name="connsiteX36" fmla="*/ 4555 w 10000"/>
              <a:gd name="connsiteY36" fmla="*/ 2353 h 10000"/>
              <a:gd name="connsiteX37" fmla="*/ 4555 w 10000"/>
              <a:gd name="connsiteY37" fmla="*/ 2139 h 10000"/>
              <a:gd name="connsiteX38" fmla="*/ 4555 w 10000"/>
              <a:gd name="connsiteY38" fmla="*/ 1925 h 10000"/>
              <a:gd name="connsiteX39" fmla="*/ 4134 w 10000"/>
              <a:gd name="connsiteY39" fmla="*/ 1711 h 10000"/>
              <a:gd name="connsiteX40" fmla="*/ 3719 w 10000"/>
              <a:gd name="connsiteY40" fmla="*/ 1497 h 10000"/>
              <a:gd name="connsiteX41" fmla="*/ 3297 w 10000"/>
              <a:gd name="connsiteY41" fmla="*/ 1497 h 10000"/>
              <a:gd name="connsiteX42" fmla="*/ 1676 w 10000"/>
              <a:gd name="connsiteY42" fmla="*/ 428 h 10000"/>
              <a:gd name="connsiteX43" fmla="*/ 2511 w 10000"/>
              <a:gd name="connsiteY43" fmla="*/ 214 h 10000"/>
              <a:gd name="connsiteX44" fmla="*/ 3297 w 10000"/>
              <a:gd name="connsiteY44" fmla="*/ 214 h 10000"/>
              <a:gd name="connsiteX45" fmla="*/ 4134 w 10000"/>
              <a:gd name="connsiteY45" fmla="*/ 0 h 10000"/>
              <a:gd name="connsiteX46" fmla="*/ 4555 w 10000"/>
              <a:gd name="connsiteY46" fmla="*/ 0 h 10000"/>
              <a:gd name="connsiteX47" fmla="*/ 4973 w 10000"/>
              <a:gd name="connsiteY47" fmla="*/ 0 h 10000"/>
              <a:gd name="connsiteX48" fmla="*/ 5391 w 10000"/>
              <a:gd name="connsiteY48" fmla="*/ 214 h 10000"/>
              <a:gd name="connsiteX49" fmla="*/ 6229 w 10000"/>
              <a:gd name="connsiteY49" fmla="*/ 214 h 10000"/>
              <a:gd name="connsiteX50" fmla="*/ 7069 w 10000"/>
              <a:gd name="connsiteY50" fmla="*/ 428 h 10000"/>
              <a:gd name="connsiteX51" fmla="*/ 7906 w 10000"/>
              <a:gd name="connsiteY51" fmla="*/ 856 h 10000"/>
              <a:gd name="connsiteX52" fmla="*/ 8743 w 10000"/>
              <a:gd name="connsiteY52" fmla="*/ 1070 h 10000"/>
              <a:gd name="connsiteX53" fmla="*/ 9580 w 10000"/>
              <a:gd name="connsiteY53" fmla="*/ 1283 h 10000"/>
              <a:gd name="connsiteX54" fmla="*/ 10000 w 10000"/>
              <a:gd name="connsiteY54" fmla="*/ 1497 h 10000"/>
              <a:gd name="connsiteX55" fmla="*/ 10000 w 10000"/>
              <a:gd name="connsiteY55" fmla="*/ 1497 h 10000"/>
              <a:gd name="connsiteX56" fmla="*/ 10000 w 10000"/>
              <a:gd name="connsiteY56" fmla="*/ 1925 h 10000"/>
              <a:gd name="connsiteX57" fmla="*/ 9160 w 10000"/>
              <a:gd name="connsiteY57" fmla="*/ 2139 h 10000"/>
              <a:gd name="connsiteX58" fmla="*/ 9160 w 10000"/>
              <a:gd name="connsiteY58" fmla="*/ 2353 h 10000"/>
              <a:gd name="connsiteX59" fmla="*/ 8743 w 10000"/>
              <a:gd name="connsiteY59" fmla="*/ 2567 h 10000"/>
              <a:gd name="connsiteX60" fmla="*/ 8743 w 10000"/>
              <a:gd name="connsiteY60" fmla="*/ 2781 h 10000"/>
              <a:gd name="connsiteX61" fmla="*/ 8324 w 10000"/>
              <a:gd name="connsiteY61" fmla="*/ 3182 h 10000"/>
              <a:gd name="connsiteX62" fmla="*/ 7906 w 10000"/>
              <a:gd name="connsiteY62" fmla="*/ 3610 h 10000"/>
              <a:gd name="connsiteX63" fmla="*/ 7906 w 10000"/>
              <a:gd name="connsiteY63" fmla="*/ 4037 h 10000"/>
              <a:gd name="connsiteX64" fmla="*/ 7483 w 10000"/>
              <a:gd name="connsiteY64" fmla="*/ 4679 h 10000"/>
              <a:gd name="connsiteX65" fmla="*/ 7069 w 10000"/>
              <a:gd name="connsiteY65" fmla="*/ 5321 h 10000"/>
              <a:gd name="connsiteX66" fmla="*/ 7069 w 10000"/>
              <a:gd name="connsiteY66" fmla="*/ 5321 h 10000"/>
              <a:gd name="connsiteX0" fmla="*/ 7069 w 10000"/>
              <a:gd name="connsiteY0" fmla="*/ 5321 h 10000"/>
              <a:gd name="connsiteX1" fmla="*/ 6648 w 10000"/>
              <a:gd name="connsiteY1" fmla="*/ 6176 h 10000"/>
              <a:gd name="connsiteX2" fmla="*/ 6648 w 10000"/>
              <a:gd name="connsiteY2" fmla="*/ 6604 h 10000"/>
              <a:gd name="connsiteX3" fmla="*/ 6229 w 10000"/>
              <a:gd name="connsiteY3" fmla="*/ 7246 h 10000"/>
              <a:gd name="connsiteX4" fmla="*/ 5810 w 10000"/>
              <a:gd name="connsiteY4" fmla="*/ 7674 h 10000"/>
              <a:gd name="connsiteX5" fmla="*/ 5810 w 10000"/>
              <a:gd name="connsiteY5" fmla="*/ 8075 h 10000"/>
              <a:gd name="connsiteX6" fmla="*/ 5391 w 10000"/>
              <a:gd name="connsiteY6" fmla="*/ 8503 h 10000"/>
              <a:gd name="connsiteX7" fmla="*/ 5391 w 10000"/>
              <a:gd name="connsiteY7" fmla="*/ 8717 h 10000"/>
              <a:gd name="connsiteX8" fmla="*/ 4973 w 10000"/>
              <a:gd name="connsiteY8" fmla="*/ 9144 h 10000"/>
              <a:gd name="connsiteX9" fmla="*/ 4555 w 10000"/>
              <a:gd name="connsiteY9" fmla="*/ 9572 h 10000"/>
              <a:gd name="connsiteX10" fmla="*/ 4134 w 10000"/>
              <a:gd name="connsiteY10" fmla="*/ 9786 h 10000"/>
              <a:gd name="connsiteX11" fmla="*/ 3719 w 10000"/>
              <a:gd name="connsiteY11" fmla="*/ 10000 h 10000"/>
              <a:gd name="connsiteX12" fmla="*/ 3297 w 10000"/>
              <a:gd name="connsiteY12" fmla="*/ 10000 h 10000"/>
              <a:gd name="connsiteX13" fmla="*/ 2930 w 10000"/>
              <a:gd name="connsiteY13" fmla="*/ 10000 h 10000"/>
              <a:gd name="connsiteX14" fmla="*/ 2511 w 10000"/>
              <a:gd name="connsiteY14" fmla="*/ 9786 h 10000"/>
              <a:gd name="connsiteX15" fmla="*/ 2092 w 10000"/>
              <a:gd name="connsiteY15" fmla="*/ 9572 h 10000"/>
              <a:gd name="connsiteX16" fmla="*/ 1256 w 10000"/>
              <a:gd name="connsiteY16" fmla="*/ 9358 h 10000"/>
              <a:gd name="connsiteX17" fmla="*/ 417 w 10000"/>
              <a:gd name="connsiteY17" fmla="*/ 9144 h 10000"/>
              <a:gd name="connsiteX18" fmla="*/ 0 w 10000"/>
              <a:gd name="connsiteY18" fmla="*/ 8717 h 10000"/>
              <a:gd name="connsiteX19" fmla="*/ 0 w 10000"/>
              <a:gd name="connsiteY19" fmla="*/ 8503 h 10000"/>
              <a:gd name="connsiteX20" fmla="*/ 0 w 10000"/>
              <a:gd name="connsiteY20" fmla="*/ 8289 h 10000"/>
              <a:gd name="connsiteX21" fmla="*/ 417 w 10000"/>
              <a:gd name="connsiteY21" fmla="*/ 8289 h 10000"/>
              <a:gd name="connsiteX22" fmla="*/ 1256 w 10000"/>
              <a:gd name="connsiteY22" fmla="*/ 8289 h 10000"/>
              <a:gd name="connsiteX23" fmla="*/ 1676 w 10000"/>
              <a:gd name="connsiteY23" fmla="*/ 8075 h 10000"/>
              <a:gd name="connsiteX24" fmla="*/ 2092 w 10000"/>
              <a:gd name="connsiteY24" fmla="*/ 7888 h 10000"/>
              <a:gd name="connsiteX25" fmla="*/ 2092 w 10000"/>
              <a:gd name="connsiteY25" fmla="*/ 7888 h 10000"/>
              <a:gd name="connsiteX26" fmla="*/ 2511 w 10000"/>
              <a:gd name="connsiteY26" fmla="*/ 7674 h 10000"/>
              <a:gd name="connsiteX27" fmla="*/ 2511 w 10000"/>
              <a:gd name="connsiteY27" fmla="*/ 7460 h 10000"/>
              <a:gd name="connsiteX28" fmla="*/ 2930 w 10000"/>
              <a:gd name="connsiteY28" fmla="*/ 7032 h 10000"/>
              <a:gd name="connsiteX29" fmla="*/ 2930 w 10000"/>
              <a:gd name="connsiteY29" fmla="*/ 6604 h 10000"/>
              <a:gd name="connsiteX30" fmla="*/ 3297 w 10000"/>
              <a:gd name="connsiteY30" fmla="*/ 6176 h 10000"/>
              <a:gd name="connsiteX31" fmla="*/ 3297 w 10000"/>
              <a:gd name="connsiteY31" fmla="*/ 5749 h 10000"/>
              <a:gd name="connsiteX32" fmla="*/ 3719 w 10000"/>
              <a:gd name="connsiteY32" fmla="*/ 5321 h 10000"/>
              <a:gd name="connsiteX33" fmla="*/ 4134 w 10000"/>
              <a:gd name="connsiteY33" fmla="*/ 4251 h 10000"/>
              <a:gd name="connsiteX34" fmla="*/ 4555 w 10000"/>
              <a:gd name="connsiteY34" fmla="*/ 3396 h 10000"/>
              <a:gd name="connsiteX35" fmla="*/ 4555 w 10000"/>
              <a:gd name="connsiteY35" fmla="*/ 2781 h 10000"/>
              <a:gd name="connsiteX36" fmla="*/ 4555 w 10000"/>
              <a:gd name="connsiteY36" fmla="*/ 2353 h 10000"/>
              <a:gd name="connsiteX37" fmla="*/ 4555 w 10000"/>
              <a:gd name="connsiteY37" fmla="*/ 2139 h 10000"/>
              <a:gd name="connsiteX38" fmla="*/ 4555 w 10000"/>
              <a:gd name="connsiteY38" fmla="*/ 1925 h 10000"/>
              <a:gd name="connsiteX39" fmla="*/ 4134 w 10000"/>
              <a:gd name="connsiteY39" fmla="*/ 1711 h 10000"/>
              <a:gd name="connsiteX40" fmla="*/ 3719 w 10000"/>
              <a:gd name="connsiteY40" fmla="*/ 1497 h 10000"/>
              <a:gd name="connsiteX41" fmla="*/ 3297 w 10000"/>
              <a:gd name="connsiteY41" fmla="*/ 1497 h 10000"/>
              <a:gd name="connsiteX42" fmla="*/ 2511 w 10000"/>
              <a:gd name="connsiteY42" fmla="*/ 214 h 10000"/>
              <a:gd name="connsiteX43" fmla="*/ 3297 w 10000"/>
              <a:gd name="connsiteY43" fmla="*/ 214 h 10000"/>
              <a:gd name="connsiteX44" fmla="*/ 4134 w 10000"/>
              <a:gd name="connsiteY44" fmla="*/ 0 h 10000"/>
              <a:gd name="connsiteX45" fmla="*/ 4555 w 10000"/>
              <a:gd name="connsiteY45" fmla="*/ 0 h 10000"/>
              <a:gd name="connsiteX46" fmla="*/ 4973 w 10000"/>
              <a:gd name="connsiteY46" fmla="*/ 0 h 10000"/>
              <a:gd name="connsiteX47" fmla="*/ 5391 w 10000"/>
              <a:gd name="connsiteY47" fmla="*/ 214 h 10000"/>
              <a:gd name="connsiteX48" fmla="*/ 6229 w 10000"/>
              <a:gd name="connsiteY48" fmla="*/ 214 h 10000"/>
              <a:gd name="connsiteX49" fmla="*/ 7069 w 10000"/>
              <a:gd name="connsiteY49" fmla="*/ 428 h 10000"/>
              <a:gd name="connsiteX50" fmla="*/ 7906 w 10000"/>
              <a:gd name="connsiteY50" fmla="*/ 856 h 10000"/>
              <a:gd name="connsiteX51" fmla="*/ 8743 w 10000"/>
              <a:gd name="connsiteY51" fmla="*/ 1070 h 10000"/>
              <a:gd name="connsiteX52" fmla="*/ 9580 w 10000"/>
              <a:gd name="connsiteY52" fmla="*/ 1283 h 10000"/>
              <a:gd name="connsiteX53" fmla="*/ 10000 w 10000"/>
              <a:gd name="connsiteY53" fmla="*/ 1497 h 10000"/>
              <a:gd name="connsiteX54" fmla="*/ 10000 w 10000"/>
              <a:gd name="connsiteY54" fmla="*/ 1497 h 10000"/>
              <a:gd name="connsiteX55" fmla="*/ 10000 w 10000"/>
              <a:gd name="connsiteY55" fmla="*/ 1925 h 10000"/>
              <a:gd name="connsiteX56" fmla="*/ 9160 w 10000"/>
              <a:gd name="connsiteY56" fmla="*/ 2139 h 10000"/>
              <a:gd name="connsiteX57" fmla="*/ 9160 w 10000"/>
              <a:gd name="connsiteY57" fmla="*/ 2353 h 10000"/>
              <a:gd name="connsiteX58" fmla="*/ 8743 w 10000"/>
              <a:gd name="connsiteY58" fmla="*/ 2567 h 10000"/>
              <a:gd name="connsiteX59" fmla="*/ 8743 w 10000"/>
              <a:gd name="connsiteY59" fmla="*/ 2781 h 10000"/>
              <a:gd name="connsiteX60" fmla="*/ 8324 w 10000"/>
              <a:gd name="connsiteY60" fmla="*/ 3182 h 10000"/>
              <a:gd name="connsiteX61" fmla="*/ 7906 w 10000"/>
              <a:gd name="connsiteY61" fmla="*/ 3610 h 10000"/>
              <a:gd name="connsiteX62" fmla="*/ 7906 w 10000"/>
              <a:gd name="connsiteY62" fmla="*/ 4037 h 10000"/>
              <a:gd name="connsiteX63" fmla="*/ 7483 w 10000"/>
              <a:gd name="connsiteY63" fmla="*/ 4679 h 10000"/>
              <a:gd name="connsiteX64" fmla="*/ 7069 w 10000"/>
              <a:gd name="connsiteY64" fmla="*/ 5321 h 10000"/>
              <a:gd name="connsiteX65" fmla="*/ 7069 w 10000"/>
              <a:gd name="connsiteY65" fmla="*/ 5321 h 10000"/>
              <a:gd name="connsiteX0" fmla="*/ 7069 w 10000"/>
              <a:gd name="connsiteY0" fmla="*/ 5321 h 10000"/>
              <a:gd name="connsiteX1" fmla="*/ 6648 w 10000"/>
              <a:gd name="connsiteY1" fmla="*/ 6176 h 10000"/>
              <a:gd name="connsiteX2" fmla="*/ 6648 w 10000"/>
              <a:gd name="connsiteY2" fmla="*/ 6604 h 10000"/>
              <a:gd name="connsiteX3" fmla="*/ 6229 w 10000"/>
              <a:gd name="connsiteY3" fmla="*/ 7246 h 10000"/>
              <a:gd name="connsiteX4" fmla="*/ 5810 w 10000"/>
              <a:gd name="connsiteY4" fmla="*/ 7674 h 10000"/>
              <a:gd name="connsiteX5" fmla="*/ 5810 w 10000"/>
              <a:gd name="connsiteY5" fmla="*/ 8075 h 10000"/>
              <a:gd name="connsiteX6" fmla="*/ 5391 w 10000"/>
              <a:gd name="connsiteY6" fmla="*/ 8503 h 10000"/>
              <a:gd name="connsiteX7" fmla="*/ 5391 w 10000"/>
              <a:gd name="connsiteY7" fmla="*/ 8717 h 10000"/>
              <a:gd name="connsiteX8" fmla="*/ 4973 w 10000"/>
              <a:gd name="connsiteY8" fmla="*/ 9144 h 10000"/>
              <a:gd name="connsiteX9" fmla="*/ 4555 w 10000"/>
              <a:gd name="connsiteY9" fmla="*/ 9572 h 10000"/>
              <a:gd name="connsiteX10" fmla="*/ 4134 w 10000"/>
              <a:gd name="connsiteY10" fmla="*/ 9786 h 10000"/>
              <a:gd name="connsiteX11" fmla="*/ 3719 w 10000"/>
              <a:gd name="connsiteY11" fmla="*/ 10000 h 10000"/>
              <a:gd name="connsiteX12" fmla="*/ 3297 w 10000"/>
              <a:gd name="connsiteY12" fmla="*/ 10000 h 10000"/>
              <a:gd name="connsiteX13" fmla="*/ 2930 w 10000"/>
              <a:gd name="connsiteY13" fmla="*/ 10000 h 10000"/>
              <a:gd name="connsiteX14" fmla="*/ 2511 w 10000"/>
              <a:gd name="connsiteY14" fmla="*/ 9786 h 10000"/>
              <a:gd name="connsiteX15" fmla="*/ 2092 w 10000"/>
              <a:gd name="connsiteY15" fmla="*/ 9572 h 10000"/>
              <a:gd name="connsiteX16" fmla="*/ 1256 w 10000"/>
              <a:gd name="connsiteY16" fmla="*/ 9358 h 10000"/>
              <a:gd name="connsiteX17" fmla="*/ 417 w 10000"/>
              <a:gd name="connsiteY17" fmla="*/ 9144 h 10000"/>
              <a:gd name="connsiteX18" fmla="*/ 0 w 10000"/>
              <a:gd name="connsiteY18" fmla="*/ 8717 h 10000"/>
              <a:gd name="connsiteX19" fmla="*/ 0 w 10000"/>
              <a:gd name="connsiteY19" fmla="*/ 8503 h 10000"/>
              <a:gd name="connsiteX20" fmla="*/ 0 w 10000"/>
              <a:gd name="connsiteY20" fmla="*/ 8289 h 10000"/>
              <a:gd name="connsiteX21" fmla="*/ 417 w 10000"/>
              <a:gd name="connsiteY21" fmla="*/ 8289 h 10000"/>
              <a:gd name="connsiteX22" fmla="*/ 1256 w 10000"/>
              <a:gd name="connsiteY22" fmla="*/ 8289 h 10000"/>
              <a:gd name="connsiteX23" fmla="*/ 1676 w 10000"/>
              <a:gd name="connsiteY23" fmla="*/ 8075 h 10000"/>
              <a:gd name="connsiteX24" fmla="*/ 2092 w 10000"/>
              <a:gd name="connsiteY24" fmla="*/ 7888 h 10000"/>
              <a:gd name="connsiteX25" fmla="*/ 2092 w 10000"/>
              <a:gd name="connsiteY25" fmla="*/ 7888 h 10000"/>
              <a:gd name="connsiteX26" fmla="*/ 2511 w 10000"/>
              <a:gd name="connsiteY26" fmla="*/ 7674 h 10000"/>
              <a:gd name="connsiteX27" fmla="*/ 2511 w 10000"/>
              <a:gd name="connsiteY27" fmla="*/ 7460 h 10000"/>
              <a:gd name="connsiteX28" fmla="*/ 2930 w 10000"/>
              <a:gd name="connsiteY28" fmla="*/ 7032 h 10000"/>
              <a:gd name="connsiteX29" fmla="*/ 2930 w 10000"/>
              <a:gd name="connsiteY29" fmla="*/ 6604 h 10000"/>
              <a:gd name="connsiteX30" fmla="*/ 3297 w 10000"/>
              <a:gd name="connsiteY30" fmla="*/ 6176 h 10000"/>
              <a:gd name="connsiteX31" fmla="*/ 3297 w 10000"/>
              <a:gd name="connsiteY31" fmla="*/ 5749 h 10000"/>
              <a:gd name="connsiteX32" fmla="*/ 3719 w 10000"/>
              <a:gd name="connsiteY32" fmla="*/ 5321 h 10000"/>
              <a:gd name="connsiteX33" fmla="*/ 4134 w 10000"/>
              <a:gd name="connsiteY33" fmla="*/ 4251 h 10000"/>
              <a:gd name="connsiteX34" fmla="*/ 4555 w 10000"/>
              <a:gd name="connsiteY34" fmla="*/ 3396 h 10000"/>
              <a:gd name="connsiteX35" fmla="*/ 4555 w 10000"/>
              <a:gd name="connsiteY35" fmla="*/ 2781 h 10000"/>
              <a:gd name="connsiteX36" fmla="*/ 4555 w 10000"/>
              <a:gd name="connsiteY36" fmla="*/ 2353 h 10000"/>
              <a:gd name="connsiteX37" fmla="*/ 4555 w 10000"/>
              <a:gd name="connsiteY37" fmla="*/ 2139 h 10000"/>
              <a:gd name="connsiteX38" fmla="*/ 4555 w 10000"/>
              <a:gd name="connsiteY38" fmla="*/ 1925 h 10000"/>
              <a:gd name="connsiteX39" fmla="*/ 4134 w 10000"/>
              <a:gd name="connsiteY39" fmla="*/ 1711 h 10000"/>
              <a:gd name="connsiteX40" fmla="*/ 3719 w 10000"/>
              <a:gd name="connsiteY40" fmla="*/ 1497 h 10000"/>
              <a:gd name="connsiteX41" fmla="*/ 3297 w 10000"/>
              <a:gd name="connsiteY41" fmla="*/ 1497 h 10000"/>
              <a:gd name="connsiteX42" fmla="*/ 3297 w 10000"/>
              <a:gd name="connsiteY42" fmla="*/ 214 h 10000"/>
              <a:gd name="connsiteX43" fmla="*/ 4134 w 10000"/>
              <a:gd name="connsiteY43" fmla="*/ 0 h 10000"/>
              <a:gd name="connsiteX44" fmla="*/ 4555 w 10000"/>
              <a:gd name="connsiteY44" fmla="*/ 0 h 10000"/>
              <a:gd name="connsiteX45" fmla="*/ 4973 w 10000"/>
              <a:gd name="connsiteY45" fmla="*/ 0 h 10000"/>
              <a:gd name="connsiteX46" fmla="*/ 5391 w 10000"/>
              <a:gd name="connsiteY46" fmla="*/ 214 h 10000"/>
              <a:gd name="connsiteX47" fmla="*/ 6229 w 10000"/>
              <a:gd name="connsiteY47" fmla="*/ 214 h 10000"/>
              <a:gd name="connsiteX48" fmla="*/ 7069 w 10000"/>
              <a:gd name="connsiteY48" fmla="*/ 428 h 10000"/>
              <a:gd name="connsiteX49" fmla="*/ 7906 w 10000"/>
              <a:gd name="connsiteY49" fmla="*/ 856 h 10000"/>
              <a:gd name="connsiteX50" fmla="*/ 8743 w 10000"/>
              <a:gd name="connsiteY50" fmla="*/ 1070 h 10000"/>
              <a:gd name="connsiteX51" fmla="*/ 9580 w 10000"/>
              <a:gd name="connsiteY51" fmla="*/ 1283 h 10000"/>
              <a:gd name="connsiteX52" fmla="*/ 10000 w 10000"/>
              <a:gd name="connsiteY52" fmla="*/ 1497 h 10000"/>
              <a:gd name="connsiteX53" fmla="*/ 10000 w 10000"/>
              <a:gd name="connsiteY53" fmla="*/ 1497 h 10000"/>
              <a:gd name="connsiteX54" fmla="*/ 10000 w 10000"/>
              <a:gd name="connsiteY54" fmla="*/ 1925 h 10000"/>
              <a:gd name="connsiteX55" fmla="*/ 9160 w 10000"/>
              <a:gd name="connsiteY55" fmla="*/ 2139 h 10000"/>
              <a:gd name="connsiteX56" fmla="*/ 9160 w 10000"/>
              <a:gd name="connsiteY56" fmla="*/ 2353 h 10000"/>
              <a:gd name="connsiteX57" fmla="*/ 8743 w 10000"/>
              <a:gd name="connsiteY57" fmla="*/ 2567 h 10000"/>
              <a:gd name="connsiteX58" fmla="*/ 8743 w 10000"/>
              <a:gd name="connsiteY58" fmla="*/ 2781 h 10000"/>
              <a:gd name="connsiteX59" fmla="*/ 8324 w 10000"/>
              <a:gd name="connsiteY59" fmla="*/ 3182 h 10000"/>
              <a:gd name="connsiteX60" fmla="*/ 7906 w 10000"/>
              <a:gd name="connsiteY60" fmla="*/ 3610 h 10000"/>
              <a:gd name="connsiteX61" fmla="*/ 7906 w 10000"/>
              <a:gd name="connsiteY61" fmla="*/ 4037 h 10000"/>
              <a:gd name="connsiteX62" fmla="*/ 7483 w 10000"/>
              <a:gd name="connsiteY62" fmla="*/ 4679 h 10000"/>
              <a:gd name="connsiteX63" fmla="*/ 7069 w 10000"/>
              <a:gd name="connsiteY63" fmla="*/ 5321 h 10000"/>
              <a:gd name="connsiteX64" fmla="*/ 7069 w 10000"/>
              <a:gd name="connsiteY64" fmla="*/ 5321 h 10000"/>
              <a:gd name="connsiteX0" fmla="*/ 7069 w 10000"/>
              <a:gd name="connsiteY0" fmla="*/ 5321 h 10000"/>
              <a:gd name="connsiteX1" fmla="*/ 6648 w 10000"/>
              <a:gd name="connsiteY1" fmla="*/ 6176 h 10000"/>
              <a:gd name="connsiteX2" fmla="*/ 6648 w 10000"/>
              <a:gd name="connsiteY2" fmla="*/ 6604 h 10000"/>
              <a:gd name="connsiteX3" fmla="*/ 6229 w 10000"/>
              <a:gd name="connsiteY3" fmla="*/ 7246 h 10000"/>
              <a:gd name="connsiteX4" fmla="*/ 5810 w 10000"/>
              <a:gd name="connsiteY4" fmla="*/ 7674 h 10000"/>
              <a:gd name="connsiteX5" fmla="*/ 5810 w 10000"/>
              <a:gd name="connsiteY5" fmla="*/ 8075 h 10000"/>
              <a:gd name="connsiteX6" fmla="*/ 5391 w 10000"/>
              <a:gd name="connsiteY6" fmla="*/ 8503 h 10000"/>
              <a:gd name="connsiteX7" fmla="*/ 5391 w 10000"/>
              <a:gd name="connsiteY7" fmla="*/ 8717 h 10000"/>
              <a:gd name="connsiteX8" fmla="*/ 4973 w 10000"/>
              <a:gd name="connsiteY8" fmla="*/ 9144 h 10000"/>
              <a:gd name="connsiteX9" fmla="*/ 4555 w 10000"/>
              <a:gd name="connsiteY9" fmla="*/ 9572 h 10000"/>
              <a:gd name="connsiteX10" fmla="*/ 4134 w 10000"/>
              <a:gd name="connsiteY10" fmla="*/ 9786 h 10000"/>
              <a:gd name="connsiteX11" fmla="*/ 3719 w 10000"/>
              <a:gd name="connsiteY11" fmla="*/ 10000 h 10000"/>
              <a:gd name="connsiteX12" fmla="*/ 3297 w 10000"/>
              <a:gd name="connsiteY12" fmla="*/ 10000 h 10000"/>
              <a:gd name="connsiteX13" fmla="*/ 2930 w 10000"/>
              <a:gd name="connsiteY13" fmla="*/ 10000 h 10000"/>
              <a:gd name="connsiteX14" fmla="*/ 2511 w 10000"/>
              <a:gd name="connsiteY14" fmla="*/ 9786 h 10000"/>
              <a:gd name="connsiteX15" fmla="*/ 2092 w 10000"/>
              <a:gd name="connsiteY15" fmla="*/ 9572 h 10000"/>
              <a:gd name="connsiteX16" fmla="*/ 1256 w 10000"/>
              <a:gd name="connsiteY16" fmla="*/ 9358 h 10000"/>
              <a:gd name="connsiteX17" fmla="*/ 417 w 10000"/>
              <a:gd name="connsiteY17" fmla="*/ 9144 h 10000"/>
              <a:gd name="connsiteX18" fmla="*/ 0 w 10000"/>
              <a:gd name="connsiteY18" fmla="*/ 8717 h 10000"/>
              <a:gd name="connsiteX19" fmla="*/ 0 w 10000"/>
              <a:gd name="connsiteY19" fmla="*/ 8503 h 10000"/>
              <a:gd name="connsiteX20" fmla="*/ 0 w 10000"/>
              <a:gd name="connsiteY20" fmla="*/ 8289 h 10000"/>
              <a:gd name="connsiteX21" fmla="*/ 417 w 10000"/>
              <a:gd name="connsiteY21" fmla="*/ 8289 h 10000"/>
              <a:gd name="connsiteX22" fmla="*/ 1256 w 10000"/>
              <a:gd name="connsiteY22" fmla="*/ 8289 h 10000"/>
              <a:gd name="connsiteX23" fmla="*/ 1676 w 10000"/>
              <a:gd name="connsiteY23" fmla="*/ 8075 h 10000"/>
              <a:gd name="connsiteX24" fmla="*/ 2092 w 10000"/>
              <a:gd name="connsiteY24" fmla="*/ 7888 h 10000"/>
              <a:gd name="connsiteX25" fmla="*/ 2092 w 10000"/>
              <a:gd name="connsiteY25" fmla="*/ 7888 h 10000"/>
              <a:gd name="connsiteX26" fmla="*/ 2511 w 10000"/>
              <a:gd name="connsiteY26" fmla="*/ 7674 h 10000"/>
              <a:gd name="connsiteX27" fmla="*/ 2511 w 10000"/>
              <a:gd name="connsiteY27" fmla="*/ 7460 h 10000"/>
              <a:gd name="connsiteX28" fmla="*/ 2930 w 10000"/>
              <a:gd name="connsiteY28" fmla="*/ 7032 h 10000"/>
              <a:gd name="connsiteX29" fmla="*/ 2930 w 10000"/>
              <a:gd name="connsiteY29" fmla="*/ 6604 h 10000"/>
              <a:gd name="connsiteX30" fmla="*/ 3297 w 10000"/>
              <a:gd name="connsiteY30" fmla="*/ 6176 h 10000"/>
              <a:gd name="connsiteX31" fmla="*/ 3297 w 10000"/>
              <a:gd name="connsiteY31" fmla="*/ 5749 h 10000"/>
              <a:gd name="connsiteX32" fmla="*/ 3719 w 10000"/>
              <a:gd name="connsiteY32" fmla="*/ 5321 h 10000"/>
              <a:gd name="connsiteX33" fmla="*/ 4134 w 10000"/>
              <a:gd name="connsiteY33" fmla="*/ 4251 h 10000"/>
              <a:gd name="connsiteX34" fmla="*/ 4555 w 10000"/>
              <a:gd name="connsiteY34" fmla="*/ 3396 h 10000"/>
              <a:gd name="connsiteX35" fmla="*/ 4555 w 10000"/>
              <a:gd name="connsiteY35" fmla="*/ 2781 h 10000"/>
              <a:gd name="connsiteX36" fmla="*/ 4555 w 10000"/>
              <a:gd name="connsiteY36" fmla="*/ 2353 h 10000"/>
              <a:gd name="connsiteX37" fmla="*/ 4555 w 10000"/>
              <a:gd name="connsiteY37" fmla="*/ 2139 h 10000"/>
              <a:gd name="connsiteX38" fmla="*/ 4555 w 10000"/>
              <a:gd name="connsiteY38" fmla="*/ 1925 h 10000"/>
              <a:gd name="connsiteX39" fmla="*/ 4134 w 10000"/>
              <a:gd name="connsiteY39" fmla="*/ 1711 h 10000"/>
              <a:gd name="connsiteX40" fmla="*/ 3719 w 10000"/>
              <a:gd name="connsiteY40" fmla="*/ 1497 h 10000"/>
              <a:gd name="connsiteX41" fmla="*/ 3297 w 10000"/>
              <a:gd name="connsiteY41" fmla="*/ 1497 h 10000"/>
              <a:gd name="connsiteX42" fmla="*/ 4134 w 10000"/>
              <a:gd name="connsiteY42" fmla="*/ 0 h 10000"/>
              <a:gd name="connsiteX43" fmla="*/ 4555 w 10000"/>
              <a:gd name="connsiteY43" fmla="*/ 0 h 10000"/>
              <a:gd name="connsiteX44" fmla="*/ 4973 w 10000"/>
              <a:gd name="connsiteY44" fmla="*/ 0 h 10000"/>
              <a:gd name="connsiteX45" fmla="*/ 5391 w 10000"/>
              <a:gd name="connsiteY45" fmla="*/ 214 h 10000"/>
              <a:gd name="connsiteX46" fmla="*/ 6229 w 10000"/>
              <a:gd name="connsiteY46" fmla="*/ 214 h 10000"/>
              <a:gd name="connsiteX47" fmla="*/ 7069 w 10000"/>
              <a:gd name="connsiteY47" fmla="*/ 428 h 10000"/>
              <a:gd name="connsiteX48" fmla="*/ 7906 w 10000"/>
              <a:gd name="connsiteY48" fmla="*/ 856 h 10000"/>
              <a:gd name="connsiteX49" fmla="*/ 8743 w 10000"/>
              <a:gd name="connsiteY49" fmla="*/ 1070 h 10000"/>
              <a:gd name="connsiteX50" fmla="*/ 9580 w 10000"/>
              <a:gd name="connsiteY50" fmla="*/ 1283 h 10000"/>
              <a:gd name="connsiteX51" fmla="*/ 10000 w 10000"/>
              <a:gd name="connsiteY51" fmla="*/ 1497 h 10000"/>
              <a:gd name="connsiteX52" fmla="*/ 10000 w 10000"/>
              <a:gd name="connsiteY52" fmla="*/ 1497 h 10000"/>
              <a:gd name="connsiteX53" fmla="*/ 10000 w 10000"/>
              <a:gd name="connsiteY53" fmla="*/ 1925 h 10000"/>
              <a:gd name="connsiteX54" fmla="*/ 9160 w 10000"/>
              <a:gd name="connsiteY54" fmla="*/ 2139 h 10000"/>
              <a:gd name="connsiteX55" fmla="*/ 9160 w 10000"/>
              <a:gd name="connsiteY55" fmla="*/ 2353 h 10000"/>
              <a:gd name="connsiteX56" fmla="*/ 8743 w 10000"/>
              <a:gd name="connsiteY56" fmla="*/ 2567 h 10000"/>
              <a:gd name="connsiteX57" fmla="*/ 8743 w 10000"/>
              <a:gd name="connsiteY57" fmla="*/ 2781 h 10000"/>
              <a:gd name="connsiteX58" fmla="*/ 8324 w 10000"/>
              <a:gd name="connsiteY58" fmla="*/ 3182 h 10000"/>
              <a:gd name="connsiteX59" fmla="*/ 7906 w 10000"/>
              <a:gd name="connsiteY59" fmla="*/ 3610 h 10000"/>
              <a:gd name="connsiteX60" fmla="*/ 7906 w 10000"/>
              <a:gd name="connsiteY60" fmla="*/ 4037 h 10000"/>
              <a:gd name="connsiteX61" fmla="*/ 7483 w 10000"/>
              <a:gd name="connsiteY61" fmla="*/ 4679 h 10000"/>
              <a:gd name="connsiteX62" fmla="*/ 7069 w 10000"/>
              <a:gd name="connsiteY62" fmla="*/ 5321 h 10000"/>
              <a:gd name="connsiteX63" fmla="*/ 7069 w 10000"/>
              <a:gd name="connsiteY63" fmla="*/ 5321 h 10000"/>
              <a:gd name="connsiteX0" fmla="*/ 7069 w 10000"/>
              <a:gd name="connsiteY0" fmla="*/ 5321 h 10000"/>
              <a:gd name="connsiteX1" fmla="*/ 6648 w 10000"/>
              <a:gd name="connsiteY1" fmla="*/ 6176 h 10000"/>
              <a:gd name="connsiteX2" fmla="*/ 6648 w 10000"/>
              <a:gd name="connsiteY2" fmla="*/ 6604 h 10000"/>
              <a:gd name="connsiteX3" fmla="*/ 6229 w 10000"/>
              <a:gd name="connsiteY3" fmla="*/ 7246 h 10000"/>
              <a:gd name="connsiteX4" fmla="*/ 5810 w 10000"/>
              <a:gd name="connsiteY4" fmla="*/ 7674 h 10000"/>
              <a:gd name="connsiteX5" fmla="*/ 5810 w 10000"/>
              <a:gd name="connsiteY5" fmla="*/ 8075 h 10000"/>
              <a:gd name="connsiteX6" fmla="*/ 5391 w 10000"/>
              <a:gd name="connsiteY6" fmla="*/ 8503 h 10000"/>
              <a:gd name="connsiteX7" fmla="*/ 5391 w 10000"/>
              <a:gd name="connsiteY7" fmla="*/ 8717 h 10000"/>
              <a:gd name="connsiteX8" fmla="*/ 4973 w 10000"/>
              <a:gd name="connsiteY8" fmla="*/ 9144 h 10000"/>
              <a:gd name="connsiteX9" fmla="*/ 4555 w 10000"/>
              <a:gd name="connsiteY9" fmla="*/ 9572 h 10000"/>
              <a:gd name="connsiteX10" fmla="*/ 4134 w 10000"/>
              <a:gd name="connsiteY10" fmla="*/ 9786 h 10000"/>
              <a:gd name="connsiteX11" fmla="*/ 3719 w 10000"/>
              <a:gd name="connsiteY11" fmla="*/ 10000 h 10000"/>
              <a:gd name="connsiteX12" fmla="*/ 3297 w 10000"/>
              <a:gd name="connsiteY12" fmla="*/ 10000 h 10000"/>
              <a:gd name="connsiteX13" fmla="*/ 2930 w 10000"/>
              <a:gd name="connsiteY13" fmla="*/ 10000 h 10000"/>
              <a:gd name="connsiteX14" fmla="*/ 2511 w 10000"/>
              <a:gd name="connsiteY14" fmla="*/ 9786 h 10000"/>
              <a:gd name="connsiteX15" fmla="*/ 2092 w 10000"/>
              <a:gd name="connsiteY15" fmla="*/ 9572 h 10000"/>
              <a:gd name="connsiteX16" fmla="*/ 1256 w 10000"/>
              <a:gd name="connsiteY16" fmla="*/ 9358 h 10000"/>
              <a:gd name="connsiteX17" fmla="*/ 417 w 10000"/>
              <a:gd name="connsiteY17" fmla="*/ 9144 h 10000"/>
              <a:gd name="connsiteX18" fmla="*/ 0 w 10000"/>
              <a:gd name="connsiteY18" fmla="*/ 8717 h 10000"/>
              <a:gd name="connsiteX19" fmla="*/ 0 w 10000"/>
              <a:gd name="connsiteY19" fmla="*/ 8503 h 10000"/>
              <a:gd name="connsiteX20" fmla="*/ 0 w 10000"/>
              <a:gd name="connsiteY20" fmla="*/ 8289 h 10000"/>
              <a:gd name="connsiteX21" fmla="*/ 417 w 10000"/>
              <a:gd name="connsiteY21" fmla="*/ 8289 h 10000"/>
              <a:gd name="connsiteX22" fmla="*/ 1256 w 10000"/>
              <a:gd name="connsiteY22" fmla="*/ 8289 h 10000"/>
              <a:gd name="connsiteX23" fmla="*/ 1676 w 10000"/>
              <a:gd name="connsiteY23" fmla="*/ 8075 h 10000"/>
              <a:gd name="connsiteX24" fmla="*/ 2092 w 10000"/>
              <a:gd name="connsiteY24" fmla="*/ 7888 h 10000"/>
              <a:gd name="connsiteX25" fmla="*/ 2092 w 10000"/>
              <a:gd name="connsiteY25" fmla="*/ 7888 h 10000"/>
              <a:gd name="connsiteX26" fmla="*/ 2511 w 10000"/>
              <a:gd name="connsiteY26" fmla="*/ 7674 h 10000"/>
              <a:gd name="connsiteX27" fmla="*/ 2511 w 10000"/>
              <a:gd name="connsiteY27" fmla="*/ 7460 h 10000"/>
              <a:gd name="connsiteX28" fmla="*/ 2930 w 10000"/>
              <a:gd name="connsiteY28" fmla="*/ 7032 h 10000"/>
              <a:gd name="connsiteX29" fmla="*/ 2930 w 10000"/>
              <a:gd name="connsiteY29" fmla="*/ 6604 h 10000"/>
              <a:gd name="connsiteX30" fmla="*/ 3297 w 10000"/>
              <a:gd name="connsiteY30" fmla="*/ 6176 h 10000"/>
              <a:gd name="connsiteX31" fmla="*/ 3297 w 10000"/>
              <a:gd name="connsiteY31" fmla="*/ 5749 h 10000"/>
              <a:gd name="connsiteX32" fmla="*/ 3719 w 10000"/>
              <a:gd name="connsiteY32" fmla="*/ 5321 h 10000"/>
              <a:gd name="connsiteX33" fmla="*/ 4134 w 10000"/>
              <a:gd name="connsiteY33" fmla="*/ 4251 h 10000"/>
              <a:gd name="connsiteX34" fmla="*/ 4555 w 10000"/>
              <a:gd name="connsiteY34" fmla="*/ 3396 h 10000"/>
              <a:gd name="connsiteX35" fmla="*/ 4555 w 10000"/>
              <a:gd name="connsiteY35" fmla="*/ 2781 h 10000"/>
              <a:gd name="connsiteX36" fmla="*/ 4555 w 10000"/>
              <a:gd name="connsiteY36" fmla="*/ 2353 h 10000"/>
              <a:gd name="connsiteX37" fmla="*/ 4555 w 10000"/>
              <a:gd name="connsiteY37" fmla="*/ 2139 h 10000"/>
              <a:gd name="connsiteX38" fmla="*/ 4555 w 10000"/>
              <a:gd name="connsiteY38" fmla="*/ 1925 h 10000"/>
              <a:gd name="connsiteX39" fmla="*/ 4134 w 10000"/>
              <a:gd name="connsiteY39" fmla="*/ 1711 h 10000"/>
              <a:gd name="connsiteX40" fmla="*/ 3719 w 10000"/>
              <a:gd name="connsiteY40" fmla="*/ 1497 h 10000"/>
              <a:gd name="connsiteX41" fmla="*/ 4134 w 10000"/>
              <a:gd name="connsiteY41" fmla="*/ 0 h 10000"/>
              <a:gd name="connsiteX42" fmla="*/ 4555 w 10000"/>
              <a:gd name="connsiteY42" fmla="*/ 0 h 10000"/>
              <a:gd name="connsiteX43" fmla="*/ 4973 w 10000"/>
              <a:gd name="connsiteY43" fmla="*/ 0 h 10000"/>
              <a:gd name="connsiteX44" fmla="*/ 5391 w 10000"/>
              <a:gd name="connsiteY44" fmla="*/ 214 h 10000"/>
              <a:gd name="connsiteX45" fmla="*/ 6229 w 10000"/>
              <a:gd name="connsiteY45" fmla="*/ 214 h 10000"/>
              <a:gd name="connsiteX46" fmla="*/ 7069 w 10000"/>
              <a:gd name="connsiteY46" fmla="*/ 428 h 10000"/>
              <a:gd name="connsiteX47" fmla="*/ 7906 w 10000"/>
              <a:gd name="connsiteY47" fmla="*/ 856 h 10000"/>
              <a:gd name="connsiteX48" fmla="*/ 8743 w 10000"/>
              <a:gd name="connsiteY48" fmla="*/ 1070 h 10000"/>
              <a:gd name="connsiteX49" fmla="*/ 9580 w 10000"/>
              <a:gd name="connsiteY49" fmla="*/ 1283 h 10000"/>
              <a:gd name="connsiteX50" fmla="*/ 10000 w 10000"/>
              <a:gd name="connsiteY50" fmla="*/ 1497 h 10000"/>
              <a:gd name="connsiteX51" fmla="*/ 10000 w 10000"/>
              <a:gd name="connsiteY51" fmla="*/ 1497 h 10000"/>
              <a:gd name="connsiteX52" fmla="*/ 10000 w 10000"/>
              <a:gd name="connsiteY52" fmla="*/ 1925 h 10000"/>
              <a:gd name="connsiteX53" fmla="*/ 9160 w 10000"/>
              <a:gd name="connsiteY53" fmla="*/ 2139 h 10000"/>
              <a:gd name="connsiteX54" fmla="*/ 9160 w 10000"/>
              <a:gd name="connsiteY54" fmla="*/ 2353 h 10000"/>
              <a:gd name="connsiteX55" fmla="*/ 8743 w 10000"/>
              <a:gd name="connsiteY55" fmla="*/ 2567 h 10000"/>
              <a:gd name="connsiteX56" fmla="*/ 8743 w 10000"/>
              <a:gd name="connsiteY56" fmla="*/ 2781 h 10000"/>
              <a:gd name="connsiteX57" fmla="*/ 8324 w 10000"/>
              <a:gd name="connsiteY57" fmla="*/ 3182 h 10000"/>
              <a:gd name="connsiteX58" fmla="*/ 7906 w 10000"/>
              <a:gd name="connsiteY58" fmla="*/ 3610 h 10000"/>
              <a:gd name="connsiteX59" fmla="*/ 7906 w 10000"/>
              <a:gd name="connsiteY59" fmla="*/ 4037 h 10000"/>
              <a:gd name="connsiteX60" fmla="*/ 7483 w 10000"/>
              <a:gd name="connsiteY60" fmla="*/ 4679 h 10000"/>
              <a:gd name="connsiteX61" fmla="*/ 7069 w 10000"/>
              <a:gd name="connsiteY61" fmla="*/ 5321 h 10000"/>
              <a:gd name="connsiteX62" fmla="*/ 7069 w 10000"/>
              <a:gd name="connsiteY62" fmla="*/ 5321 h 10000"/>
              <a:gd name="connsiteX0" fmla="*/ 7069 w 10000"/>
              <a:gd name="connsiteY0" fmla="*/ 5321 h 10000"/>
              <a:gd name="connsiteX1" fmla="*/ 6648 w 10000"/>
              <a:gd name="connsiteY1" fmla="*/ 6176 h 10000"/>
              <a:gd name="connsiteX2" fmla="*/ 6648 w 10000"/>
              <a:gd name="connsiteY2" fmla="*/ 6604 h 10000"/>
              <a:gd name="connsiteX3" fmla="*/ 6229 w 10000"/>
              <a:gd name="connsiteY3" fmla="*/ 7246 h 10000"/>
              <a:gd name="connsiteX4" fmla="*/ 5810 w 10000"/>
              <a:gd name="connsiteY4" fmla="*/ 7674 h 10000"/>
              <a:gd name="connsiteX5" fmla="*/ 5810 w 10000"/>
              <a:gd name="connsiteY5" fmla="*/ 8075 h 10000"/>
              <a:gd name="connsiteX6" fmla="*/ 5391 w 10000"/>
              <a:gd name="connsiteY6" fmla="*/ 8503 h 10000"/>
              <a:gd name="connsiteX7" fmla="*/ 5391 w 10000"/>
              <a:gd name="connsiteY7" fmla="*/ 8717 h 10000"/>
              <a:gd name="connsiteX8" fmla="*/ 4973 w 10000"/>
              <a:gd name="connsiteY8" fmla="*/ 9144 h 10000"/>
              <a:gd name="connsiteX9" fmla="*/ 4555 w 10000"/>
              <a:gd name="connsiteY9" fmla="*/ 9572 h 10000"/>
              <a:gd name="connsiteX10" fmla="*/ 4134 w 10000"/>
              <a:gd name="connsiteY10" fmla="*/ 9786 h 10000"/>
              <a:gd name="connsiteX11" fmla="*/ 3719 w 10000"/>
              <a:gd name="connsiteY11" fmla="*/ 10000 h 10000"/>
              <a:gd name="connsiteX12" fmla="*/ 3297 w 10000"/>
              <a:gd name="connsiteY12" fmla="*/ 10000 h 10000"/>
              <a:gd name="connsiteX13" fmla="*/ 2930 w 10000"/>
              <a:gd name="connsiteY13" fmla="*/ 10000 h 10000"/>
              <a:gd name="connsiteX14" fmla="*/ 2511 w 10000"/>
              <a:gd name="connsiteY14" fmla="*/ 9786 h 10000"/>
              <a:gd name="connsiteX15" fmla="*/ 2092 w 10000"/>
              <a:gd name="connsiteY15" fmla="*/ 9572 h 10000"/>
              <a:gd name="connsiteX16" fmla="*/ 1256 w 10000"/>
              <a:gd name="connsiteY16" fmla="*/ 9358 h 10000"/>
              <a:gd name="connsiteX17" fmla="*/ 417 w 10000"/>
              <a:gd name="connsiteY17" fmla="*/ 9144 h 10000"/>
              <a:gd name="connsiteX18" fmla="*/ 0 w 10000"/>
              <a:gd name="connsiteY18" fmla="*/ 8717 h 10000"/>
              <a:gd name="connsiteX19" fmla="*/ 0 w 10000"/>
              <a:gd name="connsiteY19" fmla="*/ 8503 h 10000"/>
              <a:gd name="connsiteX20" fmla="*/ 0 w 10000"/>
              <a:gd name="connsiteY20" fmla="*/ 8289 h 10000"/>
              <a:gd name="connsiteX21" fmla="*/ 417 w 10000"/>
              <a:gd name="connsiteY21" fmla="*/ 8289 h 10000"/>
              <a:gd name="connsiteX22" fmla="*/ 1256 w 10000"/>
              <a:gd name="connsiteY22" fmla="*/ 8289 h 10000"/>
              <a:gd name="connsiteX23" fmla="*/ 1676 w 10000"/>
              <a:gd name="connsiteY23" fmla="*/ 8075 h 10000"/>
              <a:gd name="connsiteX24" fmla="*/ 2092 w 10000"/>
              <a:gd name="connsiteY24" fmla="*/ 7888 h 10000"/>
              <a:gd name="connsiteX25" fmla="*/ 2092 w 10000"/>
              <a:gd name="connsiteY25" fmla="*/ 7888 h 10000"/>
              <a:gd name="connsiteX26" fmla="*/ 2511 w 10000"/>
              <a:gd name="connsiteY26" fmla="*/ 7674 h 10000"/>
              <a:gd name="connsiteX27" fmla="*/ 2511 w 10000"/>
              <a:gd name="connsiteY27" fmla="*/ 7460 h 10000"/>
              <a:gd name="connsiteX28" fmla="*/ 2930 w 10000"/>
              <a:gd name="connsiteY28" fmla="*/ 7032 h 10000"/>
              <a:gd name="connsiteX29" fmla="*/ 2930 w 10000"/>
              <a:gd name="connsiteY29" fmla="*/ 6604 h 10000"/>
              <a:gd name="connsiteX30" fmla="*/ 3297 w 10000"/>
              <a:gd name="connsiteY30" fmla="*/ 6176 h 10000"/>
              <a:gd name="connsiteX31" fmla="*/ 3297 w 10000"/>
              <a:gd name="connsiteY31" fmla="*/ 5749 h 10000"/>
              <a:gd name="connsiteX32" fmla="*/ 3719 w 10000"/>
              <a:gd name="connsiteY32" fmla="*/ 5321 h 10000"/>
              <a:gd name="connsiteX33" fmla="*/ 4134 w 10000"/>
              <a:gd name="connsiteY33" fmla="*/ 4251 h 10000"/>
              <a:gd name="connsiteX34" fmla="*/ 4555 w 10000"/>
              <a:gd name="connsiteY34" fmla="*/ 3396 h 10000"/>
              <a:gd name="connsiteX35" fmla="*/ 4555 w 10000"/>
              <a:gd name="connsiteY35" fmla="*/ 2781 h 10000"/>
              <a:gd name="connsiteX36" fmla="*/ 4555 w 10000"/>
              <a:gd name="connsiteY36" fmla="*/ 2353 h 10000"/>
              <a:gd name="connsiteX37" fmla="*/ 4555 w 10000"/>
              <a:gd name="connsiteY37" fmla="*/ 2139 h 10000"/>
              <a:gd name="connsiteX38" fmla="*/ 4555 w 10000"/>
              <a:gd name="connsiteY38" fmla="*/ 1925 h 10000"/>
              <a:gd name="connsiteX39" fmla="*/ 4134 w 10000"/>
              <a:gd name="connsiteY39" fmla="*/ 1711 h 10000"/>
              <a:gd name="connsiteX40" fmla="*/ 3719 w 10000"/>
              <a:gd name="connsiteY40" fmla="*/ 1497 h 10000"/>
              <a:gd name="connsiteX41" fmla="*/ 4134 w 10000"/>
              <a:gd name="connsiteY41" fmla="*/ 0 h 10000"/>
              <a:gd name="connsiteX42" fmla="*/ 4973 w 10000"/>
              <a:gd name="connsiteY42" fmla="*/ 0 h 10000"/>
              <a:gd name="connsiteX43" fmla="*/ 5391 w 10000"/>
              <a:gd name="connsiteY43" fmla="*/ 214 h 10000"/>
              <a:gd name="connsiteX44" fmla="*/ 6229 w 10000"/>
              <a:gd name="connsiteY44" fmla="*/ 214 h 10000"/>
              <a:gd name="connsiteX45" fmla="*/ 7069 w 10000"/>
              <a:gd name="connsiteY45" fmla="*/ 428 h 10000"/>
              <a:gd name="connsiteX46" fmla="*/ 7906 w 10000"/>
              <a:gd name="connsiteY46" fmla="*/ 856 h 10000"/>
              <a:gd name="connsiteX47" fmla="*/ 8743 w 10000"/>
              <a:gd name="connsiteY47" fmla="*/ 1070 h 10000"/>
              <a:gd name="connsiteX48" fmla="*/ 9580 w 10000"/>
              <a:gd name="connsiteY48" fmla="*/ 1283 h 10000"/>
              <a:gd name="connsiteX49" fmla="*/ 10000 w 10000"/>
              <a:gd name="connsiteY49" fmla="*/ 1497 h 10000"/>
              <a:gd name="connsiteX50" fmla="*/ 10000 w 10000"/>
              <a:gd name="connsiteY50" fmla="*/ 1497 h 10000"/>
              <a:gd name="connsiteX51" fmla="*/ 10000 w 10000"/>
              <a:gd name="connsiteY51" fmla="*/ 1925 h 10000"/>
              <a:gd name="connsiteX52" fmla="*/ 9160 w 10000"/>
              <a:gd name="connsiteY52" fmla="*/ 2139 h 10000"/>
              <a:gd name="connsiteX53" fmla="*/ 9160 w 10000"/>
              <a:gd name="connsiteY53" fmla="*/ 2353 h 10000"/>
              <a:gd name="connsiteX54" fmla="*/ 8743 w 10000"/>
              <a:gd name="connsiteY54" fmla="*/ 2567 h 10000"/>
              <a:gd name="connsiteX55" fmla="*/ 8743 w 10000"/>
              <a:gd name="connsiteY55" fmla="*/ 2781 h 10000"/>
              <a:gd name="connsiteX56" fmla="*/ 8324 w 10000"/>
              <a:gd name="connsiteY56" fmla="*/ 3182 h 10000"/>
              <a:gd name="connsiteX57" fmla="*/ 7906 w 10000"/>
              <a:gd name="connsiteY57" fmla="*/ 3610 h 10000"/>
              <a:gd name="connsiteX58" fmla="*/ 7906 w 10000"/>
              <a:gd name="connsiteY58" fmla="*/ 4037 h 10000"/>
              <a:gd name="connsiteX59" fmla="*/ 7483 w 10000"/>
              <a:gd name="connsiteY59" fmla="*/ 4679 h 10000"/>
              <a:gd name="connsiteX60" fmla="*/ 7069 w 10000"/>
              <a:gd name="connsiteY60" fmla="*/ 5321 h 10000"/>
              <a:gd name="connsiteX61" fmla="*/ 7069 w 10000"/>
              <a:gd name="connsiteY61" fmla="*/ 5321 h 10000"/>
              <a:gd name="connsiteX0" fmla="*/ 7069 w 10000"/>
              <a:gd name="connsiteY0" fmla="*/ 5321 h 10000"/>
              <a:gd name="connsiteX1" fmla="*/ 6648 w 10000"/>
              <a:gd name="connsiteY1" fmla="*/ 6176 h 10000"/>
              <a:gd name="connsiteX2" fmla="*/ 6648 w 10000"/>
              <a:gd name="connsiteY2" fmla="*/ 6604 h 10000"/>
              <a:gd name="connsiteX3" fmla="*/ 6229 w 10000"/>
              <a:gd name="connsiteY3" fmla="*/ 7246 h 10000"/>
              <a:gd name="connsiteX4" fmla="*/ 5810 w 10000"/>
              <a:gd name="connsiteY4" fmla="*/ 7674 h 10000"/>
              <a:gd name="connsiteX5" fmla="*/ 5810 w 10000"/>
              <a:gd name="connsiteY5" fmla="*/ 8075 h 10000"/>
              <a:gd name="connsiteX6" fmla="*/ 5391 w 10000"/>
              <a:gd name="connsiteY6" fmla="*/ 8503 h 10000"/>
              <a:gd name="connsiteX7" fmla="*/ 5391 w 10000"/>
              <a:gd name="connsiteY7" fmla="*/ 8717 h 10000"/>
              <a:gd name="connsiteX8" fmla="*/ 4973 w 10000"/>
              <a:gd name="connsiteY8" fmla="*/ 9144 h 10000"/>
              <a:gd name="connsiteX9" fmla="*/ 4555 w 10000"/>
              <a:gd name="connsiteY9" fmla="*/ 9572 h 10000"/>
              <a:gd name="connsiteX10" fmla="*/ 4134 w 10000"/>
              <a:gd name="connsiteY10" fmla="*/ 9786 h 10000"/>
              <a:gd name="connsiteX11" fmla="*/ 3719 w 10000"/>
              <a:gd name="connsiteY11" fmla="*/ 10000 h 10000"/>
              <a:gd name="connsiteX12" fmla="*/ 3297 w 10000"/>
              <a:gd name="connsiteY12" fmla="*/ 10000 h 10000"/>
              <a:gd name="connsiteX13" fmla="*/ 2930 w 10000"/>
              <a:gd name="connsiteY13" fmla="*/ 10000 h 10000"/>
              <a:gd name="connsiteX14" fmla="*/ 2511 w 10000"/>
              <a:gd name="connsiteY14" fmla="*/ 9786 h 10000"/>
              <a:gd name="connsiteX15" fmla="*/ 2092 w 10000"/>
              <a:gd name="connsiteY15" fmla="*/ 9572 h 10000"/>
              <a:gd name="connsiteX16" fmla="*/ 1256 w 10000"/>
              <a:gd name="connsiteY16" fmla="*/ 9358 h 10000"/>
              <a:gd name="connsiteX17" fmla="*/ 417 w 10000"/>
              <a:gd name="connsiteY17" fmla="*/ 9144 h 10000"/>
              <a:gd name="connsiteX18" fmla="*/ 0 w 10000"/>
              <a:gd name="connsiteY18" fmla="*/ 8717 h 10000"/>
              <a:gd name="connsiteX19" fmla="*/ 0 w 10000"/>
              <a:gd name="connsiteY19" fmla="*/ 8503 h 10000"/>
              <a:gd name="connsiteX20" fmla="*/ 0 w 10000"/>
              <a:gd name="connsiteY20" fmla="*/ 8289 h 10000"/>
              <a:gd name="connsiteX21" fmla="*/ 417 w 10000"/>
              <a:gd name="connsiteY21" fmla="*/ 8289 h 10000"/>
              <a:gd name="connsiteX22" fmla="*/ 1256 w 10000"/>
              <a:gd name="connsiteY22" fmla="*/ 8289 h 10000"/>
              <a:gd name="connsiteX23" fmla="*/ 1676 w 10000"/>
              <a:gd name="connsiteY23" fmla="*/ 8075 h 10000"/>
              <a:gd name="connsiteX24" fmla="*/ 2092 w 10000"/>
              <a:gd name="connsiteY24" fmla="*/ 7888 h 10000"/>
              <a:gd name="connsiteX25" fmla="*/ 2092 w 10000"/>
              <a:gd name="connsiteY25" fmla="*/ 7888 h 10000"/>
              <a:gd name="connsiteX26" fmla="*/ 2511 w 10000"/>
              <a:gd name="connsiteY26" fmla="*/ 7674 h 10000"/>
              <a:gd name="connsiteX27" fmla="*/ 2511 w 10000"/>
              <a:gd name="connsiteY27" fmla="*/ 7460 h 10000"/>
              <a:gd name="connsiteX28" fmla="*/ 2930 w 10000"/>
              <a:gd name="connsiteY28" fmla="*/ 7032 h 10000"/>
              <a:gd name="connsiteX29" fmla="*/ 2930 w 10000"/>
              <a:gd name="connsiteY29" fmla="*/ 6604 h 10000"/>
              <a:gd name="connsiteX30" fmla="*/ 3297 w 10000"/>
              <a:gd name="connsiteY30" fmla="*/ 6176 h 10000"/>
              <a:gd name="connsiteX31" fmla="*/ 3297 w 10000"/>
              <a:gd name="connsiteY31" fmla="*/ 5749 h 10000"/>
              <a:gd name="connsiteX32" fmla="*/ 3719 w 10000"/>
              <a:gd name="connsiteY32" fmla="*/ 5321 h 10000"/>
              <a:gd name="connsiteX33" fmla="*/ 4134 w 10000"/>
              <a:gd name="connsiteY33" fmla="*/ 4251 h 10000"/>
              <a:gd name="connsiteX34" fmla="*/ 4555 w 10000"/>
              <a:gd name="connsiteY34" fmla="*/ 3396 h 10000"/>
              <a:gd name="connsiteX35" fmla="*/ 4555 w 10000"/>
              <a:gd name="connsiteY35" fmla="*/ 2781 h 10000"/>
              <a:gd name="connsiteX36" fmla="*/ 4555 w 10000"/>
              <a:gd name="connsiteY36" fmla="*/ 2353 h 10000"/>
              <a:gd name="connsiteX37" fmla="*/ 4555 w 10000"/>
              <a:gd name="connsiteY37" fmla="*/ 2139 h 10000"/>
              <a:gd name="connsiteX38" fmla="*/ 4555 w 10000"/>
              <a:gd name="connsiteY38" fmla="*/ 1925 h 10000"/>
              <a:gd name="connsiteX39" fmla="*/ 4134 w 10000"/>
              <a:gd name="connsiteY39" fmla="*/ 1711 h 10000"/>
              <a:gd name="connsiteX40" fmla="*/ 3719 w 10000"/>
              <a:gd name="connsiteY40" fmla="*/ 1497 h 10000"/>
              <a:gd name="connsiteX41" fmla="*/ 4973 w 10000"/>
              <a:gd name="connsiteY41" fmla="*/ 0 h 10000"/>
              <a:gd name="connsiteX42" fmla="*/ 5391 w 10000"/>
              <a:gd name="connsiteY42" fmla="*/ 214 h 10000"/>
              <a:gd name="connsiteX43" fmla="*/ 6229 w 10000"/>
              <a:gd name="connsiteY43" fmla="*/ 214 h 10000"/>
              <a:gd name="connsiteX44" fmla="*/ 7069 w 10000"/>
              <a:gd name="connsiteY44" fmla="*/ 428 h 10000"/>
              <a:gd name="connsiteX45" fmla="*/ 7906 w 10000"/>
              <a:gd name="connsiteY45" fmla="*/ 856 h 10000"/>
              <a:gd name="connsiteX46" fmla="*/ 8743 w 10000"/>
              <a:gd name="connsiteY46" fmla="*/ 1070 h 10000"/>
              <a:gd name="connsiteX47" fmla="*/ 9580 w 10000"/>
              <a:gd name="connsiteY47" fmla="*/ 1283 h 10000"/>
              <a:gd name="connsiteX48" fmla="*/ 10000 w 10000"/>
              <a:gd name="connsiteY48" fmla="*/ 1497 h 10000"/>
              <a:gd name="connsiteX49" fmla="*/ 10000 w 10000"/>
              <a:gd name="connsiteY49" fmla="*/ 1497 h 10000"/>
              <a:gd name="connsiteX50" fmla="*/ 10000 w 10000"/>
              <a:gd name="connsiteY50" fmla="*/ 1925 h 10000"/>
              <a:gd name="connsiteX51" fmla="*/ 9160 w 10000"/>
              <a:gd name="connsiteY51" fmla="*/ 2139 h 10000"/>
              <a:gd name="connsiteX52" fmla="*/ 9160 w 10000"/>
              <a:gd name="connsiteY52" fmla="*/ 2353 h 10000"/>
              <a:gd name="connsiteX53" fmla="*/ 8743 w 10000"/>
              <a:gd name="connsiteY53" fmla="*/ 2567 h 10000"/>
              <a:gd name="connsiteX54" fmla="*/ 8743 w 10000"/>
              <a:gd name="connsiteY54" fmla="*/ 2781 h 10000"/>
              <a:gd name="connsiteX55" fmla="*/ 8324 w 10000"/>
              <a:gd name="connsiteY55" fmla="*/ 3182 h 10000"/>
              <a:gd name="connsiteX56" fmla="*/ 7906 w 10000"/>
              <a:gd name="connsiteY56" fmla="*/ 3610 h 10000"/>
              <a:gd name="connsiteX57" fmla="*/ 7906 w 10000"/>
              <a:gd name="connsiteY57" fmla="*/ 4037 h 10000"/>
              <a:gd name="connsiteX58" fmla="*/ 7483 w 10000"/>
              <a:gd name="connsiteY58" fmla="*/ 4679 h 10000"/>
              <a:gd name="connsiteX59" fmla="*/ 7069 w 10000"/>
              <a:gd name="connsiteY59" fmla="*/ 5321 h 10000"/>
              <a:gd name="connsiteX60" fmla="*/ 7069 w 10000"/>
              <a:gd name="connsiteY60" fmla="*/ 5321 h 10000"/>
              <a:gd name="connsiteX0" fmla="*/ 7069 w 10000"/>
              <a:gd name="connsiteY0" fmla="*/ 5107 h 9786"/>
              <a:gd name="connsiteX1" fmla="*/ 6648 w 10000"/>
              <a:gd name="connsiteY1" fmla="*/ 5962 h 9786"/>
              <a:gd name="connsiteX2" fmla="*/ 6648 w 10000"/>
              <a:gd name="connsiteY2" fmla="*/ 6390 h 9786"/>
              <a:gd name="connsiteX3" fmla="*/ 6229 w 10000"/>
              <a:gd name="connsiteY3" fmla="*/ 7032 h 9786"/>
              <a:gd name="connsiteX4" fmla="*/ 5810 w 10000"/>
              <a:gd name="connsiteY4" fmla="*/ 7460 h 9786"/>
              <a:gd name="connsiteX5" fmla="*/ 5810 w 10000"/>
              <a:gd name="connsiteY5" fmla="*/ 7861 h 9786"/>
              <a:gd name="connsiteX6" fmla="*/ 5391 w 10000"/>
              <a:gd name="connsiteY6" fmla="*/ 8289 h 9786"/>
              <a:gd name="connsiteX7" fmla="*/ 5391 w 10000"/>
              <a:gd name="connsiteY7" fmla="*/ 8503 h 9786"/>
              <a:gd name="connsiteX8" fmla="*/ 4973 w 10000"/>
              <a:gd name="connsiteY8" fmla="*/ 8930 h 9786"/>
              <a:gd name="connsiteX9" fmla="*/ 4555 w 10000"/>
              <a:gd name="connsiteY9" fmla="*/ 9358 h 9786"/>
              <a:gd name="connsiteX10" fmla="*/ 4134 w 10000"/>
              <a:gd name="connsiteY10" fmla="*/ 9572 h 9786"/>
              <a:gd name="connsiteX11" fmla="*/ 3719 w 10000"/>
              <a:gd name="connsiteY11" fmla="*/ 9786 h 9786"/>
              <a:gd name="connsiteX12" fmla="*/ 3297 w 10000"/>
              <a:gd name="connsiteY12" fmla="*/ 9786 h 9786"/>
              <a:gd name="connsiteX13" fmla="*/ 2930 w 10000"/>
              <a:gd name="connsiteY13" fmla="*/ 9786 h 9786"/>
              <a:gd name="connsiteX14" fmla="*/ 2511 w 10000"/>
              <a:gd name="connsiteY14" fmla="*/ 9572 h 9786"/>
              <a:gd name="connsiteX15" fmla="*/ 2092 w 10000"/>
              <a:gd name="connsiteY15" fmla="*/ 9358 h 9786"/>
              <a:gd name="connsiteX16" fmla="*/ 1256 w 10000"/>
              <a:gd name="connsiteY16" fmla="*/ 9144 h 9786"/>
              <a:gd name="connsiteX17" fmla="*/ 417 w 10000"/>
              <a:gd name="connsiteY17" fmla="*/ 8930 h 9786"/>
              <a:gd name="connsiteX18" fmla="*/ 0 w 10000"/>
              <a:gd name="connsiteY18" fmla="*/ 8503 h 9786"/>
              <a:gd name="connsiteX19" fmla="*/ 0 w 10000"/>
              <a:gd name="connsiteY19" fmla="*/ 8289 h 9786"/>
              <a:gd name="connsiteX20" fmla="*/ 0 w 10000"/>
              <a:gd name="connsiteY20" fmla="*/ 8075 h 9786"/>
              <a:gd name="connsiteX21" fmla="*/ 417 w 10000"/>
              <a:gd name="connsiteY21" fmla="*/ 8075 h 9786"/>
              <a:gd name="connsiteX22" fmla="*/ 1256 w 10000"/>
              <a:gd name="connsiteY22" fmla="*/ 8075 h 9786"/>
              <a:gd name="connsiteX23" fmla="*/ 1676 w 10000"/>
              <a:gd name="connsiteY23" fmla="*/ 7861 h 9786"/>
              <a:gd name="connsiteX24" fmla="*/ 2092 w 10000"/>
              <a:gd name="connsiteY24" fmla="*/ 7674 h 9786"/>
              <a:gd name="connsiteX25" fmla="*/ 2092 w 10000"/>
              <a:gd name="connsiteY25" fmla="*/ 7674 h 9786"/>
              <a:gd name="connsiteX26" fmla="*/ 2511 w 10000"/>
              <a:gd name="connsiteY26" fmla="*/ 7460 h 9786"/>
              <a:gd name="connsiteX27" fmla="*/ 2511 w 10000"/>
              <a:gd name="connsiteY27" fmla="*/ 7246 h 9786"/>
              <a:gd name="connsiteX28" fmla="*/ 2930 w 10000"/>
              <a:gd name="connsiteY28" fmla="*/ 6818 h 9786"/>
              <a:gd name="connsiteX29" fmla="*/ 2930 w 10000"/>
              <a:gd name="connsiteY29" fmla="*/ 6390 h 9786"/>
              <a:gd name="connsiteX30" fmla="*/ 3297 w 10000"/>
              <a:gd name="connsiteY30" fmla="*/ 5962 h 9786"/>
              <a:gd name="connsiteX31" fmla="*/ 3297 w 10000"/>
              <a:gd name="connsiteY31" fmla="*/ 5535 h 9786"/>
              <a:gd name="connsiteX32" fmla="*/ 3719 w 10000"/>
              <a:gd name="connsiteY32" fmla="*/ 5107 h 9786"/>
              <a:gd name="connsiteX33" fmla="*/ 4134 w 10000"/>
              <a:gd name="connsiteY33" fmla="*/ 4037 h 9786"/>
              <a:gd name="connsiteX34" fmla="*/ 4555 w 10000"/>
              <a:gd name="connsiteY34" fmla="*/ 3182 h 9786"/>
              <a:gd name="connsiteX35" fmla="*/ 4555 w 10000"/>
              <a:gd name="connsiteY35" fmla="*/ 2567 h 9786"/>
              <a:gd name="connsiteX36" fmla="*/ 4555 w 10000"/>
              <a:gd name="connsiteY36" fmla="*/ 2139 h 9786"/>
              <a:gd name="connsiteX37" fmla="*/ 4555 w 10000"/>
              <a:gd name="connsiteY37" fmla="*/ 1925 h 9786"/>
              <a:gd name="connsiteX38" fmla="*/ 4555 w 10000"/>
              <a:gd name="connsiteY38" fmla="*/ 1711 h 9786"/>
              <a:gd name="connsiteX39" fmla="*/ 4134 w 10000"/>
              <a:gd name="connsiteY39" fmla="*/ 1497 h 9786"/>
              <a:gd name="connsiteX40" fmla="*/ 3719 w 10000"/>
              <a:gd name="connsiteY40" fmla="*/ 1283 h 9786"/>
              <a:gd name="connsiteX41" fmla="*/ 5391 w 10000"/>
              <a:gd name="connsiteY41" fmla="*/ 0 h 9786"/>
              <a:gd name="connsiteX42" fmla="*/ 6229 w 10000"/>
              <a:gd name="connsiteY42" fmla="*/ 0 h 9786"/>
              <a:gd name="connsiteX43" fmla="*/ 7069 w 10000"/>
              <a:gd name="connsiteY43" fmla="*/ 214 h 9786"/>
              <a:gd name="connsiteX44" fmla="*/ 7906 w 10000"/>
              <a:gd name="connsiteY44" fmla="*/ 642 h 9786"/>
              <a:gd name="connsiteX45" fmla="*/ 8743 w 10000"/>
              <a:gd name="connsiteY45" fmla="*/ 856 h 9786"/>
              <a:gd name="connsiteX46" fmla="*/ 9580 w 10000"/>
              <a:gd name="connsiteY46" fmla="*/ 1069 h 9786"/>
              <a:gd name="connsiteX47" fmla="*/ 10000 w 10000"/>
              <a:gd name="connsiteY47" fmla="*/ 1283 h 9786"/>
              <a:gd name="connsiteX48" fmla="*/ 10000 w 10000"/>
              <a:gd name="connsiteY48" fmla="*/ 1283 h 9786"/>
              <a:gd name="connsiteX49" fmla="*/ 10000 w 10000"/>
              <a:gd name="connsiteY49" fmla="*/ 1711 h 9786"/>
              <a:gd name="connsiteX50" fmla="*/ 9160 w 10000"/>
              <a:gd name="connsiteY50" fmla="*/ 1925 h 9786"/>
              <a:gd name="connsiteX51" fmla="*/ 9160 w 10000"/>
              <a:gd name="connsiteY51" fmla="*/ 2139 h 9786"/>
              <a:gd name="connsiteX52" fmla="*/ 8743 w 10000"/>
              <a:gd name="connsiteY52" fmla="*/ 2353 h 9786"/>
              <a:gd name="connsiteX53" fmla="*/ 8743 w 10000"/>
              <a:gd name="connsiteY53" fmla="*/ 2567 h 9786"/>
              <a:gd name="connsiteX54" fmla="*/ 8324 w 10000"/>
              <a:gd name="connsiteY54" fmla="*/ 2968 h 9786"/>
              <a:gd name="connsiteX55" fmla="*/ 7906 w 10000"/>
              <a:gd name="connsiteY55" fmla="*/ 3396 h 9786"/>
              <a:gd name="connsiteX56" fmla="*/ 7906 w 10000"/>
              <a:gd name="connsiteY56" fmla="*/ 3823 h 9786"/>
              <a:gd name="connsiteX57" fmla="*/ 7483 w 10000"/>
              <a:gd name="connsiteY57" fmla="*/ 4465 h 9786"/>
              <a:gd name="connsiteX58" fmla="*/ 7069 w 10000"/>
              <a:gd name="connsiteY58" fmla="*/ 5107 h 9786"/>
              <a:gd name="connsiteX59" fmla="*/ 7069 w 10000"/>
              <a:gd name="connsiteY59" fmla="*/ 5107 h 9786"/>
              <a:gd name="connsiteX0" fmla="*/ 7069 w 10000"/>
              <a:gd name="connsiteY0" fmla="*/ 5219 h 10000"/>
              <a:gd name="connsiteX1" fmla="*/ 6648 w 10000"/>
              <a:gd name="connsiteY1" fmla="*/ 6092 h 10000"/>
              <a:gd name="connsiteX2" fmla="*/ 6648 w 10000"/>
              <a:gd name="connsiteY2" fmla="*/ 6530 h 10000"/>
              <a:gd name="connsiteX3" fmla="*/ 6229 w 10000"/>
              <a:gd name="connsiteY3" fmla="*/ 7186 h 10000"/>
              <a:gd name="connsiteX4" fmla="*/ 5810 w 10000"/>
              <a:gd name="connsiteY4" fmla="*/ 7623 h 10000"/>
              <a:gd name="connsiteX5" fmla="*/ 5810 w 10000"/>
              <a:gd name="connsiteY5" fmla="*/ 8033 h 10000"/>
              <a:gd name="connsiteX6" fmla="*/ 5391 w 10000"/>
              <a:gd name="connsiteY6" fmla="*/ 8470 h 10000"/>
              <a:gd name="connsiteX7" fmla="*/ 5391 w 10000"/>
              <a:gd name="connsiteY7" fmla="*/ 8689 h 10000"/>
              <a:gd name="connsiteX8" fmla="*/ 4973 w 10000"/>
              <a:gd name="connsiteY8" fmla="*/ 9125 h 10000"/>
              <a:gd name="connsiteX9" fmla="*/ 4555 w 10000"/>
              <a:gd name="connsiteY9" fmla="*/ 9563 h 10000"/>
              <a:gd name="connsiteX10" fmla="*/ 4134 w 10000"/>
              <a:gd name="connsiteY10" fmla="*/ 9781 h 10000"/>
              <a:gd name="connsiteX11" fmla="*/ 3719 w 10000"/>
              <a:gd name="connsiteY11" fmla="*/ 10000 h 10000"/>
              <a:gd name="connsiteX12" fmla="*/ 3297 w 10000"/>
              <a:gd name="connsiteY12" fmla="*/ 10000 h 10000"/>
              <a:gd name="connsiteX13" fmla="*/ 2930 w 10000"/>
              <a:gd name="connsiteY13" fmla="*/ 10000 h 10000"/>
              <a:gd name="connsiteX14" fmla="*/ 2511 w 10000"/>
              <a:gd name="connsiteY14" fmla="*/ 9781 h 10000"/>
              <a:gd name="connsiteX15" fmla="*/ 2092 w 10000"/>
              <a:gd name="connsiteY15" fmla="*/ 9563 h 10000"/>
              <a:gd name="connsiteX16" fmla="*/ 1256 w 10000"/>
              <a:gd name="connsiteY16" fmla="*/ 9344 h 10000"/>
              <a:gd name="connsiteX17" fmla="*/ 417 w 10000"/>
              <a:gd name="connsiteY17" fmla="*/ 9125 h 10000"/>
              <a:gd name="connsiteX18" fmla="*/ 0 w 10000"/>
              <a:gd name="connsiteY18" fmla="*/ 8689 h 10000"/>
              <a:gd name="connsiteX19" fmla="*/ 0 w 10000"/>
              <a:gd name="connsiteY19" fmla="*/ 8470 h 10000"/>
              <a:gd name="connsiteX20" fmla="*/ 0 w 10000"/>
              <a:gd name="connsiteY20" fmla="*/ 8252 h 10000"/>
              <a:gd name="connsiteX21" fmla="*/ 417 w 10000"/>
              <a:gd name="connsiteY21" fmla="*/ 8252 h 10000"/>
              <a:gd name="connsiteX22" fmla="*/ 1256 w 10000"/>
              <a:gd name="connsiteY22" fmla="*/ 8252 h 10000"/>
              <a:gd name="connsiteX23" fmla="*/ 1676 w 10000"/>
              <a:gd name="connsiteY23" fmla="*/ 8033 h 10000"/>
              <a:gd name="connsiteX24" fmla="*/ 2092 w 10000"/>
              <a:gd name="connsiteY24" fmla="*/ 7842 h 10000"/>
              <a:gd name="connsiteX25" fmla="*/ 2092 w 10000"/>
              <a:gd name="connsiteY25" fmla="*/ 7842 h 10000"/>
              <a:gd name="connsiteX26" fmla="*/ 2511 w 10000"/>
              <a:gd name="connsiteY26" fmla="*/ 7623 h 10000"/>
              <a:gd name="connsiteX27" fmla="*/ 2511 w 10000"/>
              <a:gd name="connsiteY27" fmla="*/ 7404 h 10000"/>
              <a:gd name="connsiteX28" fmla="*/ 2930 w 10000"/>
              <a:gd name="connsiteY28" fmla="*/ 6967 h 10000"/>
              <a:gd name="connsiteX29" fmla="*/ 2930 w 10000"/>
              <a:gd name="connsiteY29" fmla="*/ 6530 h 10000"/>
              <a:gd name="connsiteX30" fmla="*/ 3297 w 10000"/>
              <a:gd name="connsiteY30" fmla="*/ 6092 h 10000"/>
              <a:gd name="connsiteX31" fmla="*/ 3297 w 10000"/>
              <a:gd name="connsiteY31" fmla="*/ 5656 h 10000"/>
              <a:gd name="connsiteX32" fmla="*/ 3719 w 10000"/>
              <a:gd name="connsiteY32" fmla="*/ 5219 h 10000"/>
              <a:gd name="connsiteX33" fmla="*/ 4134 w 10000"/>
              <a:gd name="connsiteY33" fmla="*/ 4125 h 10000"/>
              <a:gd name="connsiteX34" fmla="*/ 4555 w 10000"/>
              <a:gd name="connsiteY34" fmla="*/ 3252 h 10000"/>
              <a:gd name="connsiteX35" fmla="*/ 4555 w 10000"/>
              <a:gd name="connsiteY35" fmla="*/ 2623 h 10000"/>
              <a:gd name="connsiteX36" fmla="*/ 4555 w 10000"/>
              <a:gd name="connsiteY36" fmla="*/ 2186 h 10000"/>
              <a:gd name="connsiteX37" fmla="*/ 4555 w 10000"/>
              <a:gd name="connsiteY37" fmla="*/ 1967 h 10000"/>
              <a:gd name="connsiteX38" fmla="*/ 4555 w 10000"/>
              <a:gd name="connsiteY38" fmla="*/ 1748 h 10000"/>
              <a:gd name="connsiteX39" fmla="*/ 4134 w 10000"/>
              <a:gd name="connsiteY39" fmla="*/ 1530 h 10000"/>
              <a:gd name="connsiteX40" fmla="*/ 3719 w 10000"/>
              <a:gd name="connsiteY40" fmla="*/ 1311 h 10000"/>
              <a:gd name="connsiteX41" fmla="*/ 6229 w 10000"/>
              <a:gd name="connsiteY41" fmla="*/ 0 h 10000"/>
              <a:gd name="connsiteX42" fmla="*/ 7069 w 10000"/>
              <a:gd name="connsiteY42" fmla="*/ 219 h 10000"/>
              <a:gd name="connsiteX43" fmla="*/ 7906 w 10000"/>
              <a:gd name="connsiteY43" fmla="*/ 656 h 10000"/>
              <a:gd name="connsiteX44" fmla="*/ 8743 w 10000"/>
              <a:gd name="connsiteY44" fmla="*/ 875 h 10000"/>
              <a:gd name="connsiteX45" fmla="*/ 9580 w 10000"/>
              <a:gd name="connsiteY45" fmla="*/ 1092 h 10000"/>
              <a:gd name="connsiteX46" fmla="*/ 10000 w 10000"/>
              <a:gd name="connsiteY46" fmla="*/ 1311 h 10000"/>
              <a:gd name="connsiteX47" fmla="*/ 10000 w 10000"/>
              <a:gd name="connsiteY47" fmla="*/ 1311 h 10000"/>
              <a:gd name="connsiteX48" fmla="*/ 10000 w 10000"/>
              <a:gd name="connsiteY48" fmla="*/ 1748 h 10000"/>
              <a:gd name="connsiteX49" fmla="*/ 9160 w 10000"/>
              <a:gd name="connsiteY49" fmla="*/ 1967 h 10000"/>
              <a:gd name="connsiteX50" fmla="*/ 9160 w 10000"/>
              <a:gd name="connsiteY50" fmla="*/ 2186 h 10000"/>
              <a:gd name="connsiteX51" fmla="*/ 8743 w 10000"/>
              <a:gd name="connsiteY51" fmla="*/ 2404 h 10000"/>
              <a:gd name="connsiteX52" fmla="*/ 8743 w 10000"/>
              <a:gd name="connsiteY52" fmla="*/ 2623 h 10000"/>
              <a:gd name="connsiteX53" fmla="*/ 8324 w 10000"/>
              <a:gd name="connsiteY53" fmla="*/ 3033 h 10000"/>
              <a:gd name="connsiteX54" fmla="*/ 7906 w 10000"/>
              <a:gd name="connsiteY54" fmla="*/ 3470 h 10000"/>
              <a:gd name="connsiteX55" fmla="*/ 7906 w 10000"/>
              <a:gd name="connsiteY55" fmla="*/ 3907 h 10000"/>
              <a:gd name="connsiteX56" fmla="*/ 7483 w 10000"/>
              <a:gd name="connsiteY56" fmla="*/ 4563 h 10000"/>
              <a:gd name="connsiteX57" fmla="*/ 7069 w 10000"/>
              <a:gd name="connsiteY57" fmla="*/ 5219 h 10000"/>
              <a:gd name="connsiteX58" fmla="*/ 7069 w 10000"/>
              <a:gd name="connsiteY58" fmla="*/ 5219 h 10000"/>
              <a:gd name="connsiteX0" fmla="*/ 7069 w 10000"/>
              <a:gd name="connsiteY0" fmla="*/ 5219 h 10000"/>
              <a:gd name="connsiteX1" fmla="*/ 6648 w 10000"/>
              <a:gd name="connsiteY1" fmla="*/ 6092 h 10000"/>
              <a:gd name="connsiteX2" fmla="*/ 6648 w 10000"/>
              <a:gd name="connsiteY2" fmla="*/ 6530 h 10000"/>
              <a:gd name="connsiteX3" fmla="*/ 6229 w 10000"/>
              <a:gd name="connsiteY3" fmla="*/ 7186 h 10000"/>
              <a:gd name="connsiteX4" fmla="*/ 5810 w 10000"/>
              <a:gd name="connsiteY4" fmla="*/ 7623 h 10000"/>
              <a:gd name="connsiteX5" fmla="*/ 5810 w 10000"/>
              <a:gd name="connsiteY5" fmla="*/ 8033 h 10000"/>
              <a:gd name="connsiteX6" fmla="*/ 5391 w 10000"/>
              <a:gd name="connsiteY6" fmla="*/ 8470 h 10000"/>
              <a:gd name="connsiteX7" fmla="*/ 5391 w 10000"/>
              <a:gd name="connsiteY7" fmla="*/ 8689 h 10000"/>
              <a:gd name="connsiteX8" fmla="*/ 4973 w 10000"/>
              <a:gd name="connsiteY8" fmla="*/ 9125 h 10000"/>
              <a:gd name="connsiteX9" fmla="*/ 4555 w 10000"/>
              <a:gd name="connsiteY9" fmla="*/ 9563 h 10000"/>
              <a:gd name="connsiteX10" fmla="*/ 4134 w 10000"/>
              <a:gd name="connsiteY10" fmla="*/ 9781 h 10000"/>
              <a:gd name="connsiteX11" fmla="*/ 3719 w 10000"/>
              <a:gd name="connsiteY11" fmla="*/ 10000 h 10000"/>
              <a:gd name="connsiteX12" fmla="*/ 3297 w 10000"/>
              <a:gd name="connsiteY12" fmla="*/ 10000 h 10000"/>
              <a:gd name="connsiteX13" fmla="*/ 2930 w 10000"/>
              <a:gd name="connsiteY13" fmla="*/ 10000 h 10000"/>
              <a:gd name="connsiteX14" fmla="*/ 2511 w 10000"/>
              <a:gd name="connsiteY14" fmla="*/ 9781 h 10000"/>
              <a:gd name="connsiteX15" fmla="*/ 2092 w 10000"/>
              <a:gd name="connsiteY15" fmla="*/ 9563 h 10000"/>
              <a:gd name="connsiteX16" fmla="*/ 1256 w 10000"/>
              <a:gd name="connsiteY16" fmla="*/ 9344 h 10000"/>
              <a:gd name="connsiteX17" fmla="*/ 417 w 10000"/>
              <a:gd name="connsiteY17" fmla="*/ 9125 h 10000"/>
              <a:gd name="connsiteX18" fmla="*/ 0 w 10000"/>
              <a:gd name="connsiteY18" fmla="*/ 8689 h 10000"/>
              <a:gd name="connsiteX19" fmla="*/ 0 w 10000"/>
              <a:gd name="connsiteY19" fmla="*/ 8470 h 10000"/>
              <a:gd name="connsiteX20" fmla="*/ 0 w 10000"/>
              <a:gd name="connsiteY20" fmla="*/ 8252 h 10000"/>
              <a:gd name="connsiteX21" fmla="*/ 417 w 10000"/>
              <a:gd name="connsiteY21" fmla="*/ 8252 h 10000"/>
              <a:gd name="connsiteX22" fmla="*/ 1256 w 10000"/>
              <a:gd name="connsiteY22" fmla="*/ 8252 h 10000"/>
              <a:gd name="connsiteX23" fmla="*/ 1676 w 10000"/>
              <a:gd name="connsiteY23" fmla="*/ 8033 h 10000"/>
              <a:gd name="connsiteX24" fmla="*/ 2092 w 10000"/>
              <a:gd name="connsiteY24" fmla="*/ 7842 h 10000"/>
              <a:gd name="connsiteX25" fmla="*/ 2092 w 10000"/>
              <a:gd name="connsiteY25" fmla="*/ 7842 h 10000"/>
              <a:gd name="connsiteX26" fmla="*/ 2511 w 10000"/>
              <a:gd name="connsiteY26" fmla="*/ 7623 h 10000"/>
              <a:gd name="connsiteX27" fmla="*/ 2511 w 10000"/>
              <a:gd name="connsiteY27" fmla="*/ 7404 h 10000"/>
              <a:gd name="connsiteX28" fmla="*/ 2930 w 10000"/>
              <a:gd name="connsiteY28" fmla="*/ 6967 h 10000"/>
              <a:gd name="connsiteX29" fmla="*/ 2930 w 10000"/>
              <a:gd name="connsiteY29" fmla="*/ 6530 h 10000"/>
              <a:gd name="connsiteX30" fmla="*/ 3297 w 10000"/>
              <a:gd name="connsiteY30" fmla="*/ 6092 h 10000"/>
              <a:gd name="connsiteX31" fmla="*/ 3297 w 10000"/>
              <a:gd name="connsiteY31" fmla="*/ 5656 h 10000"/>
              <a:gd name="connsiteX32" fmla="*/ 3719 w 10000"/>
              <a:gd name="connsiteY32" fmla="*/ 5219 h 10000"/>
              <a:gd name="connsiteX33" fmla="*/ 4134 w 10000"/>
              <a:gd name="connsiteY33" fmla="*/ 4125 h 10000"/>
              <a:gd name="connsiteX34" fmla="*/ 4555 w 10000"/>
              <a:gd name="connsiteY34" fmla="*/ 3252 h 10000"/>
              <a:gd name="connsiteX35" fmla="*/ 4555 w 10000"/>
              <a:gd name="connsiteY35" fmla="*/ 2623 h 10000"/>
              <a:gd name="connsiteX36" fmla="*/ 4555 w 10000"/>
              <a:gd name="connsiteY36" fmla="*/ 2186 h 10000"/>
              <a:gd name="connsiteX37" fmla="*/ 4555 w 10000"/>
              <a:gd name="connsiteY37" fmla="*/ 1967 h 10000"/>
              <a:gd name="connsiteX38" fmla="*/ 4555 w 10000"/>
              <a:gd name="connsiteY38" fmla="*/ 1748 h 10000"/>
              <a:gd name="connsiteX39" fmla="*/ 4134 w 10000"/>
              <a:gd name="connsiteY39" fmla="*/ 1530 h 10000"/>
              <a:gd name="connsiteX40" fmla="*/ 6229 w 10000"/>
              <a:gd name="connsiteY40" fmla="*/ 0 h 10000"/>
              <a:gd name="connsiteX41" fmla="*/ 7069 w 10000"/>
              <a:gd name="connsiteY41" fmla="*/ 219 h 10000"/>
              <a:gd name="connsiteX42" fmla="*/ 7906 w 10000"/>
              <a:gd name="connsiteY42" fmla="*/ 656 h 10000"/>
              <a:gd name="connsiteX43" fmla="*/ 8743 w 10000"/>
              <a:gd name="connsiteY43" fmla="*/ 875 h 10000"/>
              <a:gd name="connsiteX44" fmla="*/ 9580 w 10000"/>
              <a:gd name="connsiteY44" fmla="*/ 1092 h 10000"/>
              <a:gd name="connsiteX45" fmla="*/ 10000 w 10000"/>
              <a:gd name="connsiteY45" fmla="*/ 1311 h 10000"/>
              <a:gd name="connsiteX46" fmla="*/ 10000 w 10000"/>
              <a:gd name="connsiteY46" fmla="*/ 1311 h 10000"/>
              <a:gd name="connsiteX47" fmla="*/ 10000 w 10000"/>
              <a:gd name="connsiteY47" fmla="*/ 1748 h 10000"/>
              <a:gd name="connsiteX48" fmla="*/ 9160 w 10000"/>
              <a:gd name="connsiteY48" fmla="*/ 1967 h 10000"/>
              <a:gd name="connsiteX49" fmla="*/ 9160 w 10000"/>
              <a:gd name="connsiteY49" fmla="*/ 2186 h 10000"/>
              <a:gd name="connsiteX50" fmla="*/ 8743 w 10000"/>
              <a:gd name="connsiteY50" fmla="*/ 2404 h 10000"/>
              <a:gd name="connsiteX51" fmla="*/ 8743 w 10000"/>
              <a:gd name="connsiteY51" fmla="*/ 2623 h 10000"/>
              <a:gd name="connsiteX52" fmla="*/ 8324 w 10000"/>
              <a:gd name="connsiteY52" fmla="*/ 3033 h 10000"/>
              <a:gd name="connsiteX53" fmla="*/ 7906 w 10000"/>
              <a:gd name="connsiteY53" fmla="*/ 3470 h 10000"/>
              <a:gd name="connsiteX54" fmla="*/ 7906 w 10000"/>
              <a:gd name="connsiteY54" fmla="*/ 3907 h 10000"/>
              <a:gd name="connsiteX55" fmla="*/ 7483 w 10000"/>
              <a:gd name="connsiteY55" fmla="*/ 4563 h 10000"/>
              <a:gd name="connsiteX56" fmla="*/ 7069 w 10000"/>
              <a:gd name="connsiteY56" fmla="*/ 5219 h 10000"/>
              <a:gd name="connsiteX57" fmla="*/ 7069 w 10000"/>
              <a:gd name="connsiteY57" fmla="*/ 5219 h 10000"/>
              <a:gd name="connsiteX0" fmla="*/ 7069 w 10000"/>
              <a:gd name="connsiteY0" fmla="*/ 5000 h 9781"/>
              <a:gd name="connsiteX1" fmla="*/ 6648 w 10000"/>
              <a:gd name="connsiteY1" fmla="*/ 5873 h 9781"/>
              <a:gd name="connsiteX2" fmla="*/ 6648 w 10000"/>
              <a:gd name="connsiteY2" fmla="*/ 6311 h 9781"/>
              <a:gd name="connsiteX3" fmla="*/ 6229 w 10000"/>
              <a:gd name="connsiteY3" fmla="*/ 6967 h 9781"/>
              <a:gd name="connsiteX4" fmla="*/ 5810 w 10000"/>
              <a:gd name="connsiteY4" fmla="*/ 7404 h 9781"/>
              <a:gd name="connsiteX5" fmla="*/ 5810 w 10000"/>
              <a:gd name="connsiteY5" fmla="*/ 7814 h 9781"/>
              <a:gd name="connsiteX6" fmla="*/ 5391 w 10000"/>
              <a:gd name="connsiteY6" fmla="*/ 8251 h 9781"/>
              <a:gd name="connsiteX7" fmla="*/ 5391 w 10000"/>
              <a:gd name="connsiteY7" fmla="*/ 8470 h 9781"/>
              <a:gd name="connsiteX8" fmla="*/ 4973 w 10000"/>
              <a:gd name="connsiteY8" fmla="*/ 8906 h 9781"/>
              <a:gd name="connsiteX9" fmla="*/ 4555 w 10000"/>
              <a:gd name="connsiteY9" fmla="*/ 9344 h 9781"/>
              <a:gd name="connsiteX10" fmla="*/ 4134 w 10000"/>
              <a:gd name="connsiteY10" fmla="*/ 9562 h 9781"/>
              <a:gd name="connsiteX11" fmla="*/ 3719 w 10000"/>
              <a:gd name="connsiteY11" fmla="*/ 9781 h 9781"/>
              <a:gd name="connsiteX12" fmla="*/ 3297 w 10000"/>
              <a:gd name="connsiteY12" fmla="*/ 9781 h 9781"/>
              <a:gd name="connsiteX13" fmla="*/ 2930 w 10000"/>
              <a:gd name="connsiteY13" fmla="*/ 9781 h 9781"/>
              <a:gd name="connsiteX14" fmla="*/ 2511 w 10000"/>
              <a:gd name="connsiteY14" fmla="*/ 9562 h 9781"/>
              <a:gd name="connsiteX15" fmla="*/ 2092 w 10000"/>
              <a:gd name="connsiteY15" fmla="*/ 9344 h 9781"/>
              <a:gd name="connsiteX16" fmla="*/ 1256 w 10000"/>
              <a:gd name="connsiteY16" fmla="*/ 9125 h 9781"/>
              <a:gd name="connsiteX17" fmla="*/ 417 w 10000"/>
              <a:gd name="connsiteY17" fmla="*/ 8906 h 9781"/>
              <a:gd name="connsiteX18" fmla="*/ 0 w 10000"/>
              <a:gd name="connsiteY18" fmla="*/ 8470 h 9781"/>
              <a:gd name="connsiteX19" fmla="*/ 0 w 10000"/>
              <a:gd name="connsiteY19" fmla="*/ 8251 h 9781"/>
              <a:gd name="connsiteX20" fmla="*/ 0 w 10000"/>
              <a:gd name="connsiteY20" fmla="*/ 8033 h 9781"/>
              <a:gd name="connsiteX21" fmla="*/ 417 w 10000"/>
              <a:gd name="connsiteY21" fmla="*/ 8033 h 9781"/>
              <a:gd name="connsiteX22" fmla="*/ 1256 w 10000"/>
              <a:gd name="connsiteY22" fmla="*/ 8033 h 9781"/>
              <a:gd name="connsiteX23" fmla="*/ 1676 w 10000"/>
              <a:gd name="connsiteY23" fmla="*/ 7814 h 9781"/>
              <a:gd name="connsiteX24" fmla="*/ 2092 w 10000"/>
              <a:gd name="connsiteY24" fmla="*/ 7623 h 9781"/>
              <a:gd name="connsiteX25" fmla="*/ 2092 w 10000"/>
              <a:gd name="connsiteY25" fmla="*/ 7623 h 9781"/>
              <a:gd name="connsiteX26" fmla="*/ 2511 w 10000"/>
              <a:gd name="connsiteY26" fmla="*/ 7404 h 9781"/>
              <a:gd name="connsiteX27" fmla="*/ 2511 w 10000"/>
              <a:gd name="connsiteY27" fmla="*/ 7185 h 9781"/>
              <a:gd name="connsiteX28" fmla="*/ 2930 w 10000"/>
              <a:gd name="connsiteY28" fmla="*/ 6748 h 9781"/>
              <a:gd name="connsiteX29" fmla="*/ 2930 w 10000"/>
              <a:gd name="connsiteY29" fmla="*/ 6311 h 9781"/>
              <a:gd name="connsiteX30" fmla="*/ 3297 w 10000"/>
              <a:gd name="connsiteY30" fmla="*/ 5873 h 9781"/>
              <a:gd name="connsiteX31" fmla="*/ 3297 w 10000"/>
              <a:gd name="connsiteY31" fmla="*/ 5437 h 9781"/>
              <a:gd name="connsiteX32" fmla="*/ 3719 w 10000"/>
              <a:gd name="connsiteY32" fmla="*/ 5000 h 9781"/>
              <a:gd name="connsiteX33" fmla="*/ 4134 w 10000"/>
              <a:gd name="connsiteY33" fmla="*/ 3906 h 9781"/>
              <a:gd name="connsiteX34" fmla="*/ 4555 w 10000"/>
              <a:gd name="connsiteY34" fmla="*/ 3033 h 9781"/>
              <a:gd name="connsiteX35" fmla="*/ 4555 w 10000"/>
              <a:gd name="connsiteY35" fmla="*/ 2404 h 9781"/>
              <a:gd name="connsiteX36" fmla="*/ 4555 w 10000"/>
              <a:gd name="connsiteY36" fmla="*/ 1967 h 9781"/>
              <a:gd name="connsiteX37" fmla="*/ 4555 w 10000"/>
              <a:gd name="connsiteY37" fmla="*/ 1748 h 9781"/>
              <a:gd name="connsiteX38" fmla="*/ 4555 w 10000"/>
              <a:gd name="connsiteY38" fmla="*/ 1529 h 9781"/>
              <a:gd name="connsiteX39" fmla="*/ 4134 w 10000"/>
              <a:gd name="connsiteY39" fmla="*/ 1311 h 9781"/>
              <a:gd name="connsiteX40" fmla="*/ 7069 w 10000"/>
              <a:gd name="connsiteY40" fmla="*/ 0 h 9781"/>
              <a:gd name="connsiteX41" fmla="*/ 7906 w 10000"/>
              <a:gd name="connsiteY41" fmla="*/ 437 h 9781"/>
              <a:gd name="connsiteX42" fmla="*/ 8743 w 10000"/>
              <a:gd name="connsiteY42" fmla="*/ 656 h 9781"/>
              <a:gd name="connsiteX43" fmla="*/ 9580 w 10000"/>
              <a:gd name="connsiteY43" fmla="*/ 873 h 9781"/>
              <a:gd name="connsiteX44" fmla="*/ 10000 w 10000"/>
              <a:gd name="connsiteY44" fmla="*/ 1092 h 9781"/>
              <a:gd name="connsiteX45" fmla="*/ 10000 w 10000"/>
              <a:gd name="connsiteY45" fmla="*/ 1092 h 9781"/>
              <a:gd name="connsiteX46" fmla="*/ 10000 w 10000"/>
              <a:gd name="connsiteY46" fmla="*/ 1529 h 9781"/>
              <a:gd name="connsiteX47" fmla="*/ 9160 w 10000"/>
              <a:gd name="connsiteY47" fmla="*/ 1748 h 9781"/>
              <a:gd name="connsiteX48" fmla="*/ 9160 w 10000"/>
              <a:gd name="connsiteY48" fmla="*/ 1967 h 9781"/>
              <a:gd name="connsiteX49" fmla="*/ 8743 w 10000"/>
              <a:gd name="connsiteY49" fmla="*/ 2185 h 9781"/>
              <a:gd name="connsiteX50" fmla="*/ 8743 w 10000"/>
              <a:gd name="connsiteY50" fmla="*/ 2404 h 9781"/>
              <a:gd name="connsiteX51" fmla="*/ 8324 w 10000"/>
              <a:gd name="connsiteY51" fmla="*/ 2814 h 9781"/>
              <a:gd name="connsiteX52" fmla="*/ 7906 w 10000"/>
              <a:gd name="connsiteY52" fmla="*/ 3251 h 9781"/>
              <a:gd name="connsiteX53" fmla="*/ 7906 w 10000"/>
              <a:gd name="connsiteY53" fmla="*/ 3688 h 9781"/>
              <a:gd name="connsiteX54" fmla="*/ 7483 w 10000"/>
              <a:gd name="connsiteY54" fmla="*/ 4344 h 9781"/>
              <a:gd name="connsiteX55" fmla="*/ 7069 w 10000"/>
              <a:gd name="connsiteY55" fmla="*/ 5000 h 9781"/>
              <a:gd name="connsiteX56" fmla="*/ 7069 w 10000"/>
              <a:gd name="connsiteY56" fmla="*/ 5000 h 9781"/>
              <a:gd name="connsiteX0" fmla="*/ 7069 w 10000"/>
              <a:gd name="connsiteY0" fmla="*/ 4665 h 9553"/>
              <a:gd name="connsiteX1" fmla="*/ 6648 w 10000"/>
              <a:gd name="connsiteY1" fmla="*/ 5557 h 9553"/>
              <a:gd name="connsiteX2" fmla="*/ 6648 w 10000"/>
              <a:gd name="connsiteY2" fmla="*/ 6005 h 9553"/>
              <a:gd name="connsiteX3" fmla="*/ 6229 w 10000"/>
              <a:gd name="connsiteY3" fmla="*/ 6676 h 9553"/>
              <a:gd name="connsiteX4" fmla="*/ 5810 w 10000"/>
              <a:gd name="connsiteY4" fmla="*/ 7123 h 9553"/>
              <a:gd name="connsiteX5" fmla="*/ 5810 w 10000"/>
              <a:gd name="connsiteY5" fmla="*/ 7542 h 9553"/>
              <a:gd name="connsiteX6" fmla="*/ 5391 w 10000"/>
              <a:gd name="connsiteY6" fmla="*/ 7989 h 9553"/>
              <a:gd name="connsiteX7" fmla="*/ 5391 w 10000"/>
              <a:gd name="connsiteY7" fmla="*/ 8213 h 9553"/>
              <a:gd name="connsiteX8" fmla="*/ 4973 w 10000"/>
              <a:gd name="connsiteY8" fmla="*/ 8658 h 9553"/>
              <a:gd name="connsiteX9" fmla="*/ 4555 w 10000"/>
              <a:gd name="connsiteY9" fmla="*/ 9106 h 9553"/>
              <a:gd name="connsiteX10" fmla="*/ 4134 w 10000"/>
              <a:gd name="connsiteY10" fmla="*/ 9329 h 9553"/>
              <a:gd name="connsiteX11" fmla="*/ 3719 w 10000"/>
              <a:gd name="connsiteY11" fmla="*/ 9553 h 9553"/>
              <a:gd name="connsiteX12" fmla="*/ 3297 w 10000"/>
              <a:gd name="connsiteY12" fmla="*/ 9553 h 9553"/>
              <a:gd name="connsiteX13" fmla="*/ 2930 w 10000"/>
              <a:gd name="connsiteY13" fmla="*/ 9553 h 9553"/>
              <a:gd name="connsiteX14" fmla="*/ 2511 w 10000"/>
              <a:gd name="connsiteY14" fmla="*/ 9329 h 9553"/>
              <a:gd name="connsiteX15" fmla="*/ 2092 w 10000"/>
              <a:gd name="connsiteY15" fmla="*/ 9106 h 9553"/>
              <a:gd name="connsiteX16" fmla="*/ 1256 w 10000"/>
              <a:gd name="connsiteY16" fmla="*/ 8882 h 9553"/>
              <a:gd name="connsiteX17" fmla="*/ 417 w 10000"/>
              <a:gd name="connsiteY17" fmla="*/ 8658 h 9553"/>
              <a:gd name="connsiteX18" fmla="*/ 0 w 10000"/>
              <a:gd name="connsiteY18" fmla="*/ 8213 h 9553"/>
              <a:gd name="connsiteX19" fmla="*/ 0 w 10000"/>
              <a:gd name="connsiteY19" fmla="*/ 7989 h 9553"/>
              <a:gd name="connsiteX20" fmla="*/ 0 w 10000"/>
              <a:gd name="connsiteY20" fmla="*/ 7766 h 9553"/>
              <a:gd name="connsiteX21" fmla="*/ 417 w 10000"/>
              <a:gd name="connsiteY21" fmla="*/ 7766 h 9553"/>
              <a:gd name="connsiteX22" fmla="*/ 1256 w 10000"/>
              <a:gd name="connsiteY22" fmla="*/ 7766 h 9553"/>
              <a:gd name="connsiteX23" fmla="*/ 1676 w 10000"/>
              <a:gd name="connsiteY23" fmla="*/ 7542 h 9553"/>
              <a:gd name="connsiteX24" fmla="*/ 2092 w 10000"/>
              <a:gd name="connsiteY24" fmla="*/ 7347 h 9553"/>
              <a:gd name="connsiteX25" fmla="*/ 2092 w 10000"/>
              <a:gd name="connsiteY25" fmla="*/ 7347 h 9553"/>
              <a:gd name="connsiteX26" fmla="*/ 2511 w 10000"/>
              <a:gd name="connsiteY26" fmla="*/ 7123 h 9553"/>
              <a:gd name="connsiteX27" fmla="*/ 2511 w 10000"/>
              <a:gd name="connsiteY27" fmla="*/ 6899 h 9553"/>
              <a:gd name="connsiteX28" fmla="*/ 2930 w 10000"/>
              <a:gd name="connsiteY28" fmla="*/ 6452 h 9553"/>
              <a:gd name="connsiteX29" fmla="*/ 2930 w 10000"/>
              <a:gd name="connsiteY29" fmla="*/ 6005 h 9553"/>
              <a:gd name="connsiteX30" fmla="*/ 3297 w 10000"/>
              <a:gd name="connsiteY30" fmla="*/ 5557 h 9553"/>
              <a:gd name="connsiteX31" fmla="*/ 3297 w 10000"/>
              <a:gd name="connsiteY31" fmla="*/ 5112 h 9553"/>
              <a:gd name="connsiteX32" fmla="*/ 3719 w 10000"/>
              <a:gd name="connsiteY32" fmla="*/ 4665 h 9553"/>
              <a:gd name="connsiteX33" fmla="*/ 4134 w 10000"/>
              <a:gd name="connsiteY33" fmla="*/ 3546 h 9553"/>
              <a:gd name="connsiteX34" fmla="*/ 4555 w 10000"/>
              <a:gd name="connsiteY34" fmla="*/ 2654 h 9553"/>
              <a:gd name="connsiteX35" fmla="*/ 4555 w 10000"/>
              <a:gd name="connsiteY35" fmla="*/ 2011 h 9553"/>
              <a:gd name="connsiteX36" fmla="*/ 4555 w 10000"/>
              <a:gd name="connsiteY36" fmla="*/ 1564 h 9553"/>
              <a:gd name="connsiteX37" fmla="*/ 4555 w 10000"/>
              <a:gd name="connsiteY37" fmla="*/ 1340 h 9553"/>
              <a:gd name="connsiteX38" fmla="*/ 4555 w 10000"/>
              <a:gd name="connsiteY38" fmla="*/ 1116 h 9553"/>
              <a:gd name="connsiteX39" fmla="*/ 4134 w 10000"/>
              <a:gd name="connsiteY39" fmla="*/ 893 h 9553"/>
              <a:gd name="connsiteX40" fmla="*/ 7906 w 10000"/>
              <a:gd name="connsiteY40" fmla="*/ 0 h 9553"/>
              <a:gd name="connsiteX41" fmla="*/ 8743 w 10000"/>
              <a:gd name="connsiteY41" fmla="*/ 224 h 9553"/>
              <a:gd name="connsiteX42" fmla="*/ 9580 w 10000"/>
              <a:gd name="connsiteY42" fmla="*/ 446 h 9553"/>
              <a:gd name="connsiteX43" fmla="*/ 10000 w 10000"/>
              <a:gd name="connsiteY43" fmla="*/ 669 h 9553"/>
              <a:gd name="connsiteX44" fmla="*/ 10000 w 10000"/>
              <a:gd name="connsiteY44" fmla="*/ 669 h 9553"/>
              <a:gd name="connsiteX45" fmla="*/ 10000 w 10000"/>
              <a:gd name="connsiteY45" fmla="*/ 1116 h 9553"/>
              <a:gd name="connsiteX46" fmla="*/ 9160 w 10000"/>
              <a:gd name="connsiteY46" fmla="*/ 1340 h 9553"/>
              <a:gd name="connsiteX47" fmla="*/ 9160 w 10000"/>
              <a:gd name="connsiteY47" fmla="*/ 1564 h 9553"/>
              <a:gd name="connsiteX48" fmla="*/ 8743 w 10000"/>
              <a:gd name="connsiteY48" fmla="*/ 1787 h 9553"/>
              <a:gd name="connsiteX49" fmla="*/ 8743 w 10000"/>
              <a:gd name="connsiteY49" fmla="*/ 2011 h 9553"/>
              <a:gd name="connsiteX50" fmla="*/ 8324 w 10000"/>
              <a:gd name="connsiteY50" fmla="*/ 2430 h 9553"/>
              <a:gd name="connsiteX51" fmla="*/ 7906 w 10000"/>
              <a:gd name="connsiteY51" fmla="*/ 2877 h 9553"/>
              <a:gd name="connsiteX52" fmla="*/ 7906 w 10000"/>
              <a:gd name="connsiteY52" fmla="*/ 3324 h 9553"/>
              <a:gd name="connsiteX53" fmla="*/ 7483 w 10000"/>
              <a:gd name="connsiteY53" fmla="*/ 3994 h 9553"/>
              <a:gd name="connsiteX54" fmla="*/ 7069 w 10000"/>
              <a:gd name="connsiteY54" fmla="*/ 4665 h 9553"/>
              <a:gd name="connsiteX55" fmla="*/ 7069 w 10000"/>
              <a:gd name="connsiteY55" fmla="*/ 4665 h 9553"/>
              <a:gd name="connsiteX0" fmla="*/ 7069 w 10000"/>
              <a:gd name="connsiteY0" fmla="*/ 4883 h 10000"/>
              <a:gd name="connsiteX1" fmla="*/ 6648 w 10000"/>
              <a:gd name="connsiteY1" fmla="*/ 5817 h 10000"/>
              <a:gd name="connsiteX2" fmla="*/ 6648 w 10000"/>
              <a:gd name="connsiteY2" fmla="*/ 6286 h 10000"/>
              <a:gd name="connsiteX3" fmla="*/ 6229 w 10000"/>
              <a:gd name="connsiteY3" fmla="*/ 6988 h 10000"/>
              <a:gd name="connsiteX4" fmla="*/ 5810 w 10000"/>
              <a:gd name="connsiteY4" fmla="*/ 7456 h 10000"/>
              <a:gd name="connsiteX5" fmla="*/ 5810 w 10000"/>
              <a:gd name="connsiteY5" fmla="*/ 7895 h 10000"/>
              <a:gd name="connsiteX6" fmla="*/ 5391 w 10000"/>
              <a:gd name="connsiteY6" fmla="*/ 8363 h 10000"/>
              <a:gd name="connsiteX7" fmla="*/ 5391 w 10000"/>
              <a:gd name="connsiteY7" fmla="*/ 8597 h 10000"/>
              <a:gd name="connsiteX8" fmla="*/ 4973 w 10000"/>
              <a:gd name="connsiteY8" fmla="*/ 9063 h 10000"/>
              <a:gd name="connsiteX9" fmla="*/ 4555 w 10000"/>
              <a:gd name="connsiteY9" fmla="*/ 9532 h 10000"/>
              <a:gd name="connsiteX10" fmla="*/ 4134 w 10000"/>
              <a:gd name="connsiteY10" fmla="*/ 9766 h 10000"/>
              <a:gd name="connsiteX11" fmla="*/ 3719 w 10000"/>
              <a:gd name="connsiteY11" fmla="*/ 10000 h 10000"/>
              <a:gd name="connsiteX12" fmla="*/ 3297 w 10000"/>
              <a:gd name="connsiteY12" fmla="*/ 10000 h 10000"/>
              <a:gd name="connsiteX13" fmla="*/ 2930 w 10000"/>
              <a:gd name="connsiteY13" fmla="*/ 10000 h 10000"/>
              <a:gd name="connsiteX14" fmla="*/ 2511 w 10000"/>
              <a:gd name="connsiteY14" fmla="*/ 9766 h 10000"/>
              <a:gd name="connsiteX15" fmla="*/ 2092 w 10000"/>
              <a:gd name="connsiteY15" fmla="*/ 9532 h 10000"/>
              <a:gd name="connsiteX16" fmla="*/ 1256 w 10000"/>
              <a:gd name="connsiteY16" fmla="*/ 9298 h 10000"/>
              <a:gd name="connsiteX17" fmla="*/ 417 w 10000"/>
              <a:gd name="connsiteY17" fmla="*/ 9063 h 10000"/>
              <a:gd name="connsiteX18" fmla="*/ 0 w 10000"/>
              <a:gd name="connsiteY18" fmla="*/ 8597 h 10000"/>
              <a:gd name="connsiteX19" fmla="*/ 0 w 10000"/>
              <a:gd name="connsiteY19" fmla="*/ 8363 h 10000"/>
              <a:gd name="connsiteX20" fmla="*/ 0 w 10000"/>
              <a:gd name="connsiteY20" fmla="*/ 8129 h 10000"/>
              <a:gd name="connsiteX21" fmla="*/ 417 w 10000"/>
              <a:gd name="connsiteY21" fmla="*/ 8129 h 10000"/>
              <a:gd name="connsiteX22" fmla="*/ 1256 w 10000"/>
              <a:gd name="connsiteY22" fmla="*/ 8129 h 10000"/>
              <a:gd name="connsiteX23" fmla="*/ 1676 w 10000"/>
              <a:gd name="connsiteY23" fmla="*/ 7895 h 10000"/>
              <a:gd name="connsiteX24" fmla="*/ 2092 w 10000"/>
              <a:gd name="connsiteY24" fmla="*/ 7691 h 10000"/>
              <a:gd name="connsiteX25" fmla="*/ 2092 w 10000"/>
              <a:gd name="connsiteY25" fmla="*/ 7691 h 10000"/>
              <a:gd name="connsiteX26" fmla="*/ 2511 w 10000"/>
              <a:gd name="connsiteY26" fmla="*/ 7456 h 10000"/>
              <a:gd name="connsiteX27" fmla="*/ 2511 w 10000"/>
              <a:gd name="connsiteY27" fmla="*/ 7222 h 10000"/>
              <a:gd name="connsiteX28" fmla="*/ 2930 w 10000"/>
              <a:gd name="connsiteY28" fmla="*/ 6754 h 10000"/>
              <a:gd name="connsiteX29" fmla="*/ 2930 w 10000"/>
              <a:gd name="connsiteY29" fmla="*/ 6286 h 10000"/>
              <a:gd name="connsiteX30" fmla="*/ 3297 w 10000"/>
              <a:gd name="connsiteY30" fmla="*/ 5817 h 10000"/>
              <a:gd name="connsiteX31" fmla="*/ 3297 w 10000"/>
              <a:gd name="connsiteY31" fmla="*/ 5351 h 10000"/>
              <a:gd name="connsiteX32" fmla="*/ 3719 w 10000"/>
              <a:gd name="connsiteY32" fmla="*/ 4883 h 10000"/>
              <a:gd name="connsiteX33" fmla="*/ 4134 w 10000"/>
              <a:gd name="connsiteY33" fmla="*/ 3712 h 10000"/>
              <a:gd name="connsiteX34" fmla="*/ 4555 w 10000"/>
              <a:gd name="connsiteY34" fmla="*/ 2778 h 10000"/>
              <a:gd name="connsiteX35" fmla="*/ 4555 w 10000"/>
              <a:gd name="connsiteY35" fmla="*/ 2105 h 10000"/>
              <a:gd name="connsiteX36" fmla="*/ 4555 w 10000"/>
              <a:gd name="connsiteY36" fmla="*/ 1637 h 10000"/>
              <a:gd name="connsiteX37" fmla="*/ 4555 w 10000"/>
              <a:gd name="connsiteY37" fmla="*/ 1403 h 10000"/>
              <a:gd name="connsiteX38" fmla="*/ 4555 w 10000"/>
              <a:gd name="connsiteY38" fmla="*/ 1168 h 10000"/>
              <a:gd name="connsiteX39" fmla="*/ 7906 w 10000"/>
              <a:gd name="connsiteY39" fmla="*/ 0 h 10000"/>
              <a:gd name="connsiteX40" fmla="*/ 8743 w 10000"/>
              <a:gd name="connsiteY40" fmla="*/ 234 h 10000"/>
              <a:gd name="connsiteX41" fmla="*/ 9580 w 10000"/>
              <a:gd name="connsiteY41" fmla="*/ 467 h 10000"/>
              <a:gd name="connsiteX42" fmla="*/ 10000 w 10000"/>
              <a:gd name="connsiteY42" fmla="*/ 700 h 10000"/>
              <a:gd name="connsiteX43" fmla="*/ 10000 w 10000"/>
              <a:gd name="connsiteY43" fmla="*/ 700 h 10000"/>
              <a:gd name="connsiteX44" fmla="*/ 10000 w 10000"/>
              <a:gd name="connsiteY44" fmla="*/ 1168 h 10000"/>
              <a:gd name="connsiteX45" fmla="*/ 9160 w 10000"/>
              <a:gd name="connsiteY45" fmla="*/ 1403 h 10000"/>
              <a:gd name="connsiteX46" fmla="*/ 9160 w 10000"/>
              <a:gd name="connsiteY46" fmla="*/ 1637 h 10000"/>
              <a:gd name="connsiteX47" fmla="*/ 8743 w 10000"/>
              <a:gd name="connsiteY47" fmla="*/ 1871 h 10000"/>
              <a:gd name="connsiteX48" fmla="*/ 8743 w 10000"/>
              <a:gd name="connsiteY48" fmla="*/ 2105 h 10000"/>
              <a:gd name="connsiteX49" fmla="*/ 8324 w 10000"/>
              <a:gd name="connsiteY49" fmla="*/ 2544 h 10000"/>
              <a:gd name="connsiteX50" fmla="*/ 7906 w 10000"/>
              <a:gd name="connsiteY50" fmla="*/ 3012 h 10000"/>
              <a:gd name="connsiteX51" fmla="*/ 7906 w 10000"/>
              <a:gd name="connsiteY51" fmla="*/ 3480 h 10000"/>
              <a:gd name="connsiteX52" fmla="*/ 7483 w 10000"/>
              <a:gd name="connsiteY52" fmla="*/ 4181 h 10000"/>
              <a:gd name="connsiteX53" fmla="*/ 7069 w 10000"/>
              <a:gd name="connsiteY53" fmla="*/ 4883 h 10000"/>
              <a:gd name="connsiteX54" fmla="*/ 7069 w 10000"/>
              <a:gd name="connsiteY54" fmla="*/ 4883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0000" h="10000">
                <a:moveTo>
                  <a:pt x="7069" y="4883"/>
                </a:moveTo>
                <a:cubicBezTo>
                  <a:pt x="6925" y="5194"/>
                  <a:pt x="6788" y="5506"/>
                  <a:pt x="6648" y="5817"/>
                </a:cubicBezTo>
                <a:lnTo>
                  <a:pt x="6648" y="6286"/>
                </a:lnTo>
                <a:lnTo>
                  <a:pt x="6229" y="6988"/>
                </a:lnTo>
                <a:lnTo>
                  <a:pt x="5810" y="7456"/>
                </a:lnTo>
                <a:lnTo>
                  <a:pt x="5810" y="7895"/>
                </a:lnTo>
                <a:lnTo>
                  <a:pt x="5391" y="8363"/>
                </a:lnTo>
                <a:lnTo>
                  <a:pt x="5391" y="8597"/>
                </a:lnTo>
                <a:cubicBezTo>
                  <a:pt x="5250" y="8752"/>
                  <a:pt x="5111" y="8908"/>
                  <a:pt x="4973" y="9063"/>
                </a:cubicBezTo>
                <a:lnTo>
                  <a:pt x="4555" y="9532"/>
                </a:lnTo>
                <a:lnTo>
                  <a:pt x="4134" y="9766"/>
                </a:lnTo>
                <a:lnTo>
                  <a:pt x="3719" y="10000"/>
                </a:lnTo>
                <a:lnTo>
                  <a:pt x="3297" y="10000"/>
                </a:lnTo>
                <a:lnTo>
                  <a:pt x="2930" y="10000"/>
                </a:lnTo>
                <a:lnTo>
                  <a:pt x="2511" y="9766"/>
                </a:lnTo>
                <a:lnTo>
                  <a:pt x="2092" y="9532"/>
                </a:lnTo>
                <a:lnTo>
                  <a:pt x="1256" y="9298"/>
                </a:lnTo>
                <a:lnTo>
                  <a:pt x="417" y="9063"/>
                </a:lnTo>
                <a:lnTo>
                  <a:pt x="0" y="8597"/>
                </a:lnTo>
                <a:lnTo>
                  <a:pt x="0" y="8363"/>
                </a:lnTo>
                <a:lnTo>
                  <a:pt x="0" y="8129"/>
                </a:lnTo>
                <a:lnTo>
                  <a:pt x="417" y="8129"/>
                </a:lnTo>
                <a:lnTo>
                  <a:pt x="1256" y="8129"/>
                </a:lnTo>
                <a:lnTo>
                  <a:pt x="1676" y="7895"/>
                </a:lnTo>
                <a:lnTo>
                  <a:pt x="2092" y="7691"/>
                </a:lnTo>
                <a:lnTo>
                  <a:pt x="2092" y="7691"/>
                </a:lnTo>
                <a:lnTo>
                  <a:pt x="2511" y="7456"/>
                </a:lnTo>
                <a:lnTo>
                  <a:pt x="2511" y="7222"/>
                </a:lnTo>
                <a:lnTo>
                  <a:pt x="2930" y="6754"/>
                </a:lnTo>
                <a:lnTo>
                  <a:pt x="2930" y="6286"/>
                </a:lnTo>
                <a:cubicBezTo>
                  <a:pt x="3056" y="6130"/>
                  <a:pt x="3175" y="5975"/>
                  <a:pt x="3297" y="5817"/>
                </a:cubicBezTo>
                <a:lnTo>
                  <a:pt x="3297" y="5351"/>
                </a:lnTo>
                <a:cubicBezTo>
                  <a:pt x="3436" y="5194"/>
                  <a:pt x="3580" y="5039"/>
                  <a:pt x="3719" y="4883"/>
                </a:cubicBezTo>
                <a:cubicBezTo>
                  <a:pt x="3860" y="4493"/>
                  <a:pt x="3995" y="4103"/>
                  <a:pt x="4134" y="3712"/>
                </a:cubicBezTo>
                <a:cubicBezTo>
                  <a:pt x="4273" y="3401"/>
                  <a:pt x="4415" y="3089"/>
                  <a:pt x="4555" y="2778"/>
                </a:cubicBezTo>
                <a:lnTo>
                  <a:pt x="4555" y="2105"/>
                </a:lnTo>
                <a:lnTo>
                  <a:pt x="4555" y="1637"/>
                </a:lnTo>
                <a:lnTo>
                  <a:pt x="4555" y="1403"/>
                </a:lnTo>
                <a:lnTo>
                  <a:pt x="4555" y="1168"/>
                </a:lnTo>
                <a:lnTo>
                  <a:pt x="7906" y="0"/>
                </a:lnTo>
                <a:lnTo>
                  <a:pt x="8743" y="234"/>
                </a:lnTo>
                <a:lnTo>
                  <a:pt x="9580" y="467"/>
                </a:lnTo>
                <a:lnTo>
                  <a:pt x="10000" y="700"/>
                </a:lnTo>
                <a:lnTo>
                  <a:pt x="10000" y="700"/>
                </a:lnTo>
                <a:lnTo>
                  <a:pt x="10000" y="1168"/>
                </a:lnTo>
                <a:lnTo>
                  <a:pt x="9160" y="1403"/>
                </a:lnTo>
                <a:lnTo>
                  <a:pt x="9160" y="1637"/>
                </a:lnTo>
                <a:lnTo>
                  <a:pt x="8743" y="1871"/>
                </a:lnTo>
                <a:lnTo>
                  <a:pt x="8743" y="2105"/>
                </a:lnTo>
                <a:lnTo>
                  <a:pt x="8324" y="2544"/>
                </a:lnTo>
                <a:cubicBezTo>
                  <a:pt x="8187" y="2700"/>
                  <a:pt x="8042" y="2856"/>
                  <a:pt x="7906" y="3012"/>
                </a:cubicBezTo>
                <a:lnTo>
                  <a:pt x="7906" y="3480"/>
                </a:lnTo>
                <a:cubicBezTo>
                  <a:pt x="7766" y="3712"/>
                  <a:pt x="7622" y="3946"/>
                  <a:pt x="7483" y="4181"/>
                </a:cubicBezTo>
                <a:cubicBezTo>
                  <a:pt x="7343" y="4414"/>
                  <a:pt x="7213" y="4649"/>
                  <a:pt x="7069" y="4883"/>
                </a:cubicBezTo>
                <a:lnTo>
                  <a:pt x="7069" y="4883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28" name="Freeform 44"/>
          <p:cNvSpPr>
            <a:spLocks/>
          </p:cNvSpPr>
          <p:nvPr/>
        </p:nvSpPr>
        <p:spPr bwMode="auto">
          <a:xfrm>
            <a:off x="7431088" y="3208338"/>
            <a:ext cx="846137" cy="152400"/>
          </a:xfrm>
          <a:custGeom>
            <a:avLst/>
            <a:gdLst>
              <a:gd name="connsiteX0" fmla="*/ 8995 w 10000"/>
              <a:gd name="connsiteY0" fmla="*/ 5321 h 10000"/>
              <a:gd name="connsiteX1" fmla="*/ 8851 w 10000"/>
              <a:gd name="connsiteY1" fmla="*/ 6176 h 10000"/>
              <a:gd name="connsiteX2" fmla="*/ 8851 w 10000"/>
              <a:gd name="connsiteY2" fmla="*/ 6604 h 10000"/>
              <a:gd name="connsiteX3" fmla="*/ 8707 w 10000"/>
              <a:gd name="connsiteY3" fmla="*/ 7246 h 10000"/>
              <a:gd name="connsiteX4" fmla="*/ 8564 w 10000"/>
              <a:gd name="connsiteY4" fmla="*/ 7674 h 10000"/>
              <a:gd name="connsiteX5" fmla="*/ 8564 w 10000"/>
              <a:gd name="connsiteY5" fmla="*/ 8075 h 10000"/>
              <a:gd name="connsiteX6" fmla="*/ 8420 w 10000"/>
              <a:gd name="connsiteY6" fmla="*/ 8503 h 10000"/>
              <a:gd name="connsiteX7" fmla="*/ 8420 w 10000"/>
              <a:gd name="connsiteY7" fmla="*/ 8717 h 10000"/>
              <a:gd name="connsiteX8" fmla="*/ 8276 w 10000"/>
              <a:gd name="connsiteY8" fmla="*/ 9144 h 10000"/>
              <a:gd name="connsiteX9" fmla="*/ 8133 w 10000"/>
              <a:gd name="connsiteY9" fmla="*/ 9572 h 10000"/>
              <a:gd name="connsiteX10" fmla="*/ 7989 w 10000"/>
              <a:gd name="connsiteY10" fmla="*/ 9786 h 10000"/>
              <a:gd name="connsiteX11" fmla="*/ 7846 w 10000"/>
              <a:gd name="connsiteY11" fmla="*/ 10000 h 10000"/>
              <a:gd name="connsiteX12" fmla="*/ 7576 w 10000"/>
              <a:gd name="connsiteY12" fmla="*/ 10000 h 10000"/>
              <a:gd name="connsiteX13" fmla="*/ 7433 w 10000"/>
              <a:gd name="connsiteY13" fmla="*/ 9786 h 10000"/>
              <a:gd name="connsiteX14" fmla="*/ 7289 w 10000"/>
              <a:gd name="connsiteY14" fmla="*/ 9572 h 10000"/>
              <a:gd name="connsiteX15" fmla="*/ 7002 w 10000"/>
              <a:gd name="connsiteY15" fmla="*/ 9358 h 10000"/>
              <a:gd name="connsiteX16" fmla="*/ 6715 w 10000"/>
              <a:gd name="connsiteY16" fmla="*/ 9144 h 10000"/>
              <a:gd name="connsiteX17" fmla="*/ 6571 w 10000"/>
              <a:gd name="connsiteY17" fmla="*/ 8717 h 10000"/>
              <a:gd name="connsiteX18" fmla="*/ 6571 w 10000"/>
              <a:gd name="connsiteY18" fmla="*/ 8503 h 10000"/>
              <a:gd name="connsiteX19" fmla="*/ 6571 w 10000"/>
              <a:gd name="connsiteY19" fmla="*/ 8289 h 10000"/>
              <a:gd name="connsiteX20" fmla="*/ 6715 w 10000"/>
              <a:gd name="connsiteY20" fmla="*/ 8289 h 10000"/>
              <a:gd name="connsiteX21" fmla="*/ 7002 w 10000"/>
              <a:gd name="connsiteY21" fmla="*/ 8289 h 10000"/>
              <a:gd name="connsiteX22" fmla="*/ 7145 w 10000"/>
              <a:gd name="connsiteY22" fmla="*/ 8075 h 10000"/>
              <a:gd name="connsiteX23" fmla="*/ 7289 w 10000"/>
              <a:gd name="connsiteY23" fmla="*/ 7888 h 10000"/>
              <a:gd name="connsiteX24" fmla="*/ 7289 w 10000"/>
              <a:gd name="connsiteY24" fmla="*/ 7888 h 10000"/>
              <a:gd name="connsiteX25" fmla="*/ 7433 w 10000"/>
              <a:gd name="connsiteY25" fmla="*/ 7674 h 10000"/>
              <a:gd name="connsiteX26" fmla="*/ 7433 w 10000"/>
              <a:gd name="connsiteY26" fmla="*/ 7460 h 10000"/>
              <a:gd name="connsiteX27" fmla="*/ 7576 w 10000"/>
              <a:gd name="connsiteY27" fmla="*/ 7032 h 10000"/>
              <a:gd name="connsiteX28" fmla="*/ 7576 w 10000"/>
              <a:gd name="connsiteY28" fmla="*/ 6604 h 10000"/>
              <a:gd name="connsiteX29" fmla="*/ 7702 w 10000"/>
              <a:gd name="connsiteY29" fmla="*/ 6176 h 10000"/>
              <a:gd name="connsiteX30" fmla="*/ 7702 w 10000"/>
              <a:gd name="connsiteY30" fmla="*/ 5749 h 10000"/>
              <a:gd name="connsiteX31" fmla="*/ 7846 w 10000"/>
              <a:gd name="connsiteY31" fmla="*/ 5321 h 10000"/>
              <a:gd name="connsiteX32" fmla="*/ 7989 w 10000"/>
              <a:gd name="connsiteY32" fmla="*/ 4251 h 10000"/>
              <a:gd name="connsiteX33" fmla="*/ 8133 w 10000"/>
              <a:gd name="connsiteY33" fmla="*/ 3396 h 10000"/>
              <a:gd name="connsiteX34" fmla="*/ 8133 w 10000"/>
              <a:gd name="connsiteY34" fmla="*/ 2781 h 10000"/>
              <a:gd name="connsiteX35" fmla="*/ 8133 w 10000"/>
              <a:gd name="connsiteY35" fmla="*/ 2353 h 10000"/>
              <a:gd name="connsiteX36" fmla="*/ 8133 w 10000"/>
              <a:gd name="connsiteY36" fmla="*/ 2139 h 10000"/>
              <a:gd name="connsiteX37" fmla="*/ 8133 w 10000"/>
              <a:gd name="connsiteY37" fmla="*/ 1925 h 10000"/>
              <a:gd name="connsiteX38" fmla="*/ 7989 w 10000"/>
              <a:gd name="connsiteY38" fmla="*/ 1711 h 10000"/>
              <a:gd name="connsiteX39" fmla="*/ 7846 w 10000"/>
              <a:gd name="connsiteY39" fmla="*/ 1497 h 10000"/>
              <a:gd name="connsiteX40" fmla="*/ 7702 w 10000"/>
              <a:gd name="connsiteY40" fmla="*/ 1497 h 10000"/>
              <a:gd name="connsiteX41" fmla="*/ 7289 w 10000"/>
              <a:gd name="connsiteY41" fmla="*/ 1497 h 10000"/>
              <a:gd name="connsiteX42" fmla="*/ 7002 w 10000"/>
              <a:gd name="connsiteY42" fmla="*/ 1497 h 10000"/>
              <a:gd name="connsiteX43" fmla="*/ 6427 w 10000"/>
              <a:gd name="connsiteY43" fmla="*/ 1497 h 10000"/>
              <a:gd name="connsiteX44" fmla="*/ 5853 w 10000"/>
              <a:gd name="connsiteY44" fmla="*/ 1711 h 10000"/>
              <a:gd name="connsiteX45" fmla="*/ 4991 w 10000"/>
              <a:gd name="connsiteY45" fmla="*/ 1925 h 10000"/>
              <a:gd name="connsiteX46" fmla="*/ 4147 w 10000"/>
              <a:gd name="connsiteY46" fmla="*/ 1925 h 10000"/>
              <a:gd name="connsiteX47" fmla="*/ 3285 w 10000"/>
              <a:gd name="connsiteY47" fmla="*/ 2139 h 10000"/>
              <a:gd name="connsiteX48" fmla="*/ 2280 w 10000"/>
              <a:gd name="connsiteY48" fmla="*/ 2353 h 10000"/>
              <a:gd name="connsiteX49" fmla="*/ 1418 w 10000"/>
              <a:gd name="connsiteY49" fmla="*/ 2353 h 10000"/>
              <a:gd name="connsiteX50" fmla="*/ 575 w 10000"/>
              <a:gd name="connsiteY50" fmla="*/ 2567 h 10000"/>
              <a:gd name="connsiteX51" fmla="*/ 0 w 10000"/>
              <a:gd name="connsiteY51" fmla="*/ 2567 h 10000"/>
              <a:gd name="connsiteX52" fmla="*/ 0 w 10000"/>
              <a:gd name="connsiteY52" fmla="*/ 1711 h 10000"/>
              <a:gd name="connsiteX53" fmla="*/ 575 w 10000"/>
              <a:gd name="connsiteY53" fmla="*/ 1711 h 10000"/>
              <a:gd name="connsiteX54" fmla="*/ 1275 w 10000"/>
              <a:gd name="connsiteY54" fmla="*/ 1497 h 10000"/>
              <a:gd name="connsiteX55" fmla="*/ 2136 w 10000"/>
              <a:gd name="connsiteY55" fmla="*/ 1497 h 10000"/>
              <a:gd name="connsiteX56" fmla="*/ 3142 w 10000"/>
              <a:gd name="connsiteY56" fmla="*/ 1283 h 10000"/>
              <a:gd name="connsiteX57" fmla="*/ 4004 w 10000"/>
              <a:gd name="connsiteY57" fmla="*/ 1070 h 10000"/>
              <a:gd name="connsiteX58" fmla="*/ 4847 w 10000"/>
              <a:gd name="connsiteY58" fmla="*/ 1070 h 10000"/>
              <a:gd name="connsiteX59" fmla="*/ 5566 w 10000"/>
              <a:gd name="connsiteY59" fmla="*/ 856 h 10000"/>
              <a:gd name="connsiteX60" fmla="*/ 6284 w 10000"/>
              <a:gd name="connsiteY60" fmla="*/ 642 h 10000"/>
              <a:gd name="connsiteX61" fmla="*/ 6715 w 10000"/>
              <a:gd name="connsiteY61" fmla="*/ 642 h 10000"/>
              <a:gd name="connsiteX62" fmla="*/ 7145 w 10000"/>
              <a:gd name="connsiteY62" fmla="*/ 428 h 10000"/>
              <a:gd name="connsiteX63" fmla="*/ 7433 w 10000"/>
              <a:gd name="connsiteY63" fmla="*/ 214 h 10000"/>
              <a:gd name="connsiteX64" fmla="*/ 7702 w 10000"/>
              <a:gd name="connsiteY64" fmla="*/ 214 h 10000"/>
              <a:gd name="connsiteX65" fmla="*/ 7989 w 10000"/>
              <a:gd name="connsiteY65" fmla="*/ 0 h 10000"/>
              <a:gd name="connsiteX66" fmla="*/ 8133 w 10000"/>
              <a:gd name="connsiteY66" fmla="*/ 0 h 10000"/>
              <a:gd name="connsiteX67" fmla="*/ 8276 w 10000"/>
              <a:gd name="connsiteY67" fmla="*/ 0 h 10000"/>
              <a:gd name="connsiteX68" fmla="*/ 8420 w 10000"/>
              <a:gd name="connsiteY68" fmla="*/ 214 h 10000"/>
              <a:gd name="connsiteX69" fmla="*/ 8707 w 10000"/>
              <a:gd name="connsiteY69" fmla="*/ 214 h 10000"/>
              <a:gd name="connsiteX70" fmla="*/ 8995 w 10000"/>
              <a:gd name="connsiteY70" fmla="*/ 428 h 10000"/>
              <a:gd name="connsiteX71" fmla="*/ 9282 w 10000"/>
              <a:gd name="connsiteY71" fmla="*/ 856 h 10000"/>
              <a:gd name="connsiteX72" fmla="*/ 9569 w 10000"/>
              <a:gd name="connsiteY72" fmla="*/ 1070 h 10000"/>
              <a:gd name="connsiteX73" fmla="*/ 9856 w 10000"/>
              <a:gd name="connsiteY73" fmla="*/ 1283 h 10000"/>
              <a:gd name="connsiteX74" fmla="*/ 10000 w 10000"/>
              <a:gd name="connsiteY74" fmla="*/ 1497 h 10000"/>
              <a:gd name="connsiteX75" fmla="*/ 10000 w 10000"/>
              <a:gd name="connsiteY75" fmla="*/ 1497 h 10000"/>
              <a:gd name="connsiteX76" fmla="*/ 10000 w 10000"/>
              <a:gd name="connsiteY76" fmla="*/ 1925 h 10000"/>
              <a:gd name="connsiteX77" fmla="*/ 9713 w 10000"/>
              <a:gd name="connsiteY77" fmla="*/ 2139 h 10000"/>
              <a:gd name="connsiteX78" fmla="*/ 9713 w 10000"/>
              <a:gd name="connsiteY78" fmla="*/ 2353 h 10000"/>
              <a:gd name="connsiteX79" fmla="*/ 9569 w 10000"/>
              <a:gd name="connsiteY79" fmla="*/ 2567 h 10000"/>
              <a:gd name="connsiteX80" fmla="*/ 9569 w 10000"/>
              <a:gd name="connsiteY80" fmla="*/ 2781 h 10000"/>
              <a:gd name="connsiteX81" fmla="*/ 9425 w 10000"/>
              <a:gd name="connsiteY81" fmla="*/ 3182 h 10000"/>
              <a:gd name="connsiteX82" fmla="*/ 9282 w 10000"/>
              <a:gd name="connsiteY82" fmla="*/ 3610 h 10000"/>
              <a:gd name="connsiteX83" fmla="*/ 9282 w 10000"/>
              <a:gd name="connsiteY83" fmla="*/ 4037 h 10000"/>
              <a:gd name="connsiteX84" fmla="*/ 9138 w 10000"/>
              <a:gd name="connsiteY84" fmla="*/ 4679 h 10000"/>
              <a:gd name="connsiteX85" fmla="*/ 8995 w 10000"/>
              <a:gd name="connsiteY85" fmla="*/ 5321 h 10000"/>
              <a:gd name="connsiteX86" fmla="*/ 8995 w 10000"/>
              <a:gd name="connsiteY86" fmla="*/ 5321 h 10000"/>
              <a:gd name="connsiteX0" fmla="*/ 8995 w 10000"/>
              <a:gd name="connsiteY0" fmla="*/ 5321 h 10000"/>
              <a:gd name="connsiteX1" fmla="*/ 8851 w 10000"/>
              <a:gd name="connsiteY1" fmla="*/ 6176 h 10000"/>
              <a:gd name="connsiteX2" fmla="*/ 8851 w 10000"/>
              <a:gd name="connsiteY2" fmla="*/ 6604 h 10000"/>
              <a:gd name="connsiteX3" fmla="*/ 8707 w 10000"/>
              <a:gd name="connsiteY3" fmla="*/ 7246 h 10000"/>
              <a:gd name="connsiteX4" fmla="*/ 8564 w 10000"/>
              <a:gd name="connsiteY4" fmla="*/ 7674 h 10000"/>
              <a:gd name="connsiteX5" fmla="*/ 8564 w 10000"/>
              <a:gd name="connsiteY5" fmla="*/ 8075 h 10000"/>
              <a:gd name="connsiteX6" fmla="*/ 8420 w 10000"/>
              <a:gd name="connsiteY6" fmla="*/ 8503 h 10000"/>
              <a:gd name="connsiteX7" fmla="*/ 8420 w 10000"/>
              <a:gd name="connsiteY7" fmla="*/ 8717 h 10000"/>
              <a:gd name="connsiteX8" fmla="*/ 8276 w 10000"/>
              <a:gd name="connsiteY8" fmla="*/ 9144 h 10000"/>
              <a:gd name="connsiteX9" fmla="*/ 8133 w 10000"/>
              <a:gd name="connsiteY9" fmla="*/ 9572 h 10000"/>
              <a:gd name="connsiteX10" fmla="*/ 7989 w 10000"/>
              <a:gd name="connsiteY10" fmla="*/ 9786 h 10000"/>
              <a:gd name="connsiteX11" fmla="*/ 7846 w 10000"/>
              <a:gd name="connsiteY11" fmla="*/ 10000 h 10000"/>
              <a:gd name="connsiteX12" fmla="*/ 7576 w 10000"/>
              <a:gd name="connsiteY12" fmla="*/ 10000 h 10000"/>
              <a:gd name="connsiteX13" fmla="*/ 7433 w 10000"/>
              <a:gd name="connsiteY13" fmla="*/ 9786 h 10000"/>
              <a:gd name="connsiteX14" fmla="*/ 7002 w 10000"/>
              <a:gd name="connsiteY14" fmla="*/ 9358 h 10000"/>
              <a:gd name="connsiteX15" fmla="*/ 6715 w 10000"/>
              <a:gd name="connsiteY15" fmla="*/ 9144 h 10000"/>
              <a:gd name="connsiteX16" fmla="*/ 6571 w 10000"/>
              <a:gd name="connsiteY16" fmla="*/ 8717 h 10000"/>
              <a:gd name="connsiteX17" fmla="*/ 6571 w 10000"/>
              <a:gd name="connsiteY17" fmla="*/ 8503 h 10000"/>
              <a:gd name="connsiteX18" fmla="*/ 6571 w 10000"/>
              <a:gd name="connsiteY18" fmla="*/ 8289 h 10000"/>
              <a:gd name="connsiteX19" fmla="*/ 6715 w 10000"/>
              <a:gd name="connsiteY19" fmla="*/ 8289 h 10000"/>
              <a:gd name="connsiteX20" fmla="*/ 7002 w 10000"/>
              <a:gd name="connsiteY20" fmla="*/ 8289 h 10000"/>
              <a:gd name="connsiteX21" fmla="*/ 7145 w 10000"/>
              <a:gd name="connsiteY21" fmla="*/ 8075 h 10000"/>
              <a:gd name="connsiteX22" fmla="*/ 7289 w 10000"/>
              <a:gd name="connsiteY22" fmla="*/ 7888 h 10000"/>
              <a:gd name="connsiteX23" fmla="*/ 7289 w 10000"/>
              <a:gd name="connsiteY23" fmla="*/ 7888 h 10000"/>
              <a:gd name="connsiteX24" fmla="*/ 7433 w 10000"/>
              <a:gd name="connsiteY24" fmla="*/ 7674 h 10000"/>
              <a:gd name="connsiteX25" fmla="*/ 7433 w 10000"/>
              <a:gd name="connsiteY25" fmla="*/ 7460 h 10000"/>
              <a:gd name="connsiteX26" fmla="*/ 7576 w 10000"/>
              <a:gd name="connsiteY26" fmla="*/ 7032 h 10000"/>
              <a:gd name="connsiteX27" fmla="*/ 7576 w 10000"/>
              <a:gd name="connsiteY27" fmla="*/ 6604 h 10000"/>
              <a:gd name="connsiteX28" fmla="*/ 7702 w 10000"/>
              <a:gd name="connsiteY28" fmla="*/ 6176 h 10000"/>
              <a:gd name="connsiteX29" fmla="*/ 7702 w 10000"/>
              <a:gd name="connsiteY29" fmla="*/ 5749 h 10000"/>
              <a:gd name="connsiteX30" fmla="*/ 7846 w 10000"/>
              <a:gd name="connsiteY30" fmla="*/ 5321 h 10000"/>
              <a:gd name="connsiteX31" fmla="*/ 7989 w 10000"/>
              <a:gd name="connsiteY31" fmla="*/ 4251 h 10000"/>
              <a:gd name="connsiteX32" fmla="*/ 8133 w 10000"/>
              <a:gd name="connsiteY32" fmla="*/ 3396 h 10000"/>
              <a:gd name="connsiteX33" fmla="*/ 8133 w 10000"/>
              <a:gd name="connsiteY33" fmla="*/ 2781 h 10000"/>
              <a:gd name="connsiteX34" fmla="*/ 8133 w 10000"/>
              <a:gd name="connsiteY34" fmla="*/ 2353 h 10000"/>
              <a:gd name="connsiteX35" fmla="*/ 8133 w 10000"/>
              <a:gd name="connsiteY35" fmla="*/ 2139 h 10000"/>
              <a:gd name="connsiteX36" fmla="*/ 8133 w 10000"/>
              <a:gd name="connsiteY36" fmla="*/ 1925 h 10000"/>
              <a:gd name="connsiteX37" fmla="*/ 7989 w 10000"/>
              <a:gd name="connsiteY37" fmla="*/ 1711 h 10000"/>
              <a:gd name="connsiteX38" fmla="*/ 7846 w 10000"/>
              <a:gd name="connsiteY38" fmla="*/ 1497 h 10000"/>
              <a:gd name="connsiteX39" fmla="*/ 7702 w 10000"/>
              <a:gd name="connsiteY39" fmla="*/ 1497 h 10000"/>
              <a:gd name="connsiteX40" fmla="*/ 7289 w 10000"/>
              <a:gd name="connsiteY40" fmla="*/ 1497 h 10000"/>
              <a:gd name="connsiteX41" fmla="*/ 7002 w 10000"/>
              <a:gd name="connsiteY41" fmla="*/ 1497 h 10000"/>
              <a:gd name="connsiteX42" fmla="*/ 6427 w 10000"/>
              <a:gd name="connsiteY42" fmla="*/ 1497 h 10000"/>
              <a:gd name="connsiteX43" fmla="*/ 5853 w 10000"/>
              <a:gd name="connsiteY43" fmla="*/ 1711 h 10000"/>
              <a:gd name="connsiteX44" fmla="*/ 4991 w 10000"/>
              <a:gd name="connsiteY44" fmla="*/ 1925 h 10000"/>
              <a:gd name="connsiteX45" fmla="*/ 4147 w 10000"/>
              <a:gd name="connsiteY45" fmla="*/ 1925 h 10000"/>
              <a:gd name="connsiteX46" fmla="*/ 3285 w 10000"/>
              <a:gd name="connsiteY46" fmla="*/ 2139 h 10000"/>
              <a:gd name="connsiteX47" fmla="*/ 2280 w 10000"/>
              <a:gd name="connsiteY47" fmla="*/ 2353 h 10000"/>
              <a:gd name="connsiteX48" fmla="*/ 1418 w 10000"/>
              <a:gd name="connsiteY48" fmla="*/ 2353 h 10000"/>
              <a:gd name="connsiteX49" fmla="*/ 575 w 10000"/>
              <a:gd name="connsiteY49" fmla="*/ 2567 h 10000"/>
              <a:gd name="connsiteX50" fmla="*/ 0 w 10000"/>
              <a:gd name="connsiteY50" fmla="*/ 2567 h 10000"/>
              <a:gd name="connsiteX51" fmla="*/ 0 w 10000"/>
              <a:gd name="connsiteY51" fmla="*/ 1711 h 10000"/>
              <a:gd name="connsiteX52" fmla="*/ 575 w 10000"/>
              <a:gd name="connsiteY52" fmla="*/ 1711 h 10000"/>
              <a:gd name="connsiteX53" fmla="*/ 1275 w 10000"/>
              <a:gd name="connsiteY53" fmla="*/ 1497 h 10000"/>
              <a:gd name="connsiteX54" fmla="*/ 2136 w 10000"/>
              <a:gd name="connsiteY54" fmla="*/ 1497 h 10000"/>
              <a:gd name="connsiteX55" fmla="*/ 3142 w 10000"/>
              <a:gd name="connsiteY55" fmla="*/ 1283 h 10000"/>
              <a:gd name="connsiteX56" fmla="*/ 4004 w 10000"/>
              <a:gd name="connsiteY56" fmla="*/ 1070 h 10000"/>
              <a:gd name="connsiteX57" fmla="*/ 4847 w 10000"/>
              <a:gd name="connsiteY57" fmla="*/ 1070 h 10000"/>
              <a:gd name="connsiteX58" fmla="*/ 5566 w 10000"/>
              <a:gd name="connsiteY58" fmla="*/ 856 h 10000"/>
              <a:gd name="connsiteX59" fmla="*/ 6284 w 10000"/>
              <a:gd name="connsiteY59" fmla="*/ 642 h 10000"/>
              <a:gd name="connsiteX60" fmla="*/ 6715 w 10000"/>
              <a:gd name="connsiteY60" fmla="*/ 642 h 10000"/>
              <a:gd name="connsiteX61" fmla="*/ 7145 w 10000"/>
              <a:gd name="connsiteY61" fmla="*/ 428 h 10000"/>
              <a:gd name="connsiteX62" fmla="*/ 7433 w 10000"/>
              <a:gd name="connsiteY62" fmla="*/ 214 h 10000"/>
              <a:gd name="connsiteX63" fmla="*/ 7702 w 10000"/>
              <a:gd name="connsiteY63" fmla="*/ 214 h 10000"/>
              <a:gd name="connsiteX64" fmla="*/ 7989 w 10000"/>
              <a:gd name="connsiteY64" fmla="*/ 0 h 10000"/>
              <a:gd name="connsiteX65" fmla="*/ 8133 w 10000"/>
              <a:gd name="connsiteY65" fmla="*/ 0 h 10000"/>
              <a:gd name="connsiteX66" fmla="*/ 8276 w 10000"/>
              <a:gd name="connsiteY66" fmla="*/ 0 h 10000"/>
              <a:gd name="connsiteX67" fmla="*/ 8420 w 10000"/>
              <a:gd name="connsiteY67" fmla="*/ 214 h 10000"/>
              <a:gd name="connsiteX68" fmla="*/ 8707 w 10000"/>
              <a:gd name="connsiteY68" fmla="*/ 214 h 10000"/>
              <a:gd name="connsiteX69" fmla="*/ 8995 w 10000"/>
              <a:gd name="connsiteY69" fmla="*/ 428 h 10000"/>
              <a:gd name="connsiteX70" fmla="*/ 9282 w 10000"/>
              <a:gd name="connsiteY70" fmla="*/ 856 h 10000"/>
              <a:gd name="connsiteX71" fmla="*/ 9569 w 10000"/>
              <a:gd name="connsiteY71" fmla="*/ 1070 h 10000"/>
              <a:gd name="connsiteX72" fmla="*/ 9856 w 10000"/>
              <a:gd name="connsiteY72" fmla="*/ 1283 h 10000"/>
              <a:gd name="connsiteX73" fmla="*/ 10000 w 10000"/>
              <a:gd name="connsiteY73" fmla="*/ 1497 h 10000"/>
              <a:gd name="connsiteX74" fmla="*/ 10000 w 10000"/>
              <a:gd name="connsiteY74" fmla="*/ 1497 h 10000"/>
              <a:gd name="connsiteX75" fmla="*/ 10000 w 10000"/>
              <a:gd name="connsiteY75" fmla="*/ 1925 h 10000"/>
              <a:gd name="connsiteX76" fmla="*/ 9713 w 10000"/>
              <a:gd name="connsiteY76" fmla="*/ 2139 h 10000"/>
              <a:gd name="connsiteX77" fmla="*/ 9713 w 10000"/>
              <a:gd name="connsiteY77" fmla="*/ 2353 h 10000"/>
              <a:gd name="connsiteX78" fmla="*/ 9569 w 10000"/>
              <a:gd name="connsiteY78" fmla="*/ 2567 h 10000"/>
              <a:gd name="connsiteX79" fmla="*/ 9569 w 10000"/>
              <a:gd name="connsiteY79" fmla="*/ 2781 h 10000"/>
              <a:gd name="connsiteX80" fmla="*/ 9425 w 10000"/>
              <a:gd name="connsiteY80" fmla="*/ 3182 h 10000"/>
              <a:gd name="connsiteX81" fmla="*/ 9282 w 10000"/>
              <a:gd name="connsiteY81" fmla="*/ 3610 h 10000"/>
              <a:gd name="connsiteX82" fmla="*/ 9282 w 10000"/>
              <a:gd name="connsiteY82" fmla="*/ 4037 h 10000"/>
              <a:gd name="connsiteX83" fmla="*/ 9138 w 10000"/>
              <a:gd name="connsiteY83" fmla="*/ 4679 h 10000"/>
              <a:gd name="connsiteX84" fmla="*/ 8995 w 10000"/>
              <a:gd name="connsiteY84" fmla="*/ 5321 h 10000"/>
              <a:gd name="connsiteX85" fmla="*/ 8995 w 10000"/>
              <a:gd name="connsiteY85" fmla="*/ 5321 h 10000"/>
              <a:gd name="connsiteX0" fmla="*/ 8995 w 10000"/>
              <a:gd name="connsiteY0" fmla="*/ 5321 h 10000"/>
              <a:gd name="connsiteX1" fmla="*/ 8851 w 10000"/>
              <a:gd name="connsiteY1" fmla="*/ 6176 h 10000"/>
              <a:gd name="connsiteX2" fmla="*/ 8851 w 10000"/>
              <a:gd name="connsiteY2" fmla="*/ 6604 h 10000"/>
              <a:gd name="connsiteX3" fmla="*/ 8707 w 10000"/>
              <a:gd name="connsiteY3" fmla="*/ 7246 h 10000"/>
              <a:gd name="connsiteX4" fmla="*/ 8564 w 10000"/>
              <a:gd name="connsiteY4" fmla="*/ 7674 h 10000"/>
              <a:gd name="connsiteX5" fmla="*/ 8564 w 10000"/>
              <a:gd name="connsiteY5" fmla="*/ 8075 h 10000"/>
              <a:gd name="connsiteX6" fmla="*/ 8420 w 10000"/>
              <a:gd name="connsiteY6" fmla="*/ 8503 h 10000"/>
              <a:gd name="connsiteX7" fmla="*/ 8420 w 10000"/>
              <a:gd name="connsiteY7" fmla="*/ 8717 h 10000"/>
              <a:gd name="connsiteX8" fmla="*/ 8276 w 10000"/>
              <a:gd name="connsiteY8" fmla="*/ 9144 h 10000"/>
              <a:gd name="connsiteX9" fmla="*/ 8133 w 10000"/>
              <a:gd name="connsiteY9" fmla="*/ 9572 h 10000"/>
              <a:gd name="connsiteX10" fmla="*/ 7989 w 10000"/>
              <a:gd name="connsiteY10" fmla="*/ 9786 h 10000"/>
              <a:gd name="connsiteX11" fmla="*/ 7846 w 10000"/>
              <a:gd name="connsiteY11" fmla="*/ 10000 h 10000"/>
              <a:gd name="connsiteX12" fmla="*/ 7576 w 10000"/>
              <a:gd name="connsiteY12" fmla="*/ 10000 h 10000"/>
              <a:gd name="connsiteX13" fmla="*/ 7433 w 10000"/>
              <a:gd name="connsiteY13" fmla="*/ 9786 h 10000"/>
              <a:gd name="connsiteX14" fmla="*/ 6715 w 10000"/>
              <a:gd name="connsiteY14" fmla="*/ 9144 h 10000"/>
              <a:gd name="connsiteX15" fmla="*/ 6571 w 10000"/>
              <a:gd name="connsiteY15" fmla="*/ 8717 h 10000"/>
              <a:gd name="connsiteX16" fmla="*/ 6571 w 10000"/>
              <a:gd name="connsiteY16" fmla="*/ 8503 h 10000"/>
              <a:gd name="connsiteX17" fmla="*/ 6571 w 10000"/>
              <a:gd name="connsiteY17" fmla="*/ 8289 h 10000"/>
              <a:gd name="connsiteX18" fmla="*/ 6715 w 10000"/>
              <a:gd name="connsiteY18" fmla="*/ 8289 h 10000"/>
              <a:gd name="connsiteX19" fmla="*/ 7002 w 10000"/>
              <a:gd name="connsiteY19" fmla="*/ 8289 h 10000"/>
              <a:gd name="connsiteX20" fmla="*/ 7145 w 10000"/>
              <a:gd name="connsiteY20" fmla="*/ 8075 h 10000"/>
              <a:gd name="connsiteX21" fmla="*/ 7289 w 10000"/>
              <a:gd name="connsiteY21" fmla="*/ 7888 h 10000"/>
              <a:gd name="connsiteX22" fmla="*/ 7289 w 10000"/>
              <a:gd name="connsiteY22" fmla="*/ 7888 h 10000"/>
              <a:gd name="connsiteX23" fmla="*/ 7433 w 10000"/>
              <a:gd name="connsiteY23" fmla="*/ 7674 h 10000"/>
              <a:gd name="connsiteX24" fmla="*/ 7433 w 10000"/>
              <a:gd name="connsiteY24" fmla="*/ 7460 h 10000"/>
              <a:gd name="connsiteX25" fmla="*/ 7576 w 10000"/>
              <a:gd name="connsiteY25" fmla="*/ 7032 h 10000"/>
              <a:gd name="connsiteX26" fmla="*/ 7576 w 10000"/>
              <a:gd name="connsiteY26" fmla="*/ 6604 h 10000"/>
              <a:gd name="connsiteX27" fmla="*/ 7702 w 10000"/>
              <a:gd name="connsiteY27" fmla="*/ 6176 h 10000"/>
              <a:gd name="connsiteX28" fmla="*/ 7702 w 10000"/>
              <a:gd name="connsiteY28" fmla="*/ 5749 h 10000"/>
              <a:gd name="connsiteX29" fmla="*/ 7846 w 10000"/>
              <a:gd name="connsiteY29" fmla="*/ 5321 h 10000"/>
              <a:gd name="connsiteX30" fmla="*/ 7989 w 10000"/>
              <a:gd name="connsiteY30" fmla="*/ 4251 h 10000"/>
              <a:gd name="connsiteX31" fmla="*/ 8133 w 10000"/>
              <a:gd name="connsiteY31" fmla="*/ 3396 h 10000"/>
              <a:gd name="connsiteX32" fmla="*/ 8133 w 10000"/>
              <a:gd name="connsiteY32" fmla="*/ 2781 h 10000"/>
              <a:gd name="connsiteX33" fmla="*/ 8133 w 10000"/>
              <a:gd name="connsiteY33" fmla="*/ 2353 h 10000"/>
              <a:gd name="connsiteX34" fmla="*/ 8133 w 10000"/>
              <a:gd name="connsiteY34" fmla="*/ 2139 h 10000"/>
              <a:gd name="connsiteX35" fmla="*/ 8133 w 10000"/>
              <a:gd name="connsiteY35" fmla="*/ 1925 h 10000"/>
              <a:gd name="connsiteX36" fmla="*/ 7989 w 10000"/>
              <a:gd name="connsiteY36" fmla="*/ 1711 h 10000"/>
              <a:gd name="connsiteX37" fmla="*/ 7846 w 10000"/>
              <a:gd name="connsiteY37" fmla="*/ 1497 h 10000"/>
              <a:gd name="connsiteX38" fmla="*/ 7702 w 10000"/>
              <a:gd name="connsiteY38" fmla="*/ 1497 h 10000"/>
              <a:gd name="connsiteX39" fmla="*/ 7289 w 10000"/>
              <a:gd name="connsiteY39" fmla="*/ 1497 h 10000"/>
              <a:gd name="connsiteX40" fmla="*/ 7002 w 10000"/>
              <a:gd name="connsiteY40" fmla="*/ 1497 h 10000"/>
              <a:gd name="connsiteX41" fmla="*/ 6427 w 10000"/>
              <a:gd name="connsiteY41" fmla="*/ 1497 h 10000"/>
              <a:gd name="connsiteX42" fmla="*/ 5853 w 10000"/>
              <a:gd name="connsiteY42" fmla="*/ 1711 h 10000"/>
              <a:gd name="connsiteX43" fmla="*/ 4991 w 10000"/>
              <a:gd name="connsiteY43" fmla="*/ 1925 h 10000"/>
              <a:gd name="connsiteX44" fmla="*/ 4147 w 10000"/>
              <a:gd name="connsiteY44" fmla="*/ 1925 h 10000"/>
              <a:gd name="connsiteX45" fmla="*/ 3285 w 10000"/>
              <a:gd name="connsiteY45" fmla="*/ 2139 h 10000"/>
              <a:gd name="connsiteX46" fmla="*/ 2280 w 10000"/>
              <a:gd name="connsiteY46" fmla="*/ 2353 h 10000"/>
              <a:gd name="connsiteX47" fmla="*/ 1418 w 10000"/>
              <a:gd name="connsiteY47" fmla="*/ 2353 h 10000"/>
              <a:gd name="connsiteX48" fmla="*/ 575 w 10000"/>
              <a:gd name="connsiteY48" fmla="*/ 2567 h 10000"/>
              <a:gd name="connsiteX49" fmla="*/ 0 w 10000"/>
              <a:gd name="connsiteY49" fmla="*/ 2567 h 10000"/>
              <a:gd name="connsiteX50" fmla="*/ 0 w 10000"/>
              <a:gd name="connsiteY50" fmla="*/ 1711 h 10000"/>
              <a:gd name="connsiteX51" fmla="*/ 575 w 10000"/>
              <a:gd name="connsiteY51" fmla="*/ 1711 h 10000"/>
              <a:gd name="connsiteX52" fmla="*/ 1275 w 10000"/>
              <a:gd name="connsiteY52" fmla="*/ 1497 h 10000"/>
              <a:gd name="connsiteX53" fmla="*/ 2136 w 10000"/>
              <a:gd name="connsiteY53" fmla="*/ 1497 h 10000"/>
              <a:gd name="connsiteX54" fmla="*/ 3142 w 10000"/>
              <a:gd name="connsiteY54" fmla="*/ 1283 h 10000"/>
              <a:gd name="connsiteX55" fmla="*/ 4004 w 10000"/>
              <a:gd name="connsiteY55" fmla="*/ 1070 h 10000"/>
              <a:gd name="connsiteX56" fmla="*/ 4847 w 10000"/>
              <a:gd name="connsiteY56" fmla="*/ 1070 h 10000"/>
              <a:gd name="connsiteX57" fmla="*/ 5566 w 10000"/>
              <a:gd name="connsiteY57" fmla="*/ 856 h 10000"/>
              <a:gd name="connsiteX58" fmla="*/ 6284 w 10000"/>
              <a:gd name="connsiteY58" fmla="*/ 642 h 10000"/>
              <a:gd name="connsiteX59" fmla="*/ 6715 w 10000"/>
              <a:gd name="connsiteY59" fmla="*/ 642 h 10000"/>
              <a:gd name="connsiteX60" fmla="*/ 7145 w 10000"/>
              <a:gd name="connsiteY60" fmla="*/ 428 h 10000"/>
              <a:gd name="connsiteX61" fmla="*/ 7433 w 10000"/>
              <a:gd name="connsiteY61" fmla="*/ 214 h 10000"/>
              <a:gd name="connsiteX62" fmla="*/ 7702 w 10000"/>
              <a:gd name="connsiteY62" fmla="*/ 214 h 10000"/>
              <a:gd name="connsiteX63" fmla="*/ 7989 w 10000"/>
              <a:gd name="connsiteY63" fmla="*/ 0 h 10000"/>
              <a:gd name="connsiteX64" fmla="*/ 8133 w 10000"/>
              <a:gd name="connsiteY64" fmla="*/ 0 h 10000"/>
              <a:gd name="connsiteX65" fmla="*/ 8276 w 10000"/>
              <a:gd name="connsiteY65" fmla="*/ 0 h 10000"/>
              <a:gd name="connsiteX66" fmla="*/ 8420 w 10000"/>
              <a:gd name="connsiteY66" fmla="*/ 214 h 10000"/>
              <a:gd name="connsiteX67" fmla="*/ 8707 w 10000"/>
              <a:gd name="connsiteY67" fmla="*/ 214 h 10000"/>
              <a:gd name="connsiteX68" fmla="*/ 8995 w 10000"/>
              <a:gd name="connsiteY68" fmla="*/ 428 h 10000"/>
              <a:gd name="connsiteX69" fmla="*/ 9282 w 10000"/>
              <a:gd name="connsiteY69" fmla="*/ 856 h 10000"/>
              <a:gd name="connsiteX70" fmla="*/ 9569 w 10000"/>
              <a:gd name="connsiteY70" fmla="*/ 1070 h 10000"/>
              <a:gd name="connsiteX71" fmla="*/ 9856 w 10000"/>
              <a:gd name="connsiteY71" fmla="*/ 1283 h 10000"/>
              <a:gd name="connsiteX72" fmla="*/ 10000 w 10000"/>
              <a:gd name="connsiteY72" fmla="*/ 1497 h 10000"/>
              <a:gd name="connsiteX73" fmla="*/ 10000 w 10000"/>
              <a:gd name="connsiteY73" fmla="*/ 1497 h 10000"/>
              <a:gd name="connsiteX74" fmla="*/ 10000 w 10000"/>
              <a:gd name="connsiteY74" fmla="*/ 1925 h 10000"/>
              <a:gd name="connsiteX75" fmla="*/ 9713 w 10000"/>
              <a:gd name="connsiteY75" fmla="*/ 2139 h 10000"/>
              <a:gd name="connsiteX76" fmla="*/ 9713 w 10000"/>
              <a:gd name="connsiteY76" fmla="*/ 2353 h 10000"/>
              <a:gd name="connsiteX77" fmla="*/ 9569 w 10000"/>
              <a:gd name="connsiteY77" fmla="*/ 2567 h 10000"/>
              <a:gd name="connsiteX78" fmla="*/ 9569 w 10000"/>
              <a:gd name="connsiteY78" fmla="*/ 2781 h 10000"/>
              <a:gd name="connsiteX79" fmla="*/ 9425 w 10000"/>
              <a:gd name="connsiteY79" fmla="*/ 3182 h 10000"/>
              <a:gd name="connsiteX80" fmla="*/ 9282 w 10000"/>
              <a:gd name="connsiteY80" fmla="*/ 3610 h 10000"/>
              <a:gd name="connsiteX81" fmla="*/ 9282 w 10000"/>
              <a:gd name="connsiteY81" fmla="*/ 4037 h 10000"/>
              <a:gd name="connsiteX82" fmla="*/ 9138 w 10000"/>
              <a:gd name="connsiteY82" fmla="*/ 4679 h 10000"/>
              <a:gd name="connsiteX83" fmla="*/ 8995 w 10000"/>
              <a:gd name="connsiteY83" fmla="*/ 5321 h 10000"/>
              <a:gd name="connsiteX84" fmla="*/ 8995 w 10000"/>
              <a:gd name="connsiteY84" fmla="*/ 5321 h 10000"/>
              <a:gd name="connsiteX0" fmla="*/ 8995 w 10000"/>
              <a:gd name="connsiteY0" fmla="*/ 5321 h 10000"/>
              <a:gd name="connsiteX1" fmla="*/ 8851 w 10000"/>
              <a:gd name="connsiteY1" fmla="*/ 6176 h 10000"/>
              <a:gd name="connsiteX2" fmla="*/ 8851 w 10000"/>
              <a:gd name="connsiteY2" fmla="*/ 6604 h 10000"/>
              <a:gd name="connsiteX3" fmla="*/ 8707 w 10000"/>
              <a:gd name="connsiteY3" fmla="*/ 7246 h 10000"/>
              <a:gd name="connsiteX4" fmla="*/ 8564 w 10000"/>
              <a:gd name="connsiteY4" fmla="*/ 7674 h 10000"/>
              <a:gd name="connsiteX5" fmla="*/ 8564 w 10000"/>
              <a:gd name="connsiteY5" fmla="*/ 8075 h 10000"/>
              <a:gd name="connsiteX6" fmla="*/ 8420 w 10000"/>
              <a:gd name="connsiteY6" fmla="*/ 8503 h 10000"/>
              <a:gd name="connsiteX7" fmla="*/ 8420 w 10000"/>
              <a:gd name="connsiteY7" fmla="*/ 8717 h 10000"/>
              <a:gd name="connsiteX8" fmla="*/ 8276 w 10000"/>
              <a:gd name="connsiteY8" fmla="*/ 9144 h 10000"/>
              <a:gd name="connsiteX9" fmla="*/ 8133 w 10000"/>
              <a:gd name="connsiteY9" fmla="*/ 9572 h 10000"/>
              <a:gd name="connsiteX10" fmla="*/ 7989 w 10000"/>
              <a:gd name="connsiteY10" fmla="*/ 9786 h 10000"/>
              <a:gd name="connsiteX11" fmla="*/ 7846 w 10000"/>
              <a:gd name="connsiteY11" fmla="*/ 10000 h 10000"/>
              <a:gd name="connsiteX12" fmla="*/ 7576 w 10000"/>
              <a:gd name="connsiteY12" fmla="*/ 10000 h 10000"/>
              <a:gd name="connsiteX13" fmla="*/ 7433 w 10000"/>
              <a:gd name="connsiteY13" fmla="*/ 9786 h 10000"/>
              <a:gd name="connsiteX14" fmla="*/ 6715 w 10000"/>
              <a:gd name="connsiteY14" fmla="*/ 9144 h 10000"/>
              <a:gd name="connsiteX15" fmla="*/ 6571 w 10000"/>
              <a:gd name="connsiteY15" fmla="*/ 8503 h 10000"/>
              <a:gd name="connsiteX16" fmla="*/ 6571 w 10000"/>
              <a:gd name="connsiteY16" fmla="*/ 8289 h 10000"/>
              <a:gd name="connsiteX17" fmla="*/ 6715 w 10000"/>
              <a:gd name="connsiteY17" fmla="*/ 8289 h 10000"/>
              <a:gd name="connsiteX18" fmla="*/ 7002 w 10000"/>
              <a:gd name="connsiteY18" fmla="*/ 8289 h 10000"/>
              <a:gd name="connsiteX19" fmla="*/ 7145 w 10000"/>
              <a:gd name="connsiteY19" fmla="*/ 8075 h 10000"/>
              <a:gd name="connsiteX20" fmla="*/ 7289 w 10000"/>
              <a:gd name="connsiteY20" fmla="*/ 7888 h 10000"/>
              <a:gd name="connsiteX21" fmla="*/ 7289 w 10000"/>
              <a:gd name="connsiteY21" fmla="*/ 7888 h 10000"/>
              <a:gd name="connsiteX22" fmla="*/ 7433 w 10000"/>
              <a:gd name="connsiteY22" fmla="*/ 7674 h 10000"/>
              <a:gd name="connsiteX23" fmla="*/ 7433 w 10000"/>
              <a:gd name="connsiteY23" fmla="*/ 7460 h 10000"/>
              <a:gd name="connsiteX24" fmla="*/ 7576 w 10000"/>
              <a:gd name="connsiteY24" fmla="*/ 7032 h 10000"/>
              <a:gd name="connsiteX25" fmla="*/ 7576 w 10000"/>
              <a:gd name="connsiteY25" fmla="*/ 6604 h 10000"/>
              <a:gd name="connsiteX26" fmla="*/ 7702 w 10000"/>
              <a:gd name="connsiteY26" fmla="*/ 6176 h 10000"/>
              <a:gd name="connsiteX27" fmla="*/ 7702 w 10000"/>
              <a:gd name="connsiteY27" fmla="*/ 5749 h 10000"/>
              <a:gd name="connsiteX28" fmla="*/ 7846 w 10000"/>
              <a:gd name="connsiteY28" fmla="*/ 5321 h 10000"/>
              <a:gd name="connsiteX29" fmla="*/ 7989 w 10000"/>
              <a:gd name="connsiteY29" fmla="*/ 4251 h 10000"/>
              <a:gd name="connsiteX30" fmla="*/ 8133 w 10000"/>
              <a:gd name="connsiteY30" fmla="*/ 3396 h 10000"/>
              <a:gd name="connsiteX31" fmla="*/ 8133 w 10000"/>
              <a:gd name="connsiteY31" fmla="*/ 2781 h 10000"/>
              <a:gd name="connsiteX32" fmla="*/ 8133 w 10000"/>
              <a:gd name="connsiteY32" fmla="*/ 2353 h 10000"/>
              <a:gd name="connsiteX33" fmla="*/ 8133 w 10000"/>
              <a:gd name="connsiteY33" fmla="*/ 2139 h 10000"/>
              <a:gd name="connsiteX34" fmla="*/ 8133 w 10000"/>
              <a:gd name="connsiteY34" fmla="*/ 1925 h 10000"/>
              <a:gd name="connsiteX35" fmla="*/ 7989 w 10000"/>
              <a:gd name="connsiteY35" fmla="*/ 1711 h 10000"/>
              <a:gd name="connsiteX36" fmla="*/ 7846 w 10000"/>
              <a:gd name="connsiteY36" fmla="*/ 1497 h 10000"/>
              <a:gd name="connsiteX37" fmla="*/ 7702 w 10000"/>
              <a:gd name="connsiteY37" fmla="*/ 1497 h 10000"/>
              <a:gd name="connsiteX38" fmla="*/ 7289 w 10000"/>
              <a:gd name="connsiteY38" fmla="*/ 1497 h 10000"/>
              <a:gd name="connsiteX39" fmla="*/ 7002 w 10000"/>
              <a:gd name="connsiteY39" fmla="*/ 1497 h 10000"/>
              <a:gd name="connsiteX40" fmla="*/ 6427 w 10000"/>
              <a:gd name="connsiteY40" fmla="*/ 1497 h 10000"/>
              <a:gd name="connsiteX41" fmla="*/ 5853 w 10000"/>
              <a:gd name="connsiteY41" fmla="*/ 1711 h 10000"/>
              <a:gd name="connsiteX42" fmla="*/ 4991 w 10000"/>
              <a:gd name="connsiteY42" fmla="*/ 1925 h 10000"/>
              <a:gd name="connsiteX43" fmla="*/ 4147 w 10000"/>
              <a:gd name="connsiteY43" fmla="*/ 1925 h 10000"/>
              <a:gd name="connsiteX44" fmla="*/ 3285 w 10000"/>
              <a:gd name="connsiteY44" fmla="*/ 2139 h 10000"/>
              <a:gd name="connsiteX45" fmla="*/ 2280 w 10000"/>
              <a:gd name="connsiteY45" fmla="*/ 2353 h 10000"/>
              <a:gd name="connsiteX46" fmla="*/ 1418 w 10000"/>
              <a:gd name="connsiteY46" fmla="*/ 2353 h 10000"/>
              <a:gd name="connsiteX47" fmla="*/ 575 w 10000"/>
              <a:gd name="connsiteY47" fmla="*/ 2567 h 10000"/>
              <a:gd name="connsiteX48" fmla="*/ 0 w 10000"/>
              <a:gd name="connsiteY48" fmla="*/ 2567 h 10000"/>
              <a:gd name="connsiteX49" fmla="*/ 0 w 10000"/>
              <a:gd name="connsiteY49" fmla="*/ 1711 h 10000"/>
              <a:gd name="connsiteX50" fmla="*/ 575 w 10000"/>
              <a:gd name="connsiteY50" fmla="*/ 1711 h 10000"/>
              <a:gd name="connsiteX51" fmla="*/ 1275 w 10000"/>
              <a:gd name="connsiteY51" fmla="*/ 1497 h 10000"/>
              <a:gd name="connsiteX52" fmla="*/ 2136 w 10000"/>
              <a:gd name="connsiteY52" fmla="*/ 1497 h 10000"/>
              <a:gd name="connsiteX53" fmla="*/ 3142 w 10000"/>
              <a:gd name="connsiteY53" fmla="*/ 1283 h 10000"/>
              <a:gd name="connsiteX54" fmla="*/ 4004 w 10000"/>
              <a:gd name="connsiteY54" fmla="*/ 1070 h 10000"/>
              <a:gd name="connsiteX55" fmla="*/ 4847 w 10000"/>
              <a:gd name="connsiteY55" fmla="*/ 1070 h 10000"/>
              <a:gd name="connsiteX56" fmla="*/ 5566 w 10000"/>
              <a:gd name="connsiteY56" fmla="*/ 856 h 10000"/>
              <a:gd name="connsiteX57" fmla="*/ 6284 w 10000"/>
              <a:gd name="connsiteY57" fmla="*/ 642 h 10000"/>
              <a:gd name="connsiteX58" fmla="*/ 6715 w 10000"/>
              <a:gd name="connsiteY58" fmla="*/ 642 h 10000"/>
              <a:gd name="connsiteX59" fmla="*/ 7145 w 10000"/>
              <a:gd name="connsiteY59" fmla="*/ 428 h 10000"/>
              <a:gd name="connsiteX60" fmla="*/ 7433 w 10000"/>
              <a:gd name="connsiteY60" fmla="*/ 214 h 10000"/>
              <a:gd name="connsiteX61" fmla="*/ 7702 w 10000"/>
              <a:gd name="connsiteY61" fmla="*/ 214 h 10000"/>
              <a:gd name="connsiteX62" fmla="*/ 7989 w 10000"/>
              <a:gd name="connsiteY62" fmla="*/ 0 h 10000"/>
              <a:gd name="connsiteX63" fmla="*/ 8133 w 10000"/>
              <a:gd name="connsiteY63" fmla="*/ 0 h 10000"/>
              <a:gd name="connsiteX64" fmla="*/ 8276 w 10000"/>
              <a:gd name="connsiteY64" fmla="*/ 0 h 10000"/>
              <a:gd name="connsiteX65" fmla="*/ 8420 w 10000"/>
              <a:gd name="connsiteY65" fmla="*/ 214 h 10000"/>
              <a:gd name="connsiteX66" fmla="*/ 8707 w 10000"/>
              <a:gd name="connsiteY66" fmla="*/ 214 h 10000"/>
              <a:gd name="connsiteX67" fmla="*/ 8995 w 10000"/>
              <a:gd name="connsiteY67" fmla="*/ 428 h 10000"/>
              <a:gd name="connsiteX68" fmla="*/ 9282 w 10000"/>
              <a:gd name="connsiteY68" fmla="*/ 856 h 10000"/>
              <a:gd name="connsiteX69" fmla="*/ 9569 w 10000"/>
              <a:gd name="connsiteY69" fmla="*/ 1070 h 10000"/>
              <a:gd name="connsiteX70" fmla="*/ 9856 w 10000"/>
              <a:gd name="connsiteY70" fmla="*/ 1283 h 10000"/>
              <a:gd name="connsiteX71" fmla="*/ 10000 w 10000"/>
              <a:gd name="connsiteY71" fmla="*/ 1497 h 10000"/>
              <a:gd name="connsiteX72" fmla="*/ 10000 w 10000"/>
              <a:gd name="connsiteY72" fmla="*/ 1497 h 10000"/>
              <a:gd name="connsiteX73" fmla="*/ 10000 w 10000"/>
              <a:gd name="connsiteY73" fmla="*/ 1925 h 10000"/>
              <a:gd name="connsiteX74" fmla="*/ 9713 w 10000"/>
              <a:gd name="connsiteY74" fmla="*/ 2139 h 10000"/>
              <a:gd name="connsiteX75" fmla="*/ 9713 w 10000"/>
              <a:gd name="connsiteY75" fmla="*/ 2353 h 10000"/>
              <a:gd name="connsiteX76" fmla="*/ 9569 w 10000"/>
              <a:gd name="connsiteY76" fmla="*/ 2567 h 10000"/>
              <a:gd name="connsiteX77" fmla="*/ 9569 w 10000"/>
              <a:gd name="connsiteY77" fmla="*/ 2781 h 10000"/>
              <a:gd name="connsiteX78" fmla="*/ 9425 w 10000"/>
              <a:gd name="connsiteY78" fmla="*/ 3182 h 10000"/>
              <a:gd name="connsiteX79" fmla="*/ 9282 w 10000"/>
              <a:gd name="connsiteY79" fmla="*/ 3610 h 10000"/>
              <a:gd name="connsiteX80" fmla="*/ 9282 w 10000"/>
              <a:gd name="connsiteY80" fmla="*/ 4037 h 10000"/>
              <a:gd name="connsiteX81" fmla="*/ 9138 w 10000"/>
              <a:gd name="connsiteY81" fmla="*/ 4679 h 10000"/>
              <a:gd name="connsiteX82" fmla="*/ 8995 w 10000"/>
              <a:gd name="connsiteY82" fmla="*/ 5321 h 10000"/>
              <a:gd name="connsiteX83" fmla="*/ 8995 w 10000"/>
              <a:gd name="connsiteY83" fmla="*/ 5321 h 10000"/>
              <a:gd name="connsiteX0" fmla="*/ 8995 w 10000"/>
              <a:gd name="connsiteY0" fmla="*/ 5321 h 10000"/>
              <a:gd name="connsiteX1" fmla="*/ 8851 w 10000"/>
              <a:gd name="connsiteY1" fmla="*/ 6176 h 10000"/>
              <a:gd name="connsiteX2" fmla="*/ 8851 w 10000"/>
              <a:gd name="connsiteY2" fmla="*/ 6604 h 10000"/>
              <a:gd name="connsiteX3" fmla="*/ 8707 w 10000"/>
              <a:gd name="connsiteY3" fmla="*/ 7246 h 10000"/>
              <a:gd name="connsiteX4" fmla="*/ 8564 w 10000"/>
              <a:gd name="connsiteY4" fmla="*/ 7674 h 10000"/>
              <a:gd name="connsiteX5" fmla="*/ 8564 w 10000"/>
              <a:gd name="connsiteY5" fmla="*/ 8075 h 10000"/>
              <a:gd name="connsiteX6" fmla="*/ 8420 w 10000"/>
              <a:gd name="connsiteY6" fmla="*/ 8503 h 10000"/>
              <a:gd name="connsiteX7" fmla="*/ 8420 w 10000"/>
              <a:gd name="connsiteY7" fmla="*/ 8717 h 10000"/>
              <a:gd name="connsiteX8" fmla="*/ 8276 w 10000"/>
              <a:gd name="connsiteY8" fmla="*/ 9144 h 10000"/>
              <a:gd name="connsiteX9" fmla="*/ 8133 w 10000"/>
              <a:gd name="connsiteY9" fmla="*/ 9572 h 10000"/>
              <a:gd name="connsiteX10" fmla="*/ 7989 w 10000"/>
              <a:gd name="connsiteY10" fmla="*/ 9786 h 10000"/>
              <a:gd name="connsiteX11" fmla="*/ 7846 w 10000"/>
              <a:gd name="connsiteY11" fmla="*/ 10000 h 10000"/>
              <a:gd name="connsiteX12" fmla="*/ 7576 w 10000"/>
              <a:gd name="connsiteY12" fmla="*/ 10000 h 10000"/>
              <a:gd name="connsiteX13" fmla="*/ 7433 w 10000"/>
              <a:gd name="connsiteY13" fmla="*/ 9786 h 10000"/>
              <a:gd name="connsiteX14" fmla="*/ 6571 w 10000"/>
              <a:gd name="connsiteY14" fmla="*/ 8503 h 10000"/>
              <a:gd name="connsiteX15" fmla="*/ 6571 w 10000"/>
              <a:gd name="connsiteY15" fmla="*/ 8289 h 10000"/>
              <a:gd name="connsiteX16" fmla="*/ 6715 w 10000"/>
              <a:gd name="connsiteY16" fmla="*/ 8289 h 10000"/>
              <a:gd name="connsiteX17" fmla="*/ 7002 w 10000"/>
              <a:gd name="connsiteY17" fmla="*/ 8289 h 10000"/>
              <a:gd name="connsiteX18" fmla="*/ 7145 w 10000"/>
              <a:gd name="connsiteY18" fmla="*/ 8075 h 10000"/>
              <a:gd name="connsiteX19" fmla="*/ 7289 w 10000"/>
              <a:gd name="connsiteY19" fmla="*/ 7888 h 10000"/>
              <a:gd name="connsiteX20" fmla="*/ 7289 w 10000"/>
              <a:gd name="connsiteY20" fmla="*/ 7888 h 10000"/>
              <a:gd name="connsiteX21" fmla="*/ 7433 w 10000"/>
              <a:gd name="connsiteY21" fmla="*/ 7674 h 10000"/>
              <a:gd name="connsiteX22" fmla="*/ 7433 w 10000"/>
              <a:gd name="connsiteY22" fmla="*/ 7460 h 10000"/>
              <a:gd name="connsiteX23" fmla="*/ 7576 w 10000"/>
              <a:gd name="connsiteY23" fmla="*/ 7032 h 10000"/>
              <a:gd name="connsiteX24" fmla="*/ 7576 w 10000"/>
              <a:gd name="connsiteY24" fmla="*/ 6604 h 10000"/>
              <a:gd name="connsiteX25" fmla="*/ 7702 w 10000"/>
              <a:gd name="connsiteY25" fmla="*/ 6176 h 10000"/>
              <a:gd name="connsiteX26" fmla="*/ 7702 w 10000"/>
              <a:gd name="connsiteY26" fmla="*/ 5749 h 10000"/>
              <a:gd name="connsiteX27" fmla="*/ 7846 w 10000"/>
              <a:gd name="connsiteY27" fmla="*/ 5321 h 10000"/>
              <a:gd name="connsiteX28" fmla="*/ 7989 w 10000"/>
              <a:gd name="connsiteY28" fmla="*/ 4251 h 10000"/>
              <a:gd name="connsiteX29" fmla="*/ 8133 w 10000"/>
              <a:gd name="connsiteY29" fmla="*/ 3396 h 10000"/>
              <a:gd name="connsiteX30" fmla="*/ 8133 w 10000"/>
              <a:gd name="connsiteY30" fmla="*/ 2781 h 10000"/>
              <a:gd name="connsiteX31" fmla="*/ 8133 w 10000"/>
              <a:gd name="connsiteY31" fmla="*/ 2353 h 10000"/>
              <a:gd name="connsiteX32" fmla="*/ 8133 w 10000"/>
              <a:gd name="connsiteY32" fmla="*/ 2139 h 10000"/>
              <a:gd name="connsiteX33" fmla="*/ 8133 w 10000"/>
              <a:gd name="connsiteY33" fmla="*/ 1925 h 10000"/>
              <a:gd name="connsiteX34" fmla="*/ 7989 w 10000"/>
              <a:gd name="connsiteY34" fmla="*/ 1711 h 10000"/>
              <a:gd name="connsiteX35" fmla="*/ 7846 w 10000"/>
              <a:gd name="connsiteY35" fmla="*/ 1497 h 10000"/>
              <a:gd name="connsiteX36" fmla="*/ 7702 w 10000"/>
              <a:gd name="connsiteY36" fmla="*/ 1497 h 10000"/>
              <a:gd name="connsiteX37" fmla="*/ 7289 w 10000"/>
              <a:gd name="connsiteY37" fmla="*/ 1497 h 10000"/>
              <a:gd name="connsiteX38" fmla="*/ 7002 w 10000"/>
              <a:gd name="connsiteY38" fmla="*/ 1497 h 10000"/>
              <a:gd name="connsiteX39" fmla="*/ 6427 w 10000"/>
              <a:gd name="connsiteY39" fmla="*/ 1497 h 10000"/>
              <a:gd name="connsiteX40" fmla="*/ 5853 w 10000"/>
              <a:gd name="connsiteY40" fmla="*/ 1711 h 10000"/>
              <a:gd name="connsiteX41" fmla="*/ 4991 w 10000"/>
              <a:gd name="connsiteY41" fmla="*/ 1925 h 10000"/>
              <a:gd name="connsiteX42" fmla="*/ 4147 w 10000"/>
              <a:gd name="connsiteY42" fmla="*/ 1925 h 10000"/>
              <a:gd name="connsiteX43" fmla="*/ 3285 w 10000"/>
              <a:gd name="connsiteY43" fmla="*/ 2139 h 10000"/>
              <a:gd name="connsiteX44" fmla="*/ 2280 w 10000"/>
              <a:gd name="connsiteY44" fmla="*/ 2353 h 10000"/>
              <a:gd name="connsiteX45" fmla="*/ 1418 w 10000"/>
              <a:gd name="connsiteY45" fmla="*/ 2353 h 10000"/>
              <a:gd name="connsiteX46" fmla="*/ 575 w 10000"/>
              <a:gd name="connsiteY46" fmla="*/ 2567 h 10000"/>
              <a:gd name="connsiteX47" fmla="*/ 0 w 10000"/>
              <a:gd name="connsiteY47" fmla="*/ 2567 h 10000"/>
              <a:gd name="connsiteX48" fmla="*/ 0 w 10000"/>
              <a:gd name="connsiteY48" fmla="*/ 1711 h 10000"/>
              <a:gd name="connsiteX49" fmla="*/ 575 w 10000"/>
              <a:gd name="connsiteY49" fmla="*/ 1711 h 10000"/>
              <a:gd name="connsiteX50" fmla="*/ 1275 w 10000"/>
              <a:gd name="connsiteY50" fmla="*/ 1497 h 10000"/>
              <a:gd name="connsiteX51" fmla="*/ 2136 w 10000"/>
              <a:gd name="connsiteY51" fmla="*/ 1497 h 10000"/>
              <a:gd name="connsiteX52" fmla="*/ 3142 w 10000"/>
              <a:gd name="connsiteY52" fmla="*/ 1283 h 10000"/>
              <a:gd name="connsiteX53" fmla="*/ 4004 w 10000"/>
              <a:gd name="connsiteY53" fmla="*/ 1070 h 10000"/>
              <a:gd name="connsiteX54" fmla="*/ 4847 w 10000"/>
              <a:gd name="connsiteY54" fmla="*/ 1070 h 10000"/>
              <a:gd name="connsiteX55" fmla="*/ 5566 w 10000"/>
              <a:gd name="connsiteY55" fmla="*/ 856 h 10000"/>
              <a:gd name="connsiteX56" fmla="*/ 6284 w 10000"/>
              <a:gd name="connsiteY56" fmla="*/ 642 h 10000"/>
              <a:gd name="connsiteX57" fmla="*/ 6715 w 10000"/>
              <a:gd name="connsiteY57" fmla="*/ 642 h 10000"/>
              <a:gd name="connsiteX58" fmla="*/ 7145 w 10000"/>
              <a:gd name="connsiteY58" fmla="*/ 428 h 10000"/>
              <a:gd name="connsiteX59" fmla="*/ 7433 w 10000"/>
              <a:gd name="connsiteY59" fmla="*/ 214 h 10000"/>
              <a:gd name="connsiteX60" fmla="*/ 7702 w 10000"/>
              <a:gd name="connsiteY60" fmla="*/ 214 h 10000"/>
              <a:gd name="connsiteX61" fmla="*/ 7989 w 10000"/>
              <a:gd name="connsiteY61" fmla="*/ 0 h 10000"/>
              <a:gd name="connsiteX62" fmla="*/ 8133 w 10000"/>
              <a:gd name="connsiteY62" fmla="*/ 0 h 10000"/>
              <a:gd name="connsiteX63" fmla="*/ 8276 w 10000"/>
              <a:gd name="connsiteY63" fmla="*/ 0 h 10000"/>
              <a:gd name="connsiteX64" fmla="*/ 8420 w 10000"/>
              <a:gd name="connsiteY64" fmla="*/ 214 h 10000"/>
              <a:gd name="connsiteX65" fmla="*/ 8707 w 10000"/>
              <a:gd name="connsiteY65" fmla="*/ 214 h 10000"/>
              <a:gd name="connsiteX66" fmla="*/ 8995 w 10000"/>
              <a:gd name="connsiteY66" fmla="*/ 428 h 10000"/>
              <a:gd name="connsiteX67" fmla="*/ 9282 w 10000"/>
              <a:gd name="connsiteY67" fmla="*/ 856 h 10000"/>
              <a:gd name="connsiteX68" fmla="*/ 9569 w 10000"/>
              <a:gd name="connsiteY68" fmla="*/ 1070 h 10000"/>
              <a:gd name="connsiteX69" fmla="*/ 9856 w 10000"/>
              <a:gd name="connsiteY69" fmla="*/ 1283 h 10000"/>
              <a:gd name="connsiteX70" fmla="*/ 10000 w 10000"/>
              <a:gd name="connsiteY70" fmla="*/ 1497 h 10000"/>
              <a:gd name="connsiteX71" fmla="*/ 10000 w 10000"/>
              <a:gd name="connsiteY71" fmla="*/ 1497 h 10000"/>
              <a:gd name="connsiteX72" fmla="*/ 10000 w 10000"/>
              <a:gd name="connsiteY72" fmla="*/ 1925 h 10000"/>
              <a:gd name="connsiteX73" fmla="*/ 9713 w 10000"/>
              <a:gd name="connsiteY73" fmla="*/ 2139 h 10000"/>
              <a:gd name="connsiteX74" fmla="*/ 9713 w 10000"/>
              <a:gd name="connsiteY74" fmla="*/ 2353 h 10000"/>
              <a:gd name="connsiteX75" fmla="*/ 9569 w 10000"/>
              <a:gd name="connsiteY75" fmla="*/ 2567 h 10000"/>
              <a:gd name="connsiteX76" fmla="*/ 9569 w 10000"/>
              <a:gd name="connsiteY76" fmla="*/ 2781 h 10000"/>
              <a:gd name="connsiteX77" fmla="*/ 9425 w 10000"/>
              <a:gd name="connsiteY77" fmla="*/ 3182 h 10000"/>
              <a:gd name="connsiteX78" fmla="*/ 9282 w 10000"/>
              <a:gd name="connsiteY78" fmla="*/ 3610 h 10000"/>
              <a:gd name="connsiteX79" fmla="*/ 9282 w 10000"/>
              <a:gd name="connsiteY79" fmla="*/ 4037 h 10000"/>
              <a:gd name="connsiteX80" fmla="*/ 9138 w 10000"/>
              <a:gd name="connsiteY80" fmla="*/ 4679 h 10000"/>
              <a:gd name="connsiteX81" fmla="*/ 8995 w 10000"/>
              <a:gd name="connsiteY81" fmla="*/ 5321 h 10000"/>
              <a:gd name="connsiteX82" fmla="*/ 8995 w 10000"/>
              <a:gd name="connsiteY82" fmla="*/ 5321 h 10000"/>
              <a:gd name="connsiteX0" fmla="*/ 8995 w 10000"/>
              <a:gd name="connsiteY0" fmla="*/ 5321 h 10000"/>
              <a:gd name="connsiteX1" fmla="*/ 8851 w 10000"/>
              <a:gd name="connsiteY1" fmla="*/ 6176 h 10000"/>
              <a:gd name="connsiteX2" fmla="*/ 8851 w 10000"/>
              <a:gd name="connsiteY2" fmla="*/ 6604 h 10000"/>
              <a:gd name="connsiteX3" fmla="*/ 8707 w 10000"/>
              <a:gd name="connsiteY3" fmla="*/ 7246 h 10000"/>
              <a:gd name="connsiteX4" fmla="*/ 8564 w 10000"/>
              <a:gd name="connsiteY4" fmla="*/ 7674 h 10000"/>
              <a:gd name="connsiteX5" fmla="*/ 8564 w 10000"/>
              <a:gd name="connsiteY5" fmla="*/ 8075 h 10000"/>
              <a:gd name="connsiteX6" fmla="*/ 8420 w 10000"/>
              <a:gd name="connsiteY6" fmla="*/ 8503 h 10000"/>
              <a:gd name="connsiteX7" fmla="*/ 8420 w 10000"/>
              <a:gd name="connsiteY7" fmla="*/ 8717 h 10000"/>
              <a:gd name="connsiteX8" fmla="*/ 8276 w 10000"/>
              <a:gd name="connsiteY8" fmla="*/ 9144 h 10000"/>
              <a:gd name="connsiteX9" fmla="*/ 8133 w 10000"/>
              <a:gd name="connsiteY9" fmla="*/ 9572 h 10000"/>
              <a:gd name="connsiteX10" fmla="*/ 7989 w 10000"/>
              <a:gd name="connsiteY10" fmla="*/ 9786 h 10000"/>
              <a:gd name="connsiteX11" fmla="*/ 7846 w 10000"/>
              <a:gd name="connsiteY11" fmla="*/ 10000 h 10000"/>
              <a:gd name="connsiteX12" fmla="*/ 7576 w 10000"/>
              <a:gd name="connsiteY12" fmla="*/ 10000 h 10000"/>
              <a:gd name="connsiteX13" fmla="*/ 7433 w 10000"/>
              <a:gd name="connsiteY13" fmla="*/ 9786 h 10000"/>
              <a:gd name="connsiteX14" fmla="*/ 6571 w 10000"/>
              <a:gd name="connsiteY14" fmla="*/ 8289 h 10000"/>
              <a:gd name="connsiteX15" fmla="*/ 6715 w 10000"/>
              <a:gd name="connsiteY15" fmla="*/ 8289 h 10000"/>
              <a:gd name="connsiteX16" fmla="*/ 7002 w 10000"/>
              <a:gd name="connsiteY16" fmla="*/ 8289 h 10000"/>
              <a:gd name="connsiteX17" fmla="*/ 7145 w 10000"/>
              <a:gd name="connsiteY17" fmla="*/ 8075 h 10000"/>
              <a:gd name="connsiteX18" fmla="*/ 7289 w 10000"/>
              <a:gd name="connsiteY18" fmla="*/ 7888 h 10000"/>
              <a:gd name="connsiteX19" fmla="*/ 7289 w 10000"/>
              <a:gd name="connsiteY19" fmla="*/ 7888 h 10000"/>
              <a:gd name="connsiteX20" fmla="*/ 7433 w 10000"/>
              <a:gd name="connsiteY20" fmla="*/ 7674 h 10000"/>
              <a:gd name="connsiteX21" fmla="*/ 7433 w 10000"/>
              <a:gd name="connsiteY21" fmla="*/ 7460 h 10000"/>
              <a:gd name="connsiteX22" fmla="*/ 7576 w 10000"/>
              <a:gd name="connsiteY22" fmla="*/ 7032 h 10000"/>
              <a:gd name="connsiteX23" fmla="*/ 7576 w 10000"/>
              <a:gd name="connsiteY23" fmla="*/ 6604 h 10000"/>
              <a:gd name="connsiteX24" fmla="*/ 7702 w 10000"/>
              <a:gd name="connsiteY24" fmla="*/ 6176 h 10000"/>
              <a:gd name="connsiteX25" fmla="*/ 7702 w 10000"/>
              <a:gd name="connsiteY25" fmla="*/ 5749 h 10000"/>
              <a:gd name="connsiteX26" fmla="*/ 7846 w 10000"/>
              <a:gd name="connsiteY26" fmla="*/ 5321 h 10000"/>
              <a:gd name="connsiteX27" fmla="*/ 7989 w 10000"/>
              <a:gd name="connsiteY27" fmla="*/ 4251 h 10000"/>
              <a:gd name="connsiteX28" fmla="*/ 8133 w 10000"/>
              <a:gd name="connsiteY28" fmla="*/ 3396 h 10000"/>
              <a:gd name="connsiteX29" fmla="*/ 8133 w 10000"/>
              <a:gd name="connsiteY29" fmla="*/ 2781 h 10000"/>
              <a:gd name="connsiteX30" fmla="*/ 8133 w 10000"/>
              <a:gd name="connsiteY30" fmla="*/ 2353 h 10000"/>
              <a:gd name="connsiteX31" fmla="*/ 8133 w 10000"/>
              <a:gd name="connsiteY31" fmla="*/ 2139 h 10000"/>
              <a:gd name="connsiteX32" fmla="*/ 8133 w 10000"/>
              <a:gd name="connsiteY32" fmla="*/ 1925 h 10000"/>
              <a:gd name="connsiteX33" fmla="*/ 7989 w 10000"/>
              <a:gd name="connsiteY33" fmla="*/ 1711 h 10000"/>
              <a:gd name="connsiteX34" fmla="*/ 7846 w 10000"/>
              <a:gd name="connsiteY34" fmla="*/ 1497 h 10000"/>
              <a:gd name="connsiteX35" fmla="*/ 7702 w 10000"/>
              <a:gd name="connsiteY35" fmla="*/ 1497 h 10000"/>
              <a:gd name="connsiteX36" fmla="*/ 7289 w 10000"/>
              <a:gd name="connsiteY36" fmla="*/ 1497 h 10000"/>
              <a:gd name="connsiteX37" fmla="*/ 7002 w 10000"/>
              <a:gd name="connsiteY37" fmla="*/ 1497 h 10000"/>
              <a:gd name="connsiteX38" fmla="*/ 6427 w 10000"/>
              <a:gd name="connsiteY38" fmla="*/ 1497 h 10000"/>
              <a:gd name="connsiteX39" fmla="*/ 5853 w 10000"/>
              <a:gd name="connsiteY39" fmla="*/ 1711 h 10000"/>
              <a:gd name="connsiteX40" fmla="*/ 4991 w 10000"/>
              <a:gd name="connsiteY40" fmla="*/ 1925 h 10000"/>
              <a:gd name="connsiteX41" fmla="*/ 4147 w 10000"/>
              <a:gd name="connsiteY41" fmla="*/ 1925 h 10000"/>
              <a:gd name="connsiteX42" fmla="*/ 3285 w 10000"/>
              <a:gd name="connsiteY42" fmla="*/ 2139 h 10000"/>
              <a:gd name="connsiteX43" fmla="*/ 2280 w 10000"/>
              <a:gd name="connsiteY43" fmla="*/ 2353 h 10000"/>
              <a:gd name="connsiteX44" fmla="*/ 1418 w 10000"/>
              <a:gd name="connsiteY44" fmla="*/ 2353 h 10000"/>
              <a:gd name="connsiteX45" fmla="*/ 575 w 10000"/>
              <a:gd name="connsiteY45" fmla="*/ 2567 h 10000"/>
              <a:gd name="connsiteX46" fmla="*/ 0 w 10000"/>
              <a:gd name="connsiteY46" fmla="*/ 2567 h 10000"/>
              <a:gd name="connsiteX47" fmla="*/ 0 w 10000"/>
              <a:gd name="connsiteY47" fmla="*/ 1711 h 10000"/>
              <a:gd name="connsiteX48" fmla="*/ 575 w 10000"/>
              <a:gd name="connsiteY48" fmla="*/ 1711 h 10000"/>
              <a:gd name="connsiteX49" fmla="*/ 1275 w 10000"/>
              <a:gd name="connsiteY49" fmla="*/ 1497 h 10000"/>
              <a:gd name="connsiteX50" fmla="*/ 2136 w 10000"/>
              <a:gd name="connsiteY50" fmla="*/ 1497 h 10000"/>
              <a:gd name="connsiteX51" fmla="*/ 3142 w 10000"/>
              <a:gd name="connsiteY51" fmla="*/ 1283 h 10000"/>
              <a:gd name="connsiteX52" fmla="*/ 4004 w 10000"/>
              <a:gd name="connsiteY52" fmla="*/ 1070 h 10000"/>
              <a:gd name="connsiteX53" fmla="*/ 4847 w 10000"/>
              <a:gd name="connsiteY53" fmla="*/ 1070 h 10000"/>
              <a:gd name="connsiteX54" fmla="*/ 5566 w 10000"/>
              <a:gd name="connsiteY54" fmla="*/ 856 h 10000"/>
              <a:gd name="connsiteX55" fmla="*/ 6284 w 10000"/>
              <a:gd name="connsiteY55" fmla="*/ 642 h 10000"/>
              <a:gd name="connsiteX56" fmla="*/ 6715 w 10000"/>
              <a:gd name="connsiteY56" fmla="*/ 642 h 10000"/>
              <a:gd name="connsiteX57" fmla="*/ 7145 w 10000"/>
              <a:gd name="connsiteY57" fmla="*/ 428 h 10000"/>
              <a:gd name="connsiteX58" fmla="*/ 7433 w 10000"/>
              <a:gd name="connsiteY58" fmla="*/ 214 h 10000"/>
              <a:gd name="connsiteX59" fmla="*/ 7702 w 10000"/>
              <a:gd name="connsiteY59" fmla="*/ 214 h 10000"/>
              <a:gd name="connsiteX60" fmla="*/ 7989 w 10000"/>
              <a:gd name="connsiteY60" fmla="*/ 0 h 10000"/>
              <a:gd name="connsiteX61" fmla="*/ 8133 w 10000"/>
              <a:gd name="connsiteY61" fmla="*/ 0 h 10000"/>
              <a:gd name="connsiteX62" fmla="*/ 8276 w 10000"/>
              <a:gd name="connsiteY62" fmla="*/ 0 h 10000"/>
              <a:gd name="connsiteX63" fmla="*/ 8420 w 10000"/>
              <a:gd name="connsiteY63" fmla="*/ 214 h 10000"/>
              <a:gd name="connsiteX64" fmla="*/ 8707 w 10000"/>
              <a:gd name="connsiteY64" fmla="*/ 214 h 10000"/>
              <a:gd name="connsiteX65" fmla="*/ 8995 w 10000"/>
              <a:gd name="connsiteY65" fmla="*/ 428 h 10000"/>
              <a:gd name="connsiteX66" fmla="*/ 9282 w 10000"/>
              <a:gd name="connsiteY66" fmla="*/ 856 h 10000"/>
              <a:gd name="connsiteX67" fmla="*/ 9569 w 10000"/>
              <a:gd name="connsiteY67" fmla="*/ 1070 h 10000"/>
              <a:gd name="connsiteX68" fmla="*/ 9856 w 10000"/>
              <a:gd name="connsiteY68" fmla="*/ 1283 h 10000"/>
              <a:gd name="connsiteX69" fmla="*/ 10000 w 10000"/>
              <a:gd name="connsiteY69" fmla="*/ 1497 h 10000"/>
              <a:gd name="connsiteX70" fmla="*/ 10000 w 10000"/>
              <a:gd name="connsiteY70" fmla="*/ 1497 h 10000"/>
              <a:gd name="connsiteX71" fmla="*/ 10000 w 10000"/>
              <a:gd name="connsiteY71" fmla="*/ 1925 h 10000"/>
              <a:gd name="connsiteX72" fmla="*/ 9713 w 10000"/>
              <a:gd name="connsiteY72" fmla="*/ 2139 h 10000"/>
              <a:gd name="connsiteX73" fmla="*/ 9713 w 10000"/>
              <a:gd name="connsiteY73" fmla="*/ 2353 h 10000"/>
              <a:gd name="connsiteX74" fmla="*/ 9569 w 10000"/>
              <a:gd name="connsiteY74" fmla="*/ 2567 h 10000"/>
              <a:gd name="connsiteX75" fmla="*/ 9569 w 10000"/>
              <a:gd name="connsiteY75" fmla="*/ 2781 h 10000"/>
              <a:gd name="connsiteX76" fmla="*/ 9425 w 10000"/>
              <a:gd name="connsiteY76" fmla="*/ 3182 h 10000"/>
              <a:gd name="connsiteX77" fmla="*/ 9282 w 10000"/>
              <a:gd name="connsiteY77" fmla="*/ 3610 h 10000"/>
              <a:gd name="connsiteX78" fmla="*/ 9282 w 10000"/>
              <a:gd name="connsiteY78" fmla="*/ 4037 h 10000"/>
              <a:gd name="connsiteX79" fmla="*/ 9138 w 10000"/>
              <a:gd name="connsiteY79" fmla="*/ 4679 h 10000"/>
              <a:gd name="connsiteX80" fmla="*/ 8995 w 10000"/>
              <a:gd name="connsiteY80" fmla="*/ 5321 h 10000"/>
              <a:gd name="connsiteX81" fmla="*/ 8995 w 10000"/>
              <a:gd name="connsiteY81" fmla="*/ 5321 h 10000"/>
              <a:gd name="connsiteX0" fmla="*/ 8995 w 10000"/>
              <a:gd name="connsiteY0" fmla="*/ 5321 h 10000"/>
              <a:gd name="connsiteX1" fmla="*/ 8851 w 10000"/>
              <a:gd name="connsiteY1" fmla="*/ 6176 h 10000"/>
              <a:gd name="connsiteX2" fmla="*/ 8851 w 10000"/>
              <a:gd name="connsiteY2" fmla="*/ 6604 h 10000"/>
              <a:gd name="connsiteX3" fmla="*/ 8707 w 10000"/>
              <a:gd name="connsiteY3" fmla="*/ 7246 h 10000"/>
              <a:gd name="connsiteX4" fmla="*/ 8564 w 10000"/>
              <a:gd name="connsiteY4" fmla="*/ 7674 h 10000"/>
              <a:gd name="connsiteX5" fmla="*/ 8564 w 10000"/>
              <a:gd name="connsiteY5" fmla="*/ 8075 h 10000"/>
              <a:gd name="connsiteX6" fmla="*/ 8420 w 10000"/>
              <a:gd name="connsiteY6" fmla="*/ 8503 h 10000"/>
              <a:gd name="connsiteX7" fmla="*/ 8420 w 10000"/>
              <a:gd name="connsiteY7" fmla="*/ 8717 h 10000"/>
              <a:gd name="connsiteX8" fmla="*/ 8276 w 10000"/>
              <a:gd name="connsiteY8" fmla="*/ 9144 h 10000"/>
              <a:gd name="connsiteX9" fmla="*/ 8133 w 10000"/>
              <a:gd name="connsiteY9" fmla="*/ 9572 h 10000"/>
              <a:gd name="connsiteX10" fmla="*/ 7989 w 10000"/>
              <a:gd name="connsiteY10" fmla="*/ 9786 h 10000"/>
              <a:gd name="connsiteX11" fmla="*/ 7846 w 10000"/>
              <a:gd name="connsiteY11" fmla="*/ 10000 h 10000"/>
              <a:gd name="connsiteX12" fmla="*/ 7576 w 10000"/>
              <a:gd name="connsiteY12" fmla="*/ 10000 h 10000"/>
              <a:gd name="connsiteX13" fmla="*/ 7433 w 10000"/>
              <a:gd name="connsiteY13" fmla="*/ 9786 h 10000"/>
              <a:gd name="connsiteX14" fmla="*/ 6571 w 10000"/>
              <a:gd name="connsiteY14" fmla="*/ 8289 h 10000"/>
              <a:gd name="connsiteX15" fmla="*/ 7002 w 10000"/>
              <a:gd name="connsiteY15" fmla="*/ 8289 h 10000"/>
              <a:gd name="connsiteX16" fmla="*/ 7145 w 10000"/>
              <a:gd name="connsiteY16" fmla="*/ 8075 h 10000"/>
              <a:gd name="connsiteX17" fmla="*/ 7289 w 10000"/>
              <a:gd name="connsiteY17" fmla="*/ 7888 h 10000"/>
              <a:gd name="connsiteX18" fmla="*/ 7289 w 10000"/>
              <a:gd name="connsiteY18" fmla="*/ 7888 h 10000"/>
              <a:gd name="connsiteX19" fmla="*/ 7433 w 10000"/>
              <a:gd name="connsiteY19" fmla="*/ 7674 h 10000"/>
              <a:gd name="connsiteX20" fmla="*/ 7433 w 10000"/>
              <a:gd name="connsiteY20" fmla="*/ 7460 h 10000"/>
              <a:gd name="connsiteX21" fmla="*/ 7576 w 10000"/>
              <a:gd name="connsiteY21" fmla="*/ 7032 h 10000"/>
              <a:gd name="connsiteX22" fmla="*/ 7576 w 10000"/>
              <a:gd name="connsiteY22" fmla="*/ 6604 h 10000"/>
              <a:gd name="connsiteX23" fmla="*/ 7702 w 10000"/>
              <a:gd name="connsiteY23" fmla="*/ 6176 h 10000"/>
              <a:gd name="connsiteX24" fmla="*/ 7702 w 10000"/>
              <a:gd name="connsiteY24" fmla="*/ 5749 h 10000"/>
              <a:gd name="connsiteX25" fmla="*/ 7846 w 10000"/>
              <a:gd name="connsiteY25" fmla="*/ 5321 h 10000"/>
              <a:gd name="connsiteX26" fmla="*/ 7989 w 10000"/>
              <a:gd name="connsiteY26" fmla="*/ 4251 h 10000"/>
              <a:gd name="connsiteX27" fmla="*/ 8133 w 10000"/>
              <a:gd name="connsiteY27" fmla="*/ 3396 h 10000"/>
              <a:gd name="connsiteX28" fmla="*/ 8133 w 10000"/>
              <a:gd name="connsiteY28" fmla="*/ 2781 h 10000"/>
              <a:gd name="connsiteX29" fmla="*/ 8133 w 10000"/>
              <a:gd name="connsiteY29" fmla="*/ 2353 h 10000"/>
              <a:gd name="connsiteX30" fmla="*/ 8133 w 10000"/>
              <a:gd name="connsiteY30" fmla="*/ 2139 h 10000"/>
              <a:gd name="connsiteX31" fmla="*/ 8133 w 10000"/>
              <a:gd name="connsiteY31" fmla="*/ 1925 h 10000"/>
              <a:gd name="connsiteX32" fmla="*/ 7989 w 10000"/>
              <a:gd name="connsiteY32" fmla="*/ 1711 h 10000"/>
              <a:gd name="connsiteX33" fmla="*/ 7846 w 10000"/>
              <a:gd name="connsiteY33" fmla="*/ 1497 h 10000"/>
              <a:gd name="connsiteX34" fmla="*/ 7702 w 10000"/>
              <a:gd name="connsiteY34" fmla="*/ 1497 h 10000"/>
              <a:gd name="connsiteX35" fmla="*/ 7289 w 10000"/>
              <a:gd name="connsiteY35" fmla="*/ 1497 h 10000"/>
              <a:gd name="connsiteX36" fmla="*/ 7002 w 10000"/>
              <a:gd name="connsiteY36" fmla="*/ 1497 h 10000"/>
              <a:gd name="connsiteX37" fmla="*/ 6427 w 10000"/>
              <a:gd name="connsiteY37" fmla="*/ 1497 h 10000"/>
              <a:gd name="connsiteX38" fmla="*/ 5853 w 10000"/>
              <a:gd name="connsiteY38" fmla="*/ 1711 h 10000"/>
              <a:gd name="connsiteX39" fmla="*/ 4991 w 10000"/>
              <a:gd name="connsiteY39" fmla="*/ 1925 h 10000"/>
              <a:gd name="connsiteX40" fmla="*/ 4147 w 10000"/>
              <a:gd name="connsiteY40" fmla="*/ 1925 h 10000"/>
              <a:gd name="connsiteX41" fmla="*/ 3285 w 10000"/>
              <a:gd name="connsiteY41" fmla="*/ 2139 h 10000"/>
              <a:gd name="connsiteX42" fmla="*/ 2280 w 10000"/>
              <a:gd name="connsiteY42" fmla="*/ 2353 h 10000"/>
              <a:gd name="connsiteX43" fmla="*/ 1418 w 10000"/>
              <a:gd name="connsiteY43" fmla="*/ 2353 h 10000"/>
              <a:gd name="connsiteX44" fmla="*/ 575 w 10000"/>
              <a:gd name="connsiteY44" fmla="*/ 2567 h 10000"/>
              <a:gd name="connsiteX45" fmla="*/ 0 w 10000"/>
              <a:gd name="connsiteY45" fmla="*/ 2567 h 10000"/>
              <a:gd name="connsiteX46" fmla="*/ 0 w 10000"/>
              <a:gd name="connsiteY46" fmla="*/ 1711 h 10000"/>
              <a:gd name="connsiteX47" fmla="*/ 575 w 10000"/>
              <a:gd name="connsiteY47" fmla="*/ 1711 h 10000"/>
              <a:gd name="connsiteX48" fmla="*/ 1275 w 10000"/>
              <a:gd name="connsiteY48" fmla="*/ 1497 h 10000"/>
              <a:gd name="connsiteX49" fmla="*/ 2136 w 10000"/>
              <a:gd name="connsiteY49" fmla="*/ 1497 h 10000"/>
              <a:gd name="connsiteX50" fmla="*/ 3142 w 10000"/>
              <a:gd name="connsiteY50" fmla="*/ 1283 h 10000"/>
              <a:gd name="connsiteX51" fmla="*/ 4004 w 10000"/>
              <a:gd name="connsiteY51" fmla="*/ 1070 h 10000"/>
              <a:gd name="connsiteX52" fmla="*/ 4847 w 10000"/>
              <a:gd name="connsiteY52" fmla="*/ 1070 h 10000"/>
              <a:gd name="connsiteX53" fmla="*/ 5566 w 10000"/>
              <a:gd name="connsiteY53" fmla="*/ 856 h 10000"/>
              <a:gd name="connsiteX54" fmla="*/ 6284 w 10000"/>
              <a:gd name="connsiteY54" fmla="*/ 642 h 10000"/>
              <a:gd name="connsiteX55" fmla="*/ 6715 w 10000"/>
              <a:gd name="connsiteY55" fmla="*/ 642 h 10000"/>
              <a:gd name="connsiteX56" fmla="*/ 7145 w 10000"/>
              <a:gd name="connsiteY56" fmla="*/ 428 h 10000"/>
              <a:gd name="connsiteX57" fmla="*/ 7433 w 10000"/>
              <a:gd name="connsiteY57" fmla="*/ 214 h 10000"/>
              <a:gd name="connsiteX58" fmla="*/ 7702 w 10000"/>
              <a:gd name="connsiteY58" fmla="*/ 214 h 10000"/>
              <a:gd name="connsiteX59" fmla="*/ 7989 w 10000"/>
              <a:gd name="connsiteY59" fmla="*/ 0 h 10000"/>
              <a:gd name="connsiteX60" fmla="*/ 8133 w 10000"/>
              <a:gd name="connsiteY60" fmla="*/ 0 h 10000"/>
              <a:gd name="connsiteX61" fmla="*/ 8276 w 10000"/>
              <a:gd name="connsiteY61" fmla="*/ 0 h 10000"/>
              <a:gd name="connsiteX62" fmla="*/ 8420 w 10000"/>
              <a:gd name="connsiteY62" fmla="*/ 214 h 10000"/>
              <a:gd name="connsiteX63" fmla="*/ 8707 w 10000"/>
              <a:gd name="connsiteY63" fmla="*/ 214 h 10000"/>
              <a:gd name="connsiteX64" fmla="*/ 8995 w 10000"/>
              <a:gd name="connsiteY64" fmla="*/ 428 h 10000"/>
              <a:gd name="connsiteX65" fmla="*/ 9282 w 10000"/>
              <a:gd name="connsiteY65" fmla="*/ 856 h 10000"/>
              <a:gd name="connsiteX66" fmla="*/ 9569 w 10000"/>
              <a:gd name="connsiteY66" fmla="*/ 1070 h 10000"/>
              <a:gd name="connsiteX67" fmla="*/ 9856 w 10000"/>
              <a:gd name="connsiteY67" fmla="*/ 1283 h 10000"/>
              <a:gd name="connsiteX68" fmla="*/ 10000 w 10000"/>
              <a:gd name="connsiteY68" fmla="*/ 1497 h 10000"/>
              <a:gd name="connsiteX69" fmla="*/ 10000 w 10000"/>
              <a:gd name="connsiteY69" fmla="*/ 1497 h 10000"/>
              <a:gd name="connsiteX70" fmla="*/ 10000 w 10000"/>
              <a:gd name="connsiteY70" fmla="*/ 1925 h 10000"/>
              <a:gd name="connsiteX71" fmla="*/ 9713 w 10000"/>
              <a:gd name="connsiteY71" fmla="*/ 2139 h 10000"/>
              <a:gd name="connsiteX72" fmla="*/ 9713 w 10000"/>
              <a:gd name="connsiteY72" fmla="*/ 2353 h 10000"/>
              <a:gd name="connsiteX73" fmla="*/ 9569 w 10000"/>
              <a:gd name="connsiteY73" fmla="*/ 2567 h 10000"/>
              <a:gd name="connsiteX74" fmla="*/ 9569 w 10000"/>
              <a:gd name="connsiteY74" fmla="*/ 2781 h 10000"/>
              <a:gd name="connsiteX75" fmla="*/ 9425 w 10000"/>
              <a:gd name="connsiteY75" fmla="*/ 3182 h 10000"/>
              <a:gd name="connsiteX76" fmla="*/ 9282 w 10000"/>
              <a:gd name="connsiteY76" fmla="*/ 3610 h 10000"/>
              <a:gd name="connsiteX77" fmla="*/ 9282 w 10000"/>
              <a:gd name="connsiteY77" fmla="*/ 4037 h 10000"/>
              <a:gd name="connsiteX78" fmla="*/ 9138 w 10000"/>
              <a:gd name="connsiteY78" fmla="*/ 4679 h 10000"/>
              <a:gd name="connsiteX79" fmla="*/ 8995 w 10000"/>
              <a:gd name="connsiteY79" fmla="*/ 5321 h 10000"/>
              <a:gd name="connsiteX80" fmla="*/ 8995 w 10000"/>
              <a:gd name="connsiteY80" fmla="*/ 5321 h 10000"/>
              <a:gd name="connsiteX0" fmla="*/ 8995 w 10000"/>
              <a:gd name="connsiteY0" fmla="*/ 5321 h 10000"/>
              <a:gd name="connsiteX1" fmla="*/ 8851 w 10000"/>
              <a:gd name="connsiteY1" fmla="*/ 6176 h 10000"/>
              <a:gd name="connsiteX2" fmla="*/ 8851 w 10000"/>
              <a:gd name="connsiteY2" fmla="*/ 6604 h 10000"/>
              <a:gd name="connsiteX3" fmla="*/ 8707 w 10000"/>
              <a:gd name="connsiteY3" fmla="*/ 7246 h 10000"/>
              <a:gd name="connsiteX4" fmla="*/ 8564 w 10000"/>
              <a:gd name="connsiteY4" fmla="*/ 7674 h 10000"/>
              <a:gd name="connsiteX5" fmla="*/ 8564 w 10000"/>
              <a:gd name="connsiteY5" fmla="*/ 8075 h 10000"/>
              <a:gd name="connsiteX6" fmla="*/ 8420 w 10000"/>
              <a:gd name="connsiteY6" fmla="*/ 8503 h 10000"/>
              <a:gd name="connsiteX7" fmla="*/ 8420 w 10000"/>
              <a:gd name="connsiteY7" fmla="*/ 8717 h 10000"/>
              <a:gd name="connsiteX8" fmla="*/ 8276 w 10000"/>
              <a:gd name="connsiteY8" fmla="*/ 9144 h 10000"/>
              <a:gd name="connsiteX9" fmla="*/ 8133 w 10000"/>
              <a:gd name="connsiteY9" fmla="*/ 9572 h 10000"/>
              <a:gd name="connsiteX10" fmla="*/ 7989 w 10000"/>
              <a:gd name="connsiteY10" fmla="*/ 9786 h 10000"/>
              <a:gd name="connsiteX11" fmla="*/ 7846 w 10000"/>
              <a:gd name="connsiteY11" fmla="*/ 10000 h 10000"/>
              <a:gd name="connsiteX12" fmla="*/ 7576 w 10000"/>
              <a:gd name="connsiteY12" fmla="*/ 10000 h 10000"/>
              <a:gd name="connsiteX13" fmla="*/ 7433 w 10000"/>
              <a:gd name="connsiteY13" fmla="*/ 9786 h 10000"/>
              <a:gd name="connsiteX14" fmla="*/ 6571 w 10000"/>
              <a:gd name="connsiteY14" fmla="*/ 8289 h 10000"/>
              <a:gd name="connsiteX15" fmla="*/ 7145 w 10000"/>
              <a:gd name="connsiteY15" fmla="*/ 8075 h 10000"/>
              <a:gd name="connsiteX16" fmla="*/ 7289 w 10000"/>
              <a:gd name="connsiteY16" fmla="*/ 7888 h 10000"/>
              <a:gd name="connsiteX17" fmla="*/ 7289 w 10000"/>
              <a:gd name="connsiteY17" fmla="*/ 7888 h 10000"/>
              <a:gd name="connsiteX18" fmla="*/ 7433 w 10000"/>
              <a:gd name="connsiteY18" fmla="*/ 7674 h 10000"/>
              <a:gd name="connsiteX19" fmla="*/ 7433 w 10000"/>
              <a:gd name="connsiteY19" fmla="*/ 7460 h 10000"/>
              <a:gd name="connsiteX20" fmla="*/ 7576 w 10000"/>
              <a:gd name="connsiteY20" fmla="*/ 7032 h 10000"/>
              <a:gd name="connsiteX21" fmla="*/ 7576 w 10000"/>
              <a:gd name="connsiteY21" fmla="*/ 6604 h 10000"/>
              <a:gd name="connsiteX22" fmla="*/ 7702 w 10000"/>
              <a:gd name="connsiteY22" fmla="*/ 6176 h 10000"/>
              <a:gd name="connsiteX23" fmla="*/ 7702 w 10000"/>
              <a:gd name="connsiteY23" fmla="*/ 5749 h 10000"/>
              <a:gd name="connsiteX24" fmla="*/ 7846 w 10000"/>
              <a:gd name="connsiteY24" fmla="*/ 5321 h 10000"/>
              <a:gd name="connsiteX25" fmla="*/ 7989 w 10000"/>
              <a:gd name="connsiteY25" fmla="*/ 4251 h 10000"/>
              <a:gd name="connsiteX26" fmla="*/ 8133 w 10000"/>
              <a:gd name="connsiteY26" fmla="*/ 3396 h 10000"/>
              <a:gd name="connsiteX27" fmla="*/ 8133 w 10000"/>
              <a:gd name="connsiteY27" fmla="*/ 2781 h 10000"/>
              <a:gd name="connsiteX28" fmla="*/ 8133 w 10000"/>
              <a:gd name="connsiteY28" fmla="*/ 2353 h 10000"/>
              <a:gd name="connsiteX29" fmla="*/ 8133 w 10000"/>
              <a:gd name="connsiteY29" fmla="*/ 2139 h 10000"/>
              <a:gd name="connsiteX30" fmla="*/ 8133 w 10000"/>
              <a:gd name="connsiteY30" fmla="*/ 1925 h 10000"/>
              <a:gd name="connsiteX31" fmla="*/ 7989 w 10000"/>
              <a:gd name="connsiteY31" fmla="*/ 1711 h 10000"/>
              <a:gd name="connsiteX32" fmla="*/ 7846 w 10000"/>
              <a:gd name="connsiteY32" fmla="*/ 1497 h 10000"/>
              <a:gd name="connsiteX33" fmla="*/ 7702 w 10000"/>
              <a:gd name="connsiteY33" fmla="*/ 1497 h 10000"/>
              <a:gd name="connsiteX34" fmla="*/ 7289 w 10000"/>
              <a:gd name="connsiteY34" fmla="*/ 1497 h 10000"/>
              <a:gd name="connsiteX35" fmla="*/ 7002 w 10000"/>
              <a:gd name="connsiteY35" fmla="*/ 1497 h 10000"/>
              <a:gd name="connsiteX36" fmla="*/ 6427 w 10000"/>
              <a:gd name="connsiteY36" fmla="*/ 1497 h 10000"/>
              <a:gd name="connsiteX37" fmla="*/ 5853 w 10000"/>
              <a:gd name="connsiteY37" fmla="*/ 1711 h 10000"/>
              <a:gd name="connsiteX38" fmla="*/ 4991 w 10000"/>
              <a:gd name="connsiteY38" fmla="*/ 1925 h 10000"/>
              <a:gd name="connsiteX39" fmla="*/ 4147 w 10000"/>
              <a:gd name="connsiteY39" fmla="*/ 1925 h 10000"/>
              <a:gd name="connsiteX40" fmla="*/ 3285 w 10000"/>
              <a:gd name="connsiteY40" fmla="*/ 2139 h 10000"/>
              <a:gd name="connsiteX41" fmla="*/ 2280 w 10000"/>
              <a:gd name="connsiteY41" fmla="*/ 2353 h 10000"/>
              <a:gd name="connsiteX42" fmla="*/ 1418 w 10000"/>
              <a:gd name="connsiteY42" fmla="*/ 2353 h 10000"/>
              <a:gd name="connsiteX43" fmla="*/ 575 w 10000"/>
              <a:gd name="connsiteY43" fmla="*/ 2567 h 10000"/>
              <a:gd name="connsiteX44" fmla="*/ 0 w 10000"/>
              <a:gd name="connsiteY44" fmla="*/ 2567 h 10000"/>
              <a:gd name="connsiteX45" fmla="*/ 0 w 10000"/>
              <a:gd name="connsiteY45" fmla="*/ 1711 h 10000"/>
              <a:gd name="connsiteX46" fmla="*/ 575 w 10000"/>
              <a:gd name="connsiteY46" fmla="*/ 1711 h 10000"/>
              <a:gd name="connsiteX47" fmla="*/ 1275 w 10000"/>
              <a:gd name="connsiteY47" fmla="*/ 1497 h 10000"/>
              <a:gd name="connsiteX48" fmla="*/ 2136 w 10000"/>
              <a:gd name="connsiteY48" fmla="*/ 1497 h 10000"/>
              <a:gd name="connsiteX49" fmla="*/ 3142 w 10000"/>
              <a:gd name="connsiteY49" fmla="*/ 1283 h 10000"/>
              <a:gd name="connsiteX50" fmla="*/ 4004 w 10000"/>
              <a:gd name="connsiteY50" fmla="*/ 1070 h 10000"/>
              <a:gd name="connsiteX51" fmla="*/ 4847 w 10000"/>
              <a:gd name="connsiteY51" fmla="*/ 1070 h 10000"/>
              <a:gd name="connsiteX52" fmla="*/ 5566 w 10000"/>
              <a:gd name="connsiteY52" fmla="*/ 856 h 10000"/>
              <a:gd name="connsiteX53" fmla="*/ 6284 w 10000"/>
              <a:gd name="connsiteY53" fmla="*/ 642 h 10000"/>
              <a:gd name="connsiteX54" fmla="*/ 6715 w 10000"/>
              <a:gd name="connsiteY54" fmla="*/ 642 h 10000"/>
              <a:gd name="connsiteX55" fmla="*/ 7145 w 10000"/>
              <a:gd name="connsiteY55" fmla="*/ 428 h 10000"/>
              <a:gd name="connsiteX56" fmla="*/ 7433 w 10000"/>
              <a:gd name="connsiteY56" fmla="*/ 214 h 10000"/>
              <a:gd name="connsiteX57" fmla="*/ 7702 w 10000"/>
              <a:gd name="connsiteY57" fmla="*/ 214 h 10000"/>
              <a:gd name="connsiteX58" fmla="*/ 7989 w 10000"/>
              <a:gd name="connsiteY58" fmla="*/ 0 h 10000"/>
              <a:gd name="connsiteX59" fmla="*/ 8133 w 10000"/>
              <a:gd name="connsiteY59" fmla="*/ 0 h 10000"/>
              <a:gd name="connsiteX60" fmla="*/ 8276 w 10000"/>
              <a:gd name="connsiteY60" fmla="*/ 0 h 10000"/>
              <a:gd name="connsiteX61" fmla="*/ 8420 w 10000"/>
              <a:gd name="connsiteY61" fmla="*/ 214 h 10000"/>
              <a:gd name="connsiteX62" fmla="*/ 8707 w 10000"/>
              <a:gd name="connsiteY62" fmla="*/ 214 h 10000"/>
              <a:gd name="connsiteX63" fmla="*/ 8995 w 10000"/>
              <a:gd name="connsiteY63" fmla="*/ 428 h 10000"/>
              <a:gd name="connsiteX64" fmla="*/ 9282 w 10000"/>
              <a:gd name="connsiteY64" fmla="*/ 856 h 10000"/>
              <a:gd name="connsiteX65" fmla="*/ 9569 w 10000"/>
              <a:gd name="connsiteY65" fmla="*/ 1070 h 10000"/>
              <a:gd name="connsiteX66" fmla="*/ 9856 w 10000"/>
              <a:gd name="connsiteY66" fmla="*/ 1283 h 10000"/>
              <a:gd name="connsiteX67" fmla="*/ 10000 w 10000"/>
              <a:gd name="connsiteY67" fmla="*/ 1497 h 10000"/>
              <a:gd name="connsiteX68" fmla="*/ 10000 w 10000"/>
              <a:gd name="connsiteY68" fmla="*/ 1497 h 10000"/>
              <a:gd name="connsiteX69" fmla="*/ 10000 w 10000"/>
              <a:gd name="connsiteY69" fmla="*/ 1925 h 10000"/>
              <a:gd name="connsiteX70" fmla="*/ 9713 w 10000"/>
              <a:gd name="connsiteY70" fmla="*/ 2139 h 10000"/>
              <a:gd name="connsiteX71" fmla="*/ 9713 w 10000"/>
              <a:gd name="connsiteY71" fmla="*/ 2353 h 10000"/>
              <a:gd name="connsiteX72" fmla="*/ 9569 w 10000"/>
              <a:gd name="connsiteY72" fmla="*/ 2567 h 10000"/>
              <a:gd name="connsiteX73" fmla="*/ 9569 w 10000"/>
              <a:gd name="connsiteY73" fmla="*/ 2781 h 10000"/>
              <a:gd name="connsiteX74" fmla="*/ 9425 w 10000"/>
              <a:gd name="connsiteY74" fmla="*/ 3182 h 10000"/>
              <a:gd name="connsiteX75" fmla="*/ 9282 w 10000"/>
              <a:gd name="connsiteY75" fmla="*/ 3610 h 10000"/>
              <a:gd name="connsiteX76" fmla="*/ 9282 w 10000"/>
              <a:gd name="connsiteY76" fmla="*/ 4037 h 10000"/>
              <a:gd name="connsiteX77" fmla="*/ 9138 w 10000"/>
              <a:gd name="connsiteY77" fmla="*/ 4679 h 10000"/>
              <a:gd name="connsiteX78" fmla="*/ 8995 w 10000"/>
              <a:gd name="connsiteY78" fmla="*/ 5321 h 10000"/>
              <a:gd name="connsiteX79" fmla="*/ 8995 w 10000"/>
              <a:gd name="connsiteY79" fmla="*/ 5321 h 10000"/>
              <a:gd name="connsiteX0" fmla="*/ 8995 w 10000"/>
              <a:gd name="connsiteY0" fmla="*/ 5321 h 10000"/>
              <a:gd name="connsiteX1" fmla="*/ 8851 w 10000"/>
              <a:gd name="connsiteY1" fmla="*/ 6176 h 10000"/>
              <a:gd name="connsiteX2" fmla="*/ 8851 w 10000"/>
              <a:gd name="connsiteY2" fmla="*/ 6604 h 10000"/>
              <a:gd name="connsiteX3" fmla="*/ 8707 w 10000"/>
              <a:gd name="connsiteY3" fmla="*/ 7246 h 10000"/>
              <a:gd name="connsiteX4" fmla="*/ 8564 w 10000"/>
              <a:gd name="connsiteY4" fmla="*/ 7674 h 10000"/>
              <a:gd name="connsiteX5" fmla="*/ 8564 w 10000"/>
              <a:gd name="connsiteY5" fmla="*/ 8075 h 10000"/>
              <a:gd name="connsiteX6" fmla="*/ 8420 w 10000"/>
              <a:gd name="connsiteY6" fmla="*/ 8503 h 10000"/>
              <a:gd name="connsiteX7" fmla="*/ 8420 w 10000"/>
              <a:gd name="connsiteY7" fmla="*/ 8717 h 10000"/>
              <a:gd name="connsiteX8" fmla="*/ 8276 w 10000"/>
              <a:gd name="connsiteY8" fmla="*/ 9144 h 10000"/>
              <a:gd name="connsiteX9" fmla="*/ 8133 w 10000"/>
              <a:gd name="connsiteY9" fmla="*/ 9572 h 10000"/>
              <a:gd name="connsiteX10" fmla="*/ 7989 w 10000"/>
              <a:gd name="connsiteY10" fmla="*/ 9786 h 10000"/>
              <a:gd name="connsiteX11" fmla="*/ 7846 w 10000"/>
              <a:gd name="connsiteY11" fmla="*/ 10000 h 10000"/>
              <a:gd name="connsiteX12" fmla="*/ 7576 w 10000"/>
              <a:gd name="connsiteY12" fmla="*/ 10000 h 10000"/>
              <a:gd name="connsiteX13" fmla="*/ 7433 w 10000"/>
              <a:gd name="connsiteY13" fmla="*/ 9786 h 10000"/>
              <a:gd name="connsiteX14" fmla="*/ 7145 w 10000"/>
              <a:gd name="connsiteY14" fmla="*/ 8075 h 10000"/>
              <a:gd name="connsiteX15" fmla="*/ 7289 w 10000"/>
              <a:gd name="connsiteY15" fmla="*/ 7888 h 10000"/>
              <a:gd name="connsiteX16" fmla="*/ 7289 w 10000"/>
              <a:gd name="connsiteY16" fmla="*/ 7888 h 10000"/>
              <a:gd name="connsiteX17" fmla="*/ 7433 w 10000"/>
              <a:gd name="connsiteY17" fmla="*/ 7674 h 10000"/>
              <a:gd name="connsiteX18" fmla="*/ 7433 w 10000"/>
              <a:gd name="connsiteY18" fmla="*/ 7460 h 10000"/>
              <a:gd name="connsiteX19" fmla="*/ 7576 w 10000"/>
              <a:gd name="connsiteY19" fmla="*/ 7032 h 10000"/>
              <a:gd name="connsiteX20" fmla="*/ 7576 w 10000"/>
              <a:gd name="connsiteY20" fmla="*/ 6604 h 10000"/>
              <a:gd name="connsiteX21" fmla="*/ 7702 w 10000"/>
              <a:gd name="connsiteY21" fmla="*/ 6176 h 10000"/>
              <a:gd name="connsiteX22" fmla="*/ 7702 w 10000"/>
              <a:gd name="connsiteY22" fmla="*/ 5749 h 10000"/>
              <a:gd name="connsiteX23" fmla="*/ 7846 w 10000"/>
              <a:gd name="connsiteY23" fmla="*/ 5321 h 10000"/>
              <a:gd name="connsiteX24" fmla="*/ 7989 w 10000"/>
              <a:gd name="connsiteY24" fmla="*/ 4251 h 10000"/>
              <a:gd name="connsiteX25" fmla="*/ 8133 w 10000"/>
              <a:gd name="connsiteY25" fmla="*/ 3396 h 10000"/>
              <a:gd name="connsiteX26" fmla="*/ 8133 w 10000"/>
              <a:gd name="connsiteY26" fmla="*/ 2781 h 10000"/>
              <a:gd name="connsiteX27" fmla="*/ 8133 w 10000"/>
              <a:gd name="connsiteY27" fmla="*/ 2353 h 10000"/>
              <a:gd name="connsiteX28" fmla="*/ 8133 w 10000"/>
              <a:gd name="connsiteY28" fmla="*/ 2139 h 10000"/>
              <a:gd name="connsiteX29" fmla="*/ 8133 w 10000"/>
              <a:gd name="connsiteY29" fmla="*/ 1925 h 10000"/>
              <a:gd name="connsiteX30" fmla="*/ 7989 w 10000"/>
              <a:gd name="connsiteY30" fmla="*/ 1711 h 10000"/>
              <a:gd name="connsiteX31" fmla="*/ 7846 w 10000"/>
              <a:gd name="connsiteY31" fmla="*/ 1497 h 10000"/>
              <a:gd name="connsiteX32" fmla="*/ 7702 w 10000"/>
              <a:gd name="connsiteY32" fmla="*/ 1497 h 10000"/>
              <a:gd name="connsiteX33" fmla="*/ 7289 w 10000"/>
              <a:gd name="connsiteY33" fmla="*/ 1497 h 10000"/>
              <a:gd name="connsiteX34" fmla="*/ 7002 w 10000"/>
              <a:gd name="connsiteY34" fmla="*/ 1497 h 10000"/>
              <a:gd name="connsiteX35" fmla="*/ 6427 w 10000"/>
              <a:gd name="connsiteY35" fmla="*/ 1497 h 10000"/>
              <a:gd name="connsiteX36" fmla="*/ 5853 w 10000"/>
              <a:gd name="connsiteY36" fmla="*/ 1711 h 10000"/>
              <a:gd name="connsiteX37" fmla="*/ 4991 w 10000"/>
              <a:gd name="connsiteY37" fmla="*/ 1925 h 10000"/>
              <a:gd name="connsiteX38" fmla="*/ 4147 w 10000"/>
              <a:gd name="connsiteY38" fmla="*/ 1925 h 10000"/>
              <a:gd name="connsiteX39" fmla="*/ 3285 w 10000"/>
              <a:gd name="connsiteY39" fmla="*/ 2139 h 10000"/>
              <a:gd name="connsiteX40" fmla="*/ 2280 w 10000"/>
              <a:gd name="connsiteY40" fmla="*/ 2353 h 10000"/>
              <a:gd name="connsiteX41" fmla="*/ 1418 w 10000"/>
              <a:gd name="connsiteY41" fmla="*/ 2353 h 10000"/>
              <a:gd name="connsiteX42" fmla="*/ 575 w 10000"/>
              <a:gd name="connsiteY42" fmla="*/ 2567 h 10000"/>
              <a:gd name="connsiteX43" fmla="*/ 0 w 10000"/>
              <a:gd name="connsiteY43" fmla="*/ 2567 h 10000"/>
              <a:gd name="connsiteX44" fmla="*/ 0 w 10000"/>
              <a:gd name="connsiteY44" fmla="*/ 1711 h 10000"/>
              <a:gd name="connsiteX45" fmla="*/ 575 w 10000"/>
              <a:gd name="connsiteY45" fmla="*/ 1711 h 10000"/>
              <a:gd name="connsiteX46" fmla="*/ 1275 w 10000"/>
              <a:gd name="connsiteY46" fmla="*/ 1497 h 10000"/>
              <a:gd name="connsiteX47" fmla="*/ 2136 w 10000"/>
              <a:gd name="connsiteY47" fmla="*/ 1497 h 10000"/>
              <a:gd name="connsiteX48" fmla="*/ 3142 w 10000"/>
              <a:gd name="connsiteY48" fmla="*/ 1283 h 10000"/>
              <a:gd name="connsiteX49" fmla="*/ 4004 w 10000"/>
              <a:gd name="connsiteY49" fmla="*/ 1070 h 10000"/>
              <a:gd name="connsiteX50" fmla="*/ 4847 w 10000"/>
              <a:gd name="connsiteY50" fmla="*/ 1070 h 10000"/>
              <a:gd name="connsiteX51" fmla="*/ 5566 w 10000"/>
              <a:gd name="connsiteY51" fmla="*/ 856 h 10000"/>
              <a:gd name="connsiteX52" fmla="*/ 6284 w 10000"/>
              <a:gd name="connsiteY52" fmla="*/ 642 h 10000"/>
              <a:gd name="connsiteX53" fmla="*/ 6715 w 10000"/>
              <a:gd name="connsiteY53" fmla="*/ 642 h 10000"/>
              <a:gd name="connsiteX54" fmla="*/ 7145 w 10000"/>
              <a:gd name="connsiteY54" fmla="*/ 428 h 10000"/>
              <a:gd name="connsiteX55" fmla="*/ 7433 w 10000"/>
              <a:gd name="connsiteY55" fmla="*/ 214 h 10000"/>
              <a:gd name="connsiteX56" fmla="*/ 7702 w 10000"/>
              <a:gd name="connsiteY56" fmla="*/ 214 h 10000"/>
              <a:gd name="connsiteX57" fmla="*/ 7989 w 10000"/>
              <a:gd name="connsiteY57" fmla="*/ 0 h 10000"/>
              <a:gd name="connsiteX58" fmla="*/ 8133 w 10000"/>
              <a:gd name="connsiteY58" fmla="*/ 0 h 10000"/>
              <a:gd name="connsiteX59" fmla="*/ 8276 w 10000"/>
              <a:gd name="connsiteY59" fmla="*/ 0 h 10000"/>
              <a:gd name="connsiteX60" fmla="*/ 8420 w 10000"/>
              <a:gd name="connsiteY60" fmla="*/ 214 h 10000"/>
              <a:gd name="connsiteX61" fmla="*/ 8707 w 10000"/>
              <a:gd name="connsiteY61" fmla="*/ 214 h 10000"/>
              <a:gd name="connsiteX62" fmla="*/ 8995 w 10000"/>
              <a:gd name="connsiteY62" fmla="*/ 428 h 10000"/>
              <a:gd name="connsiteX63" fmla="*/ 9282 w 10000"/>
              <a:gd name="connsiteY63" fmla="*/ 856 h 10000"/>
              <a:gd name="connsiteX64" fmla="*/ 9569 w 10000"/>
              <a:gd name="connsiteY64" fmla="*/ 1070 h 10000"/>
              <a:gd name="connsiteX65" fmla="*/ 9856 w 10000"/>
              <a:gd name="connsiteY65" fmla="*/ 1283 h 10000"/>
              <a:gd name="connsiteX66" fmla="*/ 10000 w 10000"/>
              <a:gd name="connsiteY66" fmla="*/ 1497 h 10000"/>
              <a:gd name="connsiteX67" fmla="*/ 10000 w 10000"/>
              <a:gd name="connsiteY67" fmla="*/ 1497 h 10000"/>
              <a:gd name="connsiteX68" fmla="*/ 10000 w 10000"/>
              <a:gd name="connsiteY68" fmla="*/ 1925 h 10000"/>
              <a:gd name="connsiteX69" fmla="*/ 9713 w 10000"/>
              <a:gd name="connsiteY69" fmla="*/ 2139 h 10000"/>
              <a:gd name="connsiteX70" fmla="*/ 9713 w 10000"/>
              <a:gd name="connsiteY70" fmla="*/ 2353 h 10000"/>
              <a:gd name="connsiteX71" fmla="*/ 9569 w 10000"/>
              <a:gd name="connsiteY71" fmla="*/ 2567 h 10000"/>
              <a:gd name="connsiteX72" fmla="*/ 9569 w 10000"/>
              <a:gd name="connsiteY72" fmla="*/ 2781 h 10000"/>
              <a:gd name="connsiteX73" fmla="*/ 9425 w 10000"/>
              <a:gd name="connsiteY73" fmla="*/ 3182 h 10000"/>
              <a:gd name="connsiteX74" fmla="*/ 9282 w 10000"/>
              <a:gd name="connsiteY74" fmla="*/ 3610 h 10000"/>
              <a:gd name="connsiteX75" fmla="*/ 9282 w 10000"/>
              <a:gd name="connsiteY75" fmla="*/ 4037 h 10000"/>
              <a:gd name="connsiteX76" fmla="*/ 9138 w 10000"/>
              <a:gd name="connsiteY76" fmla="*/ 4679 h 10000"/>
              <a:gd name="connsiteX77" fmla="*/ 8995 w 10000"/>
              <a:gd name="connsiteY77" fmla="*/ 5321 h 10000"/>
              <a:gd name="connsiteX78" fmla="*/ 8995 w 10000"/>
              <a:gd name="connsiteY78" fmla="*/ 5321 h 10000"/>
              <a:gd name="connsiteX0" fmla="*/ 8995 w 10000"/>
              <a:gd name="connsiteY0" fmla="*/ 5321 h 10000"/>
              <a:gd name="connsiteX1" fmla="*/ 8851 w 10000"/>
              <a:gd name="connsiteY1" fmla="*/ 6176 h 10000"/>
              <a:gd name="connsiteX2" fmla="*/ 8851 w 10000"/>
              <a:gd name="connsiteY2" fmla="*/ 6604 h 10000"/>
              <a:gd name="connsiteX3" fmla="*/ 8707 w 10000"/>
              <a:gd name="connsiteY3" fmla="*/ 7246 h 10000"/>
              <a:gd name="connsiteX4" fmla="*/ 8564 w 10000"/>
              <a:gd name="connsiteY4" fmla="*/ 7674 h 10000"/>
              <a:gd name="connsiteX5" fmla="*/ 8564 w 10000"/>
              <a:gd name="connsiteY5" fmla="*/ 8075 h 10000"/>
              <a:gd name="connsiteX6" fmla="*/ 8420 w 10000"/>
              <a:gd name="connsiteY6" fmla="*/ 8503 h 10000"/>
              <a:gd name="connsiteX7" fmla="*/ 8420 w 10000"/>
              <a:gd name="connsiteY7" fmla="*/ 8717 h 10000"/>
              <a:gd name="connsiteX8" fmla="*/ 8276 w 10000"/>
              <a:gd name="connsiteY8" fmla="*/ 9144 h 10000"/>
              <a:gd name="connsiteX9" fmla="*/ 8133 w 10000"/>
              <a:gd name="connsiteY9" fmla="*/ 9572 h 10000"/>
              <a:gd name="connsiteX10" fmla="*/ 7989 w 10000"/>
              <a:gd name="connsiteY10" fmla="*/ 9786 h 10000"/>
              <a:gd name="connsiteX11" fmla="*/ 7846 w 10000"/>
              <a:gd name="connsiteY11" fmla="*/ 10000 h 10000"/>
              <a:gd name="connsiteX12" fmla="*/ 7576 w 10000"/>
              <a:gd name="connsiteY12" fmla="*/ 10000 h 10000"/>
              <a:gd name="connsiteX13" fmla="*/ 7433 w 10000"/>
              <a:gd name="connsiteY13" fmla="*/ 9786 h 10000"/>
              <a:gd name="connsiteX14" fmla="*/ 7145 w 10000"/>
              <a:gd name="connsiteY14" fmla="*/ 8075 h 10000"/>
              <a:gd name="connsiteX15" fmla="*/ 7289 w 10000"/>
              <a:gd name="connsiteY15" fmla="*/ 7888 h 10000"/>
              <a:gd name="connsiteX16" fmla="*/ 7433 w 10000"/>
              <a:gd name="connsiteY16" fmla="*/ 7674 h 10000"/>
              <a:gd name="connsiteX17" fmla="*/ 7433 w 10000"/>
              <a:gd name="connsiteY17" fmla="*/ 7460 h 10000"/>
              <a:gd name="connsiteX18" fmla="*/ 7576 w 10000"/>
              <a:gd name="connsiteY18" fmla="*/ 7032 h 10000"/>
              <a:gd name="connsiteX19" fmla="*/ 7576 w 10000"/>
              <a:gd name="connsiteY19" fmla="*/ 6604 h 10000"/>
              <a:gd name="connsiteX20" fmla="*/ 7702 w 10000"/>
              <a:gd name="connsiteY20" fmla="*/ 6176 h 10000"/>
              <a:gd name="connsiteX21" fmla="*/ 7702 w 10000"/>
              <a:gd name="connsiteY21" fmla="*/ 5749 h 10000"/>
              <a:gd name="connsiteX22" fmla="*/ 7846 w 10000"/>
              <a:gd name="connsiteY22" fmla="*/ 5321 h 10000"/>
              <a:gd name="connsiteX23" fmla="*/ 7989 w 10000"/>
              <a:gd name="connsiteY23" fmla="*/ 4251 h 10000"/>
              <a:gd name="connsiteX24" fmla="*/ 8133 w 10000"/>
              <a:gd name="connsiteY24" fmla="*/ 3396 h 10000"/>
              <a:gd name="connsiteX25" fmla="*/ 8133 w 10000"/>
              <a:gd name="connsiteY25" fmla="*/ 2781 h 10000"/>
              <a:gd name="connsiteX26" fmla="*/ 8133 w 10000"/>
              <a:gd name="connsiteY26" fmla="*/ 2353 h 10000"/>
              <a:gd name="connsiteX27" fmla="*/ 8133 w 10000"/>
              <a:gd name="connsiteY27" fmla="*/ 2139 h 10000"/>
              <a:gd name="connsiteX28" fmla="*/ 8133 w 10000"/>
              <a:gd name="connsiteY28" fmla="*/ 1925 h 10000"/>
              <a:gd name="connsiteX29" fmla="*/ 7989 w 10000"/>
              <a:gd name="connsiteY29" fmla="*/ 1711 h 10000"/>
              <a:gd name="connsiteX30" fmla="*/ 7846 w 10000"/>
              <a:gd name="connsiteY30" fmla="*/ 1497 h 10000"/>
              <a:gd name="connsiteX31" fmla="*/ 7702 w 10000"/>
              <a:gd name="connsiteY31" fmla="*/ 1497 h 10000"/>
              <a:gd name="connsiteX32" fmla="*/ 7289 w 10000"/>
              <a:gd name="connsiteY32" fmla="*/ 1497 h 10000"/>
              <a:gd name="connsiteX33" fmla="*/ 7002 w 10000"/>
              <a:gd name="connsiteY33" fmla="*/ 1497 h 10000"/>
              <a:gd name="connsiteX34" fmla="*/ 6427 w 10000"/>
              <a:gd name="connsiteY34" fmla="*/ 1497 h 10000"/>
              <a:gd name="connsiteX35" fmla="*/ 5853 w 10000"/>
              <a:gd name="connsiteY35" fmla="*/ 1711 h 10000"/>
              <a:gd name="connsiteX36" fmla="*/ 4991 w 10000"/>
              <a:gd name="connsiteY36" fmla="*/ 1925 h 10000"/>
              <a:gd name="connsiteX37" fmla="*/ 4147 w 10000"/>
              <a:gd name="connsiteY37" fmla="*/ 1925 h 10000"/>
              <a:gd name="connsiteX38" fmla="*/ 3285 w 10000"/>
              <a:gd name="connsiteY38" fmla="*/ 2139 h 10000"/>
              <a:gd name="connsiteX39" fmla="*/ 2280 w 10000"/>
              <a:gd name="connsiteY39" fmla="*/ 2353 h 10000"/>
              <a:gd name="connsiteX40" fmla="*/ 1418 w 10000"/>
              <a:gd name="connsiteY40" fmla="*/ 2353 h 10000"/>
              <a:gd name="connsiteX41" fmla="*/ 575 w 10000"/>
              <a:gd name="connsiteY41" fmla="*/ 2567 h 10000"/>
              <a:gd name="connsiteX42" fmla="*/ 0 w 10000"/>
              <a:gd name="connsiteY42" fmla="*/ 2567 h 10000"/>
              <a:gd name="connsiteX43" fmla="*/ 0 w 10000"/>
              <a:gd name="connsiteY43" fmla="*/ 1711 h 10000"/>
              <a:gd name="connsiteX44" fmla="*/ 575 w 10000"/>
              <a:gd name="connsiteY44" fmla="*/ 1711 h 10000"/>
              <a:gd name="connsiteX45" fmla="*/ 1275 w 10000"/>
              <a:gd name="connsiteY45" fmla="*/ 1497 h 10000"/>
              <a:gd name="connsiteX46" fmla="*/ 2136 w 10000"/>
              <a:gd name="connsiteY46" fmla="*/ 1497 h 10000"/>
              <a:gd name="connsiteX47" fmla="*/ 3142 w 10000"/>
              <a:gd name="connsiteY47" fmla="*/ 1283 h 10000"/>
              <a:gd name="connsiteX48" fmla="*/ 4004 w 10000"/>
              <a:gd name="connsiteY48" fmla="*/ 1070 h 10000"/>
              <a:gd name="connsiteX49" fmla="*/ 4847 w 10000"/>
              <a:gd name="connsiteY49" fmla="*/ 1070 h 10000"/>
              <a:gd name="connsiteX50" fmla="*/ 5566 w 10000"/>
              <a:gd name="connsiteY50" fmla="*/ 856 h 10000"/>
              <a:gd name="connsiteX51" fmla="*/ 6284 w 10000"/>
              <a:gd name="connsiteY51" fmla="*/ 642 h 10000"/>
              <a:gd name="connsiteX52" fmla="*/ 6715 w 10000"/>
              <a:gd name="connsiteY52" fmla="*/ 642 h 10000"/>
              <a:gd name="connsiteX53" fmla="*/ 7145 w 10000"/>
              <a:gd name="connsiteY53" fmla="*/ 428 h 10000"/>
              <a:gd name="connsiteX54" fmla="*/ 7433 w 10000"/>
              <a:gd name="connsiteY54" fmla="*/ 214 h 10000"/>
              <a:gd name="connsiteX55" fmla="*/ 7702 w 10000"/>
              <a:gd name="connsiteY55" fmla="*/ 214 h 10000"/>
              <a:gd name="connsiteX56" fmla="*/ 7989 w 10000"/>
              <a:gd name="connsiteY56" fmla="*/ 0 h 10000"/>
              <a:gd name="connsiteX57" fmla="*/ 8133 w 10000"/>
              <a:gd name="connsiteY57" fmla="*/ 0 h 10000"/>
              <a:gd name="connsiteX58" fmla="*/ 8276 w 10000"/>
              <a:gd name="connsiteY58" fmla="*/ 0 h 10000"/>
              <a:gd name="connsiteX59" fmla="*/ 8420 w 10000"/>
              <a:gd name="connsiteY59" fmla="*/ 214 h 10000"/>
              <a:gd name="connsiteX60" fmla="*/ 8707 w 10000"/>
              <a:gd name="connsiteY60" fmla="*/ 214 h 10000"/>
              <a:gd name="connsiteX61" fmla="*/ 8995 w 10000"/>
              <a:gd name="connsiteY61" fmla="*/ 428 h 10000"/>
              <a:gd name="connsiteX62" fmla="*/ 9282 w 10000"/>
              <a:gd name="connsiteY62" fmla="*/ 856 h 10000"/>
              <a:gd name="connsiteX63" fmla="*/ 9569 w 10000"/>
              <a:gd name="connsiteY63" fmla="*/ 1070 h 10000"/>
              <a:gd name="connsiteX64" fmla="*/ 9856 w 10000"/>
              <a:gd name="connsiteY64" fmla="*/ 1283 h 10000"/>
              <a:gd name="connsiteX65" fmla="*/ 10000 w 10000"/>
              <a:gd name="connsiteY65" fmla="*/ 1497 h 10000"/>
              <a:gd name="connsiteX66" fmla="*/ 10000 w 10000"/>
              <a:gd name="connsiteY66" fmla="*/ 1497 h 10000"/>
              <a:gd name="connsiteX67" fmla="*/ 10000 w 10000"/>
              <a:gd name="connsiteY67" fmla="*/ 1925 h 10000"/>
              <a:gd name="connsiteX68" fmla="*/ 9713 w 10000"/>
              <a:gd name="connsiteY68" fmla="*/ 2139 h 10000"/>
              <a:gd name="connsiteX69" fmla="*/ 9713 w 10000"/>
              <a:gd name="connsiteY69" fmla="*/ 2353 h 10000"/>
              <a:gd name="connsiteX70" fmla="*/ 9569 w 10000"/>
              <a:gd name="connsiteY70" fmla="*/ 2567 h 10000"/>
              <a:gd name="connsiteX71" fmla="*/ 9569 w 10000"/>
              <a:gd name="connsiteY71" fmla="*/ 2781 h 10000"/>
              <a:gd name="connsiteX72" fmla="*/ 9425 w 10000"/>
              <a:gd name="connsiteY72" fmla="*/ 3182 h 10000"/>
              <a:gd name="connsiteX73" fmla="*/ 9282 w 10000"/>
              <a:gd name="connsiteY73" fmla="*/ 3610 h 10000"/>
              <a:gd name="connsiteX74" fmla="*/ 9282 w 10000"/>
              <a:gd name="connsiteY74" fmla="*/ 4037 h 10000"/>
              <a:gd name="connsiteX75" fmla="*/ 9138 w 10000"/>
              <a:gd name="connsiteY75" fmla="*/ 4679 h 10000"/>
              <a:gd name="connsiteX76" fmla="*/ 8995 w 10000"/>
              <a:gd name="connsiteY76" fmla="*/ 5321 h 10000"/>
              <a:gd name="connsiteX77" fmla="*/ 8995 w 10000"/>
              <a:gd name="connsiteY77" fmla="*/ 5321 h 10000"/>
              <a:gd name="connsiteX0" fmla="*/ 8995 w 10000"/>
              <a:gd name="connsiteY0" fmla="*/ 5321 h 10000"/>
              <a:gd name="connsiteX1" fmla="*/ 8851 w 10000"/>
              <a:gd name="connsiteY1" fmla="*/ 6176 h 10000"/>
              <a:gd name="connsiteX2" fmla="*/ 8851 w 10000"/>
              <a:gd name="connsiteY2" fmla="*/ 6604 h 10000"/>
              <a:gd name="connsiteX3" fmla="*/ 8707 w 10000"/>
              <a:gd name="connsiteY3" fmla="*/ 7246 h 10000"/>
              <a:gd name="connsiteX4" fmla="*/ 8564 w 10000"/>
              <a:gd name="connsiteY4" fmla="*/ 7674 h 10000"/>
              <a:gd name="connsiteX5" fmla="*/ 8564 w 10000"/>
              <a:gd name="connsiteY5" fmla="*/ 8075 h 10000"/>
              <a:gd name="connsiteX6" fmla="*/ 8420 w 10000"/>
              <a:gd name="connsiteY6" fmla="*/ 8503 h 10000"/>
              <a:gd name="connsiteX7" fmla="*/ 8420 w 10000"/>
              <a:gd name="connsiteY7" fmla="*/ 8717 h 10000"/>
              <a:gd name="connsiteX8" fmla="*/ 8276 w 10000"/>
              <a:gd name="connsiteY8" fmla="*/ 9144 h 10000"/>
              <a:gd name="connsiteX9" fmla="*/ 8133 w 10000"/>
              <a:gd name="connsiteY9" fmla="*/ 9572 h 10000"/>
              <a:gd name="connsiteX10" fmla="*/ 7989 w 10000"/>
              <a:gd name="connsiteY10" fmla="*/ 9786 h 10000"/>
              <a:gd name="connsiteX11" fmla="*/ 7846 w 10000"/>
              <a:gd name="connsiteY11" fmla="*/ 10000 h 10000"/>
              <a:gd name="connsiteX12" fmla="*/ 7576 w 10000"/>
              <a:gd name="connsiteY12" fmla="*/ 10000 h 10000"/>
              <a:gd name="connsiteX13" fmla="*/ 7433 w 10000"/>
              <a:gd name="connsiteY13" fmla="*/ 9786 h 10000"/>
              <a:gd name="connsiteX14" fmla="*/ 7289 w 10000"/>
              <a:gd name="connsiteY14" fmla="*/ 7888 h 10000"/>
              <a:gd name="connsiteX15" fmla="*/ 7433 w 10000"/>
              <a:gd name="connsiteY15" fmla="*/ 7674 h 10000"/>
              <a:gd name="connsiteX16" fmla="*/ 7433 w 10000"/>
              <a:gd name="connsiteY16" fmla="*/ 7460 h 10000"/>
              <a:gd name="connsiteX17" fmla="*/ 7576 w 10000"/>
              <a:gd name="connsiteY17" fmla="*/ 7032 h 10000"/>
              <a:gd name="connsiteX18" fmla="*/ 7576 w 10000"/>
              <a:gd name="connsiteY18" fmla="*/ 6604 h 10000"/>
              <a:gd name="connsiteX19" fmla="*/ 7702 w 10000"/>
              <a:gd name="connsiteY19" fmla="*/ 6176 h 10000"/>
              <a:gd name="connsiteX20" fmla="*/ 7702 w 10000"/>
              <a:gd name="connsiteY20" fmla="*/ 5749 h 10000"/>
              <a:gd name="connsiteX21" fmla="*/ 7846 w 10000"/>
              <a:gd name="connsiteY21" fmla="*/ 5321 h 10000"/>
              <a:gd name="connsiteX22" fmla="*/ 7989 w 10000"/>
              <a:gd name="connsiteY22" fmla="*/ 4251 h 10000"/>
              <a:gd name="connsiteX23" fmla="*/ 8133 w 10000"/>
              <a:gd name="connsiteY23" fmla="*/ 3396 h 10000"/>
              <a:gd name="connsiteX24" fmla="*/ 8133 w 10000"/>
              <a:gd name="connsiteY24" fmla="*/ 2781 h 10000"/>
              <a:gd name="connsiteX25" fmla="*/ 8133 w 10000"/>
              <a:gd name="connsiteY25" fmla="*/ 2353 h 10000"/>
              <a:gd name="connsiteX26" fmla="*/ 8133 w 10000"/>
              <a:gd name="connsiteY26" fmla="*/ 2139 h 10000"/>
              <a:gd name="connsiteX27" fmla="*/ 8133 w 10000"/>
              <a:gd name="connsiteY27" fmla="*/ 1925 h 10000"/>
              <a:gd name="connsiteX28" fmla="*/ 7989 w 10000"/>
              <a:gd name="connsiteY28" fmla="*/ 1711 h 10000"/>
              <a:gd name="connsiteX29" fmla="*/ 7846 w 10000"/>
              <a:gd name="connsiteY29" fmla="*/ 1497 h 10000"/>
              <a:gd name="connsiteX30" fmla="*/ 7702 w 10000"/>
              <a:gd name="connsiteY30" fmla="*/ 1497 h 10000"/>
              <a:gd name="connsiteX31" fmla="*/ 7289 w 10000"/>
              <a:gd name="connsiteY31" fmla="*/ 1497 h 10000"/>
              <a:gd name="connsiteX32" fmla="*/ 7002 w 10000"/>
              <a:gd name="connsiteY32" fmla="*/ 1497 h 10000"/>
              <a:gd name="connsiteX33" fmla="*/ 6427 w 10000"/>
              <a:gd name="connsiteY33" fmla="*/ 1497 h 10000"/>
              <a:gd name="connsiteX34" fmla="*/ 5853 w 10000"/>
              <a:gd name="connsiteY34" fmla="*/ 1711 h 10000"/>
              <a:gd name="connsiteX35" fmla="*/ 4991 w 10000"/>
              <a:gd name="connsiteY35" fmla="*/ 1925 h 10000"/>
              <a:gd name="connsiteX36" fmla="*/ 4147 w 10000"/>
              <a:gd name="connsiteY36" fmla="*/ 1925 h 10000"/>
              <a:gd name="connsiteX37" fmla="*/ 3285 w 10000"/>
              <a:gd name="connsiteY37" fmla="*/ 2139 h 10000"/>
              <a:gd name="connsiteX38" fmla="*/ 2280 w 10000"/>
              <a:gd name="connsiteY38" fmla="*/ 2353 h 10000"/>
              <a:gd name="connsiteX39" fmla="*/ 1418 w 10000"/>
              <a:gd name="connsiteY39" fmla="*/ 2353 h 10000"/>
              <a:gd name="connsiteX40" fmla="*/ 575 w 10000"/>
              <a:gd name="connsiteY40" fmla="*/ 2567 h 10000"/>
              <a:gd name="connsiteX41" fmla="*/ 0 w 10000"/>
              <a:gd name="connsiteY41" fmla="*/ 2567 h 10000"/>
              <a:gd name="connsiteX42" fmla="*/ 0 w 10000"/>
              <a:gd name="connsiteY42" fmla="*/ 1711 h 10000"/>
              <a:gd name="connsiteX43" fmla="*/ 575 w 10000"/>
              <a:gd name="connsiteY43" fmla="*/ 1711 h 10000"/>
              <a:gd name="connsiteX44" fmla="*/ 1275 w 10000"/>
              <a:gd name="connsiteY44" fmla="*/ 1497 h 10000"/>
              <a:gd name="connsiteX45" fmla="*/ 2136 w 10000"/>
              <a:gd name="connsiteY45" fmla="*/ 1497 h 10000"/>
              <a:gd name="connsiteX46" fmla="*/ 3142 w 10000"/>
              <a:gd name="connsiteY46" fmla="*/ 1283 h 10000"/>
              <a:gd name="connsiteX47" fmla="*/ 4004 w 10000"/>
              <a:gd name="connsiteY47" fmla="*/ 1070 h 10000"/>
              <a:gd name="connsiteX48" fmla="*/ 4847 w 10000"/>
              <a:gd name="connsiteY48" fmla="*/ 1070 h 10000"/>
              <a:gd name="connsiteX49" fmla="*/ 5566 w 10000"/>
              <a:gd name="connsiteY49" fmla="*/ 856 h 10000"/>
              <a:gd name="connsiteX50" fmla="*/ 6284 w 10000"/>
              <a:gd name="connsiteY50" fmla="*/ 642 h 10000"/>
              <a:gd name="connsiteX51" fmla="*/ 6715 w 10000"/>
              <a:gd name="connsiteY51" fmla="*/ 642 h 10000"/>
              <a:gd name="connsiteX52" fmla="*/ 7145 w 10000"/>
              <a:gd name="connsiteY52" fmla="*/ 428 h 10000"/>
              <a:gd name="connsiteX53" fmla="*/ 7433 w 10000"/>
              <a:gd name="connsiteY53" fmla="*/ 214 h 10000"/>
              <a:gd name="connsiteX54" fmla="*/ 7702 w 10000"/>
              <a:gd name="connsiteY54" fmla="*/ 214 h 10000"/>
              <a:gd name="connsiteX55" fmla="*/ 7989 w 10000"/>
              <a:gd name="connsiteY55" fmla="*/ 0 h 10000"/>
              <a:gd name="connsiteX56" fmla="*/ 8133 w 10000"/>
              <a:gd name="connsiteY56" fmla="*/ 0 h 10000"/>
              <a:gd name="connsiteX57" fmla="*/ 8276 w 10000"/>
              <a:gd name="connsiteY57" fmla="*/ 0 h 10000"/>
              <a:gd name="connsiteX58" fmla="*/ 8420 w 10000"/>
              <a:gd name="connsiteY58" fmla="*/ 214 h 10000"/>
              <a:gd name="connsiteX59" fmla="*/ 8707 w 10000"/>
              <a:gd name="connsiteY59" fmla="*/ 214 h 10000"/>
              <a:gd name="connsiteX60" fmla="*/ 8995 w 10000"/>
              <a:gd name="connsiteY60" fmla="*/ 428 h 10000"/>
              <a:gd name="connsiteX61" fmla="*/ 9282 w 10000"/>
              <a:gd name="connsiteY61" fmla="*/ 856 h 10000"/>
              <a:gd name="connsiteX62" fmla="*/ 9569 w 10000"/>
              <a:gd name="connsiteY62" fmla="*/ 1070 h 10000"/>
              <a:gd name="connsiteX63" fmla="*/ 9856 w 10000"/>
              <a:gd name="connsiteY63" fmla="*/ 1283 h 10000"/>
              <a:gd name="connsiteX64" fmla="*/ 10000 w 10000"/>
              <a:gd name="connsiteY64" fmla="*/ 1497 h 10000"/>
              <a:gd name="connsiteX65" fmla="*/ 10000 w 10000"/>
              <a:gd name="connsiteY65" fmla="*/ 1497 h 10000"/>
              <a:gd name="connsiteX66" fmla="*/ 10000 w 10000"/>
              <a:gd name="connsiteY66" fmla="*/ 1925 h 10000"/>
              <a:gd name="connsiteX67" fmla="*/ 9713 w 10000"/>
              <a:gd name="connsiteY67" fmla="*/ 2139 h 10000"/>
              <a:gd name="connsiteX68" fmla="*/ 9713 w 10000"/>
              <a:gd name="connsiteY68" fmla="*/ 2353 h 10000"/>
              <a:gd name="connsiteX69" fmla="*/ 9569 w 10000"/>
              <a:gd name="connsiteY69" fmla="*/ 2567 h 10000"/>
              <a:gd name="connsiteX70" fmla="*/ 9569 w 10000"/>
              <a:gd name="connsiteY70" fmla="*/ 2781 h 10000"/>
              <a:gd name="connsiteX71" fmla="*/ 9425 w 10000"/>
              <a:gd name="connsiteY71" fmla="*/ 3182 h 10000"/>
              <a:gd name="connsiteX72" fmla="*/ 9282 w 10000"/>
              <a:gd name="connsiteY72" fmla="*/ 3610 h 10000"/>
              <a:gd name="connsiteX73" fmla="*/ 9282 w 10000"/>
              <a:gd name="connsiteY73" fmla="*/ 4037 h 10000"/>
              <a:gd name="connsiteX74" fmla="*/ 9138 w 10000"/>
              <a:gd name="connsiteY74" fmla="*/ 4679 h 10000"/>
              <a:gd name="connsiteX75" fmla="*/ 8995 w 10000"/>
              <a:gd name="connsiteY75" fmla="*/ 5321 h 10000"/>
              <a:gd name="connsiteX76" fmla="*/ 8995 w 10000"/>
              <a:gd name="connsiteY76" fmla="*/ 5321 h 10000"/>
              <a:gd name="connsiteX0" fmla="*/ 8995 w 10000"/>
              <a:gd name="connsiteY0" fmla="*/ 5321 h 10000"/>
              <a:gd name="connsiteX1" fmla="*/ 8851 w 10000"/>
              <a:gd name="connsiteY1" fmla="*/ 6176 h 10000"/>
              <a:gd name="connsiteX2" fmla="*/ 8851 w 10000"/>
              <a:gd name="connsiteY2" fmla="*/ 6604 h 10000"/>
              <a:gd name="connsiteX3" fmla="*/ 8707 w 10000"/>
              <a:gd name="connsiteY3" fmla="*/ 7246 h 10000"/>
              <a:gd name="connsiteX4" fmla="*/ 8564 w 10000"/>
              <a:gd name="connsiteY4" fmla="*/ 7674 h 10000"/>
              <a:gd name="connsiteX5" fmla="*/ 8564 w 10000"/>
              <a:gd name="connsiteY5" fmla="*/ 8075 h 10000"/>
              <a:gd name="connsiteX6" fmla="*/ 8420 w 10000"/>
              <a:gd name="connsiteY6" fmla="*/ 8503 h 10000"/>
              <a:gd name="connsiteX7" fmla="*/ 8420 w 10000"/>
              <a:gd name="connsiteY7" fmla="*/ 8717 h 10000"/>
              <a:gd name="connsiteX8" fmla="*/ 8276 w 10000"/>
              <a:gd name="connsiteY8" fmla="*/ 9144 h 10000"/>
              <a:gd name="connsiteX9" fmla="*/ 8133 w 10000"/>
              <a:gd name="connsiteY9" fmla="*/ 9572 h 10000"/>
              <a:gd name="connsiteX10" fmla="*/ 7989 w 10000"/>
              <a:gd name="connsiteY10" fmla="*/ 9786 h 10000"/>
              <a:gd name="connsiteX11" fmla="*/ 7846 w 10000"/>
              <a:gd name="connsiteY11" fmla="*/ 10000 h 10000"/>
              <a:gd name="connsiteX12" fmla="*/ 7576 w 10000"/>
              <a:gd name="connsiteY12" fmla="*/ 10000 h 10000"/>
              <a:gd name="connsiteX13" fmla="*/ 7433 w 10000"/>
              <a:gd name="connsiteY13" fmla="*/ 9786 h 10000"/>
              <a:gd name="connsiteX14" fmla="*/ 7433 w 10000"/>
              <a:gd name="connsiteY14" fmla="*/ 7674 h 10000"/>
              <a:gd name="connsiteX15" fmla="*/ 7433 w 10000"/>
              <a:gd name="connsiteY15" fmla="*/ 7460 h 10000"/>
              <a:gd name="connsiteX16" fmla="*/ 7576 w 10000"/>
              <a:gd name="connsiteY16" fmla="*/ 7032 h 10000"/>
              <a:gd name="connsiteX17" fmla="*/ 7576 w 10000"/>
              <a:gd name="connsiteY17" fmla="*/ 6604 h 10000"/>
              <a:gd name="connsiteX18" fmla="*/ 7702 w 10000"/>
              <a:gd name="connsiteY18" fmla="*/ 6176 h 10000"/>
              <a:gd name="connsiteX19" fmla="*/ 7702 w 10000"/>
              <a:gd name="connsiteY19" fmla="*/ 5749 h 10000"/>
              <a:gd name="connsiteX20" fmla="*/ 7846 w 10000"/>
              <a:gd name="connsiteY20" fmla="*/ 5321 h 10000"/>
              <a:gd name="connsiteX21" fmla="*/ 7989 w 10000"/>
              <a:gd name="connsiteY21" fmla="*/ 4251 h 10000"/>
              <a:gd name="connsiteX22" fmla="*/ 8133 w 10000"/>
              <a:gd name="connsiteY22" fmla="*/ 3396 h 10000"/>
              <a:gd name="connsiteX23" fmla="*/ 8133 w 10000"/>
              <a:gd name="connsiteY23" fmla="*/ 2781 h 10000"/>
              <a:gd name="connsiteX24" fmla="*/ 8133 w 10000"/>
              <a:gd name="connsiteY24" fmla="*/ 2353 h 10000"/>
              <a:gd name="connsiteX25" fmla="*/ 8133 w 10000"/>
              <a:gd name="connsiteY25" fmla="*/ 2139 h 10000"/>
              <a:gd name="connsiteX26" fmla="*/ 8133 w 10000"/>
              <a:gd name="connsiteY26" fmla="*/ 1925 h 10000"/>
              <a:gd name="connsiteX27" fmla="*/ 7989 w 10000"/>
              <a:gd name="connsiteY27" fmla="*/ 1711 h 10000"/>
              <a:gd name="connsiteX28" fmla="*/ 7846 w 10000"/>
              <a:gd name="connsiteY28" fmla="*/ 1497 h 10000"/>
              <a:gd name="connsiteX29" fmla="*/ 7702 w 10000"/>
              <a:gd name="connsiteY29" fmla="*/ 1497 h 10000"/>
              <a:gd name="connsiteX30" fmla="*/ 7289 w 10000"/>
              <a:gd name="connsiteY30" fmla="*/ 1497 h 10000"/>
              <a:gd name="connsiteX31" fmla="*/ 7002 w 10000"/>
              <a:gd name="connsiteY31" fmla="*/ 1497 h 10000"/>
              <a:gd name="connsiteX32" fmla="*/ 6427 w 10000"/>
              <a:gd name="connsiteY32" fmla="*/ 1497 h 10000"/>
              <a:gd name="connsiteX33" fmla="*/ 5853 w 10000"/>
              <a:gd name="connsiteY33" fmla="*/ 1711 h 10000"/>
              <a:gd name="connsiteX34" fmla="*/ 4991 w 10000"/>
              <a:gd name="connsiteY34" fmla="*/ 1925 h 10000"/>
              <a:gd name="connsiteX35" fmla="*/ 4147 w 10000"/>
              <a:gd name="connsiteY35" fmla="*/ 1925 h 10000"/>
              <a:gd name="connsiteX36" fmla="*/ 3285 w 10000"/>
              <a:gd name="connsiteY36" fmla="*/ 2139 h 10000"/>
              <a:gd name="connsiteX37" fmla="*/ 2280 w 10000"/>
              <a:gd name="connsiteY37" fmla="*/ 2353 h 10000"/>
              <a:gd name="connsiteX38" fmla="*/ 1418 w 10000"/>
              <a:gd name="connsiteY38" fmla="*/ 2353 h 10000"/>
              <a:gd name="connsiteX39" fmla="*/ 575 w 10000"/>
              <a:gd name="connsiteY39" fmla="*/ 2567 h 10000"/>
              <a:gd name="connsiteX40" fmla="*/ 0 w 10000"/>
              <a:gd name="connsiteY40" fmla="*/ 2567 h 10000"/>
              <a:gd name="connsiteX41" fmla="*/ 0 w 10000"/>
              <a:gd name="connsiteY41" fmla="*/ 1711 h 10000"/>
              <a:gd name="connsiteX42" fmla="*/ 575 w 10000"/>
              <a:gd name="connsiteY42" fmla="*/ 1711 h 10000"/>
              <a:gd name="connsiteX43" fmla="*/ 1275 w 10000"/>
              <a:gd name="connsiteY43" fmla="*/ 1497 h 10000"/>
              <a:gd name="connsiteX44" fmla="*/ 2136 w 10000"/>
              <a:gd name="connsiteY44" fmla="*/ 1497 h 10000"/>
              <a:gd name="connsiteX45" fmla="*/ 3142 w 10000"/>
              <a:gd name="connsiteY45" fmla="*/ 1283 h 10000"/>
              <a:gd name="connsiteX46" fmla="*/ 4004 w 10000"/>
              <a:gd name="connsiteY46" fmla="*/ 1070 h 10000"/>
              <a:gd name="connsiteX47" fmla="*/ 4847 w 10000"/>
              <a:gd name="connsiteY47" fmla="*/ 1070 h 10000"/>
              <a:gd name="connsiteX48" fmla="*/ 5566 w 10000"/>
              <a:gd name="connsiteY48" fmla="*/ 856 h 10000"/>
              <a:gd name="connsiteX49" fmla="*/ 6284 w 10000"/>
              <a:gd name="connsiteY49" fmla="*/ 642 h 10000"/>
              <a:gd name="connsiteX50" fmla="*/ 6715 w 10000"/>
              <a:gd name="connsiteY50" fmla="*/ 642 h 10000"/>
              <a:gd name="connsiteX51" fmla="*/ 7145 w 10000"/>
              <a:gd name="connsiteY51" fmla="*/ 428 h 10000"/>
              <a:gd name="connsiteX52" fmla="*/ 7433 w 10000"/>
              <a:gd name="connsiteY52" fmla="*/ 214 h 10000"/>
              <a:gd name="connsiteX53" fmla="*/ 7702 w 10000"/>
              <a:gd name="connsiteY53" fmla="*/ 214 h 10000"/>
              <a:gd name="connsiteX54" fmla="*/ 7989 w 10000"/>
              <a:gd name="connsiteY54" fmla="*/ 0 h 10000"/>
              <a:gd name="connsiteX55" fmla="*/ 8133 w 10000"/>
              <a:gd name="connsiteY55" fmla="*/ 0 h 10000"/>
              <a:gd name="connsiteX56" fmla="*/ 8276 w 10000"/>
              <a:gd name="connsiteY56" fmla="*/ 0 h 10000"/>
              <a:gd name="connsiteX57" fmla="*/ 8420 w 10000"/>
              <a:gd name="connsiteY57" fmla="*/ 214 h 10000"/>
              <a:gd name="connsiteX58" fmla="*/ 8707 w 10000"/>
              <a:gd name="connsiteY58" fmla="*/ 214 h 10000"/>
              <a:gd name="connsiteX59" fmla="*/ 8995 w 10000"/>
              <a:gd name="connsiteY59" fmla="*/ 428 h 10000"/>
              <a:gd name="connsiteX60" fmla="*/ 9282 w 10000"/>
              <a:gd name="connsiteY60" fmla="*/ 856 h 10000"/>
              <a:gd name="connsiteX61" fmla="*/ 9569 w 10000"/>
              <a:gd name="connsiteY61" fmla="*/ 1070 h 10000"/>
              <a:gd name="connsiteX62" fmla="*/ 9856 w 10000"/>
              <a:gd name="connsiteY62" fmla="*/ 1283 h 10000"/>
              <a:gd name="connsiteX63" fmla="*/ 10000 w 10000"/>
              <a:gd name="connsiteY63" fmla="*/ 1497 h 10000"/>
              <a:gd name="connsiteX64" fmla="*/ 10000 w 10000"/>
              <a:gd name="connsiteY64" fmla="*/ 1497 h 10000"/>
              <a:gd name="connsiteX65" fmla="*/ 10000 w 10000"/>
              <a:gd name="connsiteY65" fmla="*/ 1925 h 10000"/>
              <a:gd name="connsiteX66" fmla="*/ 9713 w 10000"/>
              <a:gd name="connsiteY66" fmla="*/ 2139 h 10000"/>
              <a:gd name="connsiteX67" fmla="*/ 9713 w 10000"/>
              <a:gd name="connsiteY67" fmla="*/ 2353 h 10000"/>
              <a:gd name="connsiteX68" fmla="*/ 9569 w 10000"/>
              <a:gd name="connsiteY68" fmla="*/ 2567 h 10000"/>
              <a:gd name="connsiteX69" fmla="*/ 9569 w 10000"/>
              <a:gd name="connsiteY69" fmla="*/ 2781 h 10000"/>
              <a:gd name="connsiteX70" fmla="*/ 9425 w 10000"/>
              <a:gd name="connsiteY70" fmla="*/ 3182 h 10000"/>
              <a:gd name="connsiteX71" fmla="*/ 9282 w 10000"/>
              <a:gd name="connsiteY71" fmla="*/ 3610 h 10000"/>
              <a:gd name="connsiteX72" fmla="*/ 9282 w 10000"/>
              <a:gd name="connsiteY72" fmla="*/ 4037 h 10000"/>
              <a:gd name="connsiteX73" fmla="*/ 9138 w 10000"/>
              <a:gd name="connsiteY73" fmla="*/ 4679 h 10000"/>
              <a:gd name="connsiteX74" fmla="*/ 8995 w 10000"/>
              <a:gd name="connsiteY74" fmla="*/ 5321 h 10000"/>
              <a:gd name="connsiteX75" fmla="*/ 8995 w 10000"/>
              <a:gd name="connsiteY75" fmla="*/ 5321 h 10000"/>
              <a:gd name="connsiteX0" fmla="*/ 8995 w 10000"/>
              <a:gd name="connsiteY0" fmla="*/ 5321 h 10000"/>
              <a:gd name="connsiteX1" fmla="*/ 8851 w 10000"/>
              <a:gd name="connsiteY1" fmla="*/ 6176 h 10000"/>
              <a:gd name="connsiteX2" fmla="*/ 8851 w 10000"/>
              <a:gd name="connsiteY2" fmla="*/ 6604 h 10000"/>
              <a:gd name="connsiteX3" fmla="*/ 8707 w 10000"/>
              <a:gd name="connsiteY3" fmla="*/ 7246 h 10000"/>
              <a:gd name="connsiteX4" fmla="*/ 8564 w 10000"/>
              <a:gd name="connsiteY4" fmla="*/ 7674 h 10000"/>
              <a:gd name="connsiteX5" fmla="*/ 8564 w 10000"/>
              <a:gd name="connsiteY5" fmla="*/ 8075 h 10000"/>
              <a:gd name="connsiteX6" fmla="*/ 8420 w 10000"/>
              <a:gd name="connsiteY6" fmla="*/ 8503 h 10000"/>
              <a:gd name="connsiteX7" fmla="*/ 8420 w 10000"/>
              <a:gd name="connsiteY7" fmla="*/ 8717 h 10000"/>
              <a:gd name="connsiteX8" fmla="*/ 8276 w 10000"/>
              <a:gd name="connsiteY8" fmla="*/ 9144 h 10000"/>
              <a:gd name="connsiteX9" fmla="*/ 8133 w 10000"/>
              <a:gd name="connsiteY9" fmla="*/ 9572 h 10000"/>
              <a:gd name="connsiteX10" fmla="*/ 7989 w 10000"/>
              <a:gd name="connsiteY10" fmla="*/ 9786 h 10000"/>
              <a:gd name="connsiteX11" fmla="*/ 7846 w 10000"/>
              <a:gd name="connsiteY11" fmla="*/ 10000 h 10000"/>
              <a:gd name="connsiteX12" fmla="*/ 7576 w 10000"/>
              <a:gd name="connsiteY12" fmla="*/ 10000 h 10000"/>
              <a:gd name="connsiteX13" fmla="*/ 7433 w 10000"/>
              <a:gd name="connsiteY13" fmla="*/ 9786 h 10000"/>
              <a:gd name="connsiteX14" fmla="*/ 7433 w 10000"/>
              <a:gd name="connsiteY14" fmla="*/ 7674 h 10000"/>
              <a:gd name="connsiteX15" fmla="*/ 7576 w 10000"/>
              <a:gd name="connsiteY15" fmla="*/ 7032 h 10000"/>
              <a:gd name="connsiteX16" fmla="*/ 7576 w 10000"/>
              <a:gd name="connsiteY16" fmla="*/ 6604 h 10000"/>
              <a:gd name="connsiteX17" fmla="*/ 7702 w 10000"/>
              <a:gd name="connsiteY17" fmla="*/ 6176 h 10000"/>
              <a:gd name="connsiteX18" fmla="*/ 7702 w 10000"/>
              <a:gd name="connsiteY18" fmla="*/ 5749 h 10000"/>
              <a:gd name="connsiteX19" fmla="*/ 7846 w 10000"/>
              <a:gd name="connsiteY19" fmla="*/ 5321 h 10000"/>
              <a:gd name="connsiteX20" fmla="*/ 7989 w 10000"/>
              <a:gd name="connsiteY20" fmla="*/ 4251 h 10000"/>
              <a:gd name="connsiteX21" fmla="*/ 8133 w 10000"/>
              <a:gd name="connsiteY21" fmla="*/ 3396 h 10000"/>
              <a:gd name="connsiteX22" fmla="*/ 8133 w 10000"/>
              <a:gd name="connsiteY22" fmla="*/ 2781 h 10000"/>
              <a:gd name="connsiteX23" fmla="*/ 8133 w 10000"/>
              <a:gd name="connsiteY23" fmla="*/ 2353 h 10000"/>
              <a:gd name="connsiteX24" fmla="*/ 8133 w 10000"/>
              <a:gd name="connsiteY24" fmla="*/ 2139 h 10000"/>
              <a:gd name="connsiteX25" fmla="*/ 8133 w 10000"/>
              <a:gd name="connsiteY25" fmla="*/ 1925 h 10000"/>
              <a:gd name="connsiteX26" fmla="*/ 7989 w 10000"/>
              <a:gd name="connsiteY26" fmla="*/ 1711 h 10000"/>
              <a:gd name="connsiteX27" fmla="*/ 7846 w 10000"/>
              <a:gd name="connsiteY27" fmla="*/ 1497 h 10000"/>
              <a:gd name="connsiteX28" fmla="*/ 7702 w 10000"/>
              <a:gd name="connsiteY28" fmla="*/ 1497 h 10000"/>
              <a:gd name="connsiteX29" fmla="*/ 7289 w 10000"/>
              <a:gd name="connsiteY29" fmla="*/ 1497 h 10000"/>
              <a:gd name="connsiteX30" fmla="*/ 7002 w 10000"/>
              <a:gd name="connsiteY30" fmla="*/ 1497 h 10000"/>
              <a:gd name="connsiteX31" fmla="*/ 6427 w 10000"/>
              <a:gd name="connsiteY31" fmla="*/ 1497 h 10000"/>
              <a:gd name="connsiteX32" fmla="*/ 5853 w 10000"/>
              <a:gd name="connsiteY32" fmla="*/ 1711 h 10000"/>
              <a:gd name="connsiteX33" fmla="*/ 4991 w 10000"/>
              <a:gd name="connsiteY33" fmla="*/ 1925 h 10000"/>
              <a:gd name="connsiteX34" fmla="*/ 4147 w 10000"/>
              <a:gd name="connsiteY34" fmla="*/ 1925 h 10000"/>
              <a:gd name="connsiteX35" fmla="*/ 3285 w 10000"/>
              <a:gd name="connsiteY35" fmla="*/ 2139 h 10000"/>
              <a:gd name="connsiteX36" fmla="*/ 2280 w 10000"/>
              <a:gd name="connsiteY36" fmla="*/ 2353 h 10000"/>
              <a:gd name="connsiteX37" fmla="*/ 1418 w 10000"/>
              <a:gd name="connsiteY37" fmla="*/ 2353 h 10000"/>
              <a:gd name="connsiteX38" fmla="*/ 575 w 10000"/>
              <a:gd name="connsiteY38" fmla="*/ 2567 h 10000"/>
              <a:gd name="connsiteX39" fmla="*/ 0 w 10000"/>
              <a:gd name="connsiteY39" fmla="*/ 2567 h 10000"/>
              <a:gd name="connsiteX40" fmla="*/ 0 w 10000"/>
              <a:gd name="connsiteY40" fmla="*/ 1711 h 10000"/>
              <a:gd name="connsiteX41" fmla="*/ 575 w 10000"/>
              <a:gd name="connsiteY41" fmla="*/ 1711 h 10000"/>
              <a:gd name="connsiteX42" fmla="*/ 1275 w 10000"/>
              <a:gd name="connsiteY42" fmla="*/ 1497 h 10000"/>
              <a:gd name="connsiteX43" fmla="*/ 2136 w 10000"/>
              <a:gd name="connsiteY43" fmla="*/ 1497 h 10000"/>
              <a:gd name="connsiteX44" fmla="*/ 3142 w 10000"/>
              <a:gd name="connsiteY44" fmla="*/ 1283 h 10000"/>
              <a:gd name="connsiteX45" fmla="*/ 4004 w 10000"/>
              <a:gd name="connsiteY45" fmla="*/ 1070 h 10000"/>
              <a:gd name="connsiteX46" fmla="*/ 4847 w 10000"/>
              <a:gd name="connsiteY46" fmla="*/ 1070 h 10000"/>
              <a:gd name="connsiteX47" fmla="*/ 5566 w 10000"/>
              <a:gd name="connsiteY47" fmla="*/ 856 h 10000"/>
              <a:gd name="connsiteX48" fmla="*/ 6284 w 10000"/>
              <a:gd name="connsiteY48" fmla="*/ 642 h 10000"/>
              <a:gd name="connsiteX49" fmla="*/ 6715 w 10000"/>
              <a:gd name="connsiteY49" fmla="*/ 642 h 10000"/>
              <a:gd name="connsiteX50" fmla="*/ 7145 w 10000"/>
              <a:gd name="connsiteY50" fmla="*/ 428 h 10000"/>
              <a:gd name="connsiteX51" fmla="*/ 7433 w 10000"/>
              <a:gd name="connsiteY51" fmla="*/ 214 h 10000"/>
              <a:gd name="connsiteX52" fmla="*/ 7702 w 10000"/>
              <a:gd name="connsiteY52" fmla="*/ 214 h 10000"/>
              <a:gd name="connsiteX53" fmla="*/ 7989 w 10000"/>
              <a:gd name="connsiteY53" fmla="*/ 0 h 10000"/>
              <a:gd name="connsiteX54" fmla="*/ 8133 w 10000"/>
              <a:gd name="connsiteY54" fmla="*/ 0 h 10000"/>
              <a:gd name="connsiteX55" fmla="*/ 8276 w 10000"/>
              <a:gd name="connsiteY55" fmla="*/ 0 h 10000"/>
              <a:gd name="connsiteX56" fmla="*/ 8420 w 10000"/>
              <a:gd name="connsiteY56" fmla="*/ 214 h 10000"/>
              <a:gd name="connsiteX57" fmla="*/ 8707 w 10000"/>
              <a:gd name="connsiteY57" fmla="*/ 214 h 10000"/>
              <a:gd name="connsiteX58" fmla="*/ 8995 w 10000"/>
              <a:gd name="connsiteY58" fmla="*/ 428 h 10000"/>
              <a:gd name="connsiteX59" fmla="*/ 9282 w 10000"/>
              <a:gd name="connsiteY59" fmla="*/ 856 h 10000"/>
              <a:gd name="connsiteX60" fmla="*/ 9569 w 10000"/>
              <a:gd name="connsiteY60" fmla="*/ 1070 h 10000"/>
              <a:gd name="connsiteX61" fmla="*/ 9856 w 10000"/>
              <a:gd name="connsiteY61" fmla="*/ 1283 h 10000"/>
              <a:gd name="connsiteX62" fmla="*/ 10000 w 10000"/>
              <a:gd name="connsiteY62" fmla="*/ 1497 h 10000"/>
              <a:gd name="connsiteX63" fmla="*/ 10000 w 10000"/>
              <a:gd name="connsiteY63" fmla="*/ 1497 h 10000"/>
              <a:gd name="connsiteX64" fmla="*/ 10000 w 10000"/>
              <a:gd name="connsiteY64" fmla="*/ 1925 h 10000"/>
              <a:gd name="connsiteX65" fmla="*/ 9713 w 10000"/>
              <a:gd name="connsiteY65" fmla="*/ 2139 h 10000"/>
              <a:gd name="connsiteX66" fmla="*/ 9713 w 10000"/>
              <a:gd name="connsiteY66" fmla="*/ 2353 h 10000"/>
              <a:gd name="connsiteX67" fmla="*/ 9569 w 10000"/>
              <a:gd name="connsiteY67" fmla="*/ 2567 h 10000"/>
              <a:gd name="connsiteX68" fmla="*/ 9569 w 10000"/>
              <a:gd name="connsiteY68" fmla="*/ 2781 h 10000"/>
              <a:gd name="connsiteX69" fmla="*/ 9425 w 10000"/>
              <a:gd name="connsiteY69" fmla="*/ 3182 h 10000"/>
              <a:gd name="connsiteX70" fmla="*/ 9282 w 10000"/>
              <a:gd name="connsiteY70" fmla="*/ 3610 h 10000"/>
              <a:gd name="connsiteX71" fmla="*/ 9282 w 10000"/>
              <a:gd name="connsiteY71" fmla="*/ 4037 h 10000"/>
              <a:gd name="connsiteX72" fmla="*/ 9138 w 10000"/>
              <a:gd name="connsiteY72" fmla="*/ 4679 h 10000"/>
              <a:gd name="connsiteX73" fmla="*/ 8995 w 10000"/>
              <a:gd name="connsiteY73" fmla="*/ 5321 h 10000"/>
              <a:gd name="connsiteX74" fmla="*/ 8995 w 10000"/>
              <a:gd name="connsiteY74" fmla="*/ 5321 h 10000"/>
              <a:gd name="connsiteX0" fmla="*/ 8995 w 10000"/>
              <a:gd name="connsiteY0" fmla="*/ 5321 h 10000"/>
              <a:gd name="connsiteX1" fmla="*/ 8851 w 10000"/>
              <a:gd name="connsiteY1" fmla="*/ 6176 h 10000"/>
              <a:gd name="connsiteX2" fmla="*/ 8851 w 10000"/>
              <a:gd name="connsiteY2" fmla="*/ 6604 h 10000"/>
              <a:gd name="connsiteX3" fmla="*/ 8707 w 10000"/>
              <a:gd name="connsiteY3" fmla="*/ 7246 h 10000"/>
              <a:gd name="connsiteX4" fmla="*/ 8564 w 10000"/>
              <a:gd name="connsiteY4" fmla="*/ 7674 h 10000"/>
              <a:gd name="connsiteX5" fmla="*/ 8564 w 10000"/>
              <a:gd name="connsiteY5" fmla="*/ 8075 h 10000"/>
              <a:gd name="connsiteX6" fmla="*/ 8420 w 10000"/>
              <a:gd name="connsiteY6" fmla="*/ 8503 h 10000"/>
              <a:gd name="connsiteX7" fmla="*/ 8420 w 10000"/>
              <a:gd name="connsiteY7" fmla="*/ 8717 h 10000"/>
              <a:gd name="connsiteX8" fmla="*/ 8276 w 10000"/>
              <a:gd name="connsiteY8" fmla="*/ 9144 h 10000"/>
              <a:gd name="connsiteX9" fmla="*/ 8133 w 10000"/>
              <a:gd name="connsiteY9" fmla="*/ 9572 h 10000"/>
              <a:gd name="connsiteX10" fmla="*/ 7989 w 10000"/>
              <a:gd name="connsiteY10" fmla="*/ 9786 h 10000"/>
              <a:gd name="connsiteX11" fmla="*/ 7846 w 10000"/>
              <a:gd name="connsiteY11" fmla="*/ 10000 h 10000"/>
              <a:gd name="connsiteX12" fmla="*/ 7576 w 10000"/>
              <a:gd name="connsiteY12" fmla="*/ 10000 h 10000"/>
              <a:gd name="connsiteX13" fmla="*/ 7433 w 10000"/>
              <a:gd name="connsiteY13" fmla="*/ 7674 h 10000"/>
              <a:gd name="connsiteX14" fmla="*/ 7576 w 10000"/>
              <a:gd name="connsiteY14" fmla="*/ 7032 h 10000"/>
              <a:gd name="connsiteX15" fmla="*/ 7576 w 10000"/>
              <a:gd name="connsiteY15" fmla="*/ 6604 h 10000"/>
              <a:gd name="connsiteX16" fmla="*/ 7702 w 10000"/>
              <a:gd name="connsiteY16" fmla="*/ 6176 h 10000"/>
              <a:gd name="connsiteX17" fmla="*/ 7702 w 10000"/>
              <a:gd name="connsiteY17" fmla="*/ 5749 h 10000"/>
              <a:gd name="connsiteX18" fmla="*/ 7846 w 10000"/>
              <a:gd name="connsiteY18" fmla="*/ 5321 h 10000"/>
              <a:gd name="connsiteX19" fmla="*/ 7989 w 10000"/>
              <a:gd name="connsiteY19" fmla="*/ 4251 h 10000"/>
              <a:gd name="connsiteX20" fmla="*/ 8133 w 10000"/>
              <a:gd name="connsiteY20" fmla="*/ 3396 h 10000"/>
              <a:gd name="connsiteX21" fmla="*/ 8133 w 10000"/>
              <a:gd name="connsiteY21" fmla="*/ 2781 h 10000"/>
              <a:gd name="connsiteX22" fmla="*/ 8133 w 10000"/>
              <a:gd name="connsiteY22" fmla="*/ 2353 h 10000"/>
              <a:gd name="connsiteX23" fmla="*/ 8133 w 10000"/>
              <a:gd name="connsiteY23" fmla="*/ 2139 h 10000"/>
              <a:gd name="connsiteX24" fmla="*/ 8133 w 10000"/>
              <a:gd name="connsiteY24" fmla="*/ 1925 h 10000"/>
              <a:gd name="connsiteX25" fmla="*/ 7989 w 10000"/>
              <a:gd name="connsiteY25" fmla="*/ 1711 h 10000"/>
              <a:gd name="connsiteX26" fmla="*/ 7846 w 10000"/>
              <a:gd name="connsiteY26" fmla="*/ 1497 h 10000"/>
              <a:gd name="connsiteX27" fmla="*/ 7702 w 10000"/>
              <a:gd name="connsiteY27" fmla="*/ 1497 h 10000"/>
              <a:gd name="connsiteX28" fmla="*/ 7289 w 10000"/>
              <a:gd name="connsiteY28" fmla="*/ 1497 h 10000"/>
              <a:gd name="connsiteX29" fmla="*/ 7002 w 10000"/>
              <a:gd name="connsiteY29" fmla="*/ 1497 h 10000"/>
              <a:gd name="connsiteX30" fmla="*/ 6427 w 10000"/>
              <a:gd name="connsiteY30" fmla="*/ 1497 h 10000"/>
              <a:gd name="connsiteX31" fmla="*/ 5853 w 10000"/>
              <a:gd name="connsiteY31" fmla="*/ 1711 h 10000"/>
              <a:gd name="connsiteX32" fmla="*/ 4991 w 10000"/>
              <a:gd name="connsiteY32" fmla="*/ 1925 h 10000"/>
              <a:gd name="connsiteX33" fmla="*/ 4147 w 10000"/>
              <a:gd name="connsiteY33" fmla="*/ 1925 h 10000"/>
              <a:gd name="connsiteX34" fmla="*/ 3285 w 10000"/>
              <a:gd name="connsiteY34" fmla="*/ 2139 h 10000"/>
              <a:gd name="connsiteX35" fmla="*/ 2280 w 10000"/>
              <a:gd name="connsiteY35" fmla="*/ 2353 h 10000"/>
              <a:gd name="connsiteX36" fmla="*/ 1418 w 10000"/>
              <a:gd name="connsiteY36" fmla="*/ 2353 h 10000"/>
              <a:gd name="connsiteX37" fmla="*/ 575 w 10000"/>
              <a:gd name="connsiteY37" fmla="*/ 2567 h 10000"/>
              <a:gd name="connsiteX38" fmla="*/ 0 w 10000"/>
              <a:gd name="connsiteY38" fmla="*/ 2567 h 10000"/>
              <a:gd name="connsiteX39" fmla="*/ 0 w 10000"/>
              <a:gd name="connsiteY39" fmla="*/ 1711 h 10000"/>
              <a:gd name="connsiteX40" fmla="*/ 575 w 10000"/>
              <a:gd name="connsiteY40" fmla="*/ 1711 h 10000"/>
              <a:gd name="connsiteX41" fmla="*/ 1275 w 10000"/>
              <a:gd name="connsiteY41" fmla="*/ 1497 h 10000"/>
              <a:gd name="connsiteX42" fmla="*/ 2136 w 10000"/>
              <a:gd name="connsiteY42" fmla="*/ 1497 h 10000"/>
              <a:gd name="connsiteX43" fmla="*/ 3142 w 10000"/>
              <a:gd name="connsiteY43" fmla="*/ 1283 h 10000"/>
              <a:gd name="connsiteX44" fmla="*/ 4004 w 10000"/>
              <a:gd name="connsiteY44" fmla="*/ 1070 h 10000"/>
              <a:gd name="connsiteX45" fmla="*/ 4847 w 10000"/>
              <a:gd name="connsiteY45" fmla="*/ 1070 h 10000"/>
              <a:gd name="connsiteX46" fmla="*/ 5566 w 10000"/>
              <a:gd name="connsiteY46" fmla="*/ 856 h 10000"/>
              <a:gd name="connsiteX47" fmla="*/ 6284 w 10000"/>
              <a:gd name="connsiteY47" fmla="*/ 642 h 10000"/>
              <a:gd name="connsiteX48" fmla="*/ 6715 w 10000"/>
              <a:gd name="connsiteY48" fmla="*/ 642 h 10000"/>
              <a:gd name="connsiteX49" fmla="*/ 7145 w 10000"/>
              <a:gd name="connsiteY49" fmla="*/ 428 h 10000"/>
              <a:gd name="connsiteX50" fmla="*/ 7433 w 10000"/>
              <a:gd name="connsiteY50" fmla="*/ 214 h 10000"/>
              <a:gd name="connsiteX51" fmla="*/ 7702 w 10000"/>
              <a:gd name="connsiteY51" fmla="*/ 214 h 10000"/>
              <a:gd name="connsiteX52" fmla="*/ 7989 w 10000"/>
              <a:gd name="connsiteY52" fmla="*/ 0 h 10000"/>
              <a:gd name="connsiteX53" fmla="*/ 8133 w 10000"/>
              <a:gd name="connsiteY53" fmla="*/ 0 h 10000"/>
              <a:gd name="connsiteX54" fmla="*/ 8276 w 10000"/>
              <a:gd name="connsiteY54" fmla="*/ 0 h 10000"/>
              <a:gd name="connsiteX55" fmla="*/ 8420 w 10000"/>
              <a:gd name="connsiteY55" fmla="*/ 214 h 10000"/>
              <a:gd name="connsiteX56" fmla="*/ 8707 w 10000"/>
              <a:gd name="connsiteY56" fmla="*/ 214 h 10000"/>
              <a:gd name="connsiteX57" fmla="*/ 8995 w 10000"/>
              <a:gd name="connsiteY57" fmla="*/ 428 h 10000"/>
              <a:gd name="connsiteX58" fmla="*/ 9282 w 10000"/>
              <a:gd name="connsiteY58" fmla="*/ 856 h 10000"/>
              <a:gd name="connsiteX59" fmla="*/ 9569 w 10000"/>
              <a:gd name="connsiteY59" fmla="*/ 1070 h 10000"/>
              <a:gd name="connsiteX60" fmla="*/ 9856 w 10000"/>
              <a:gd name="connsiteY60" fmla="*/ 1283 h 10000"/>
              <a:gd name="connsiteX61" fmla="*/ 10000 w 10000"/>
              <a:gd name="connsiteY61" fmla="*/ 1497 h 10000"/>
              <a:gd name="connsiteX62" fmla="*/ 10000 w 10000"/>
              <a:gd name="connsiteY62" fmla="*/ 1497 h 10000"/>
              <a:gd name="connsiteX63" fmla="*/ 10000 w 10000"/>
              <a:gd name="connsiteY63" fmla="*/ 1925 h 10000"/>
              <a:gd name="connsiteX64" fmla="*/ 9713 w 10000"/>
              <a:gd name="connsiteY64" fmla="*/ 2139 h 10000"/>
              <a:gd name="connsiteX65" fmla="*/ 9713 w 10000"/>
              <a:gd name="connsiteY65" fmla="*/ 2353 h 10000"/>
              <a:gd name="connsiteX66" fmla="*/ 9569 w 10000"/>
              <a:gd name="connsiteY66" fmla="*/ 2567 h 10000"/>
              <a:gd name="connsiteX67" fmla="*/ 9569 w 10000"/>
              <a:gd name="connsiteY67" fmla="*/ 2781 h 10000"/>
              <a:gd name="connsiteX68" fmla="*/ 9425 w 10000"/>
              <a:gd name="connsiteY68" fmla="*/ 3182 h 10000"/>
              <a:gd name="connsiteX69" fmla="*/ 9282 w 10000"/>
              <a:gd name="connsiteY69" fmla="*/ 3610 h 10000"/>
              <a:gd name="connsiteX70" fmla="*/ 9282 w 10000"/>
              <a:gd name="connsiteY70" fmla="*/ 4037 h 10000"/>
              <a:gd name="connsiteX71" fmla="*/ 9138 w 10000"/>
              <a:gd name="connsiteY71" fmla="*/ 4679 h 10000"/>
              <a:gd name="connsiteX72" fmla="*/ 8995 w 10000"/>
              <a:gd name="connsiteY72" fmla="*/ 5321 h 10000"/>
              <a:gd name="connsiteX73" fmla="*/ 8995 w 10000"/>
              <a:gd name="connsiteY73" fmla="*/ 5321 h 10000"/>
              <a:gd name="connsiteX0" fmla="*/ 8995 w 10000"/>
              <a:gd name="connsiteY0" fmla="*/ 5321 h 10000"/>
              <a:gd name="connsiteX1" fmla="*/ 8851 w 10000"/>
              <a:gd name="connsiteY1" fmla="*/ 6176 h 10000"/>
              <a:gd name="connsiteX2" fmla="*/ 8851 w 10000"/>
              <a:gd name="connsiteY2" fmla="*/ 6604 h 10000"/>
              <a:gd name="connsiteX3" fmla="*/ 8707 w 10000"/>
              <a:gd name="connsiteY3" fmla="*/ 7246 h 10000"/>
              <a:gd name="connsiteX4" fmla="*/ 8564 w 10000"/>
              <a:gd name="connsiteY4" fmla="*/ 7674 h 10000"/>
              <a:gd name="connsiteX5" fmla="*/ 8564 w 10000"/>
              <a:gd name="connsiteY5" fmla="*/ 8075 h 10000"/>
              <a:gd name="connsiteX6" fmla="*/ 8420 w 10000"/>
              <a:gd name="connsiteY6" fmla="*/ 8503 h 10000"/>
              <a:gd name="connsiteX7" fmla="*/ 8420 w 10000"/>
              <a:gd name="connsiteY7" fmla="*/ 8717 h 10000"/>
              <a:gd name="connsiteX8" fmla="*/ 8276 w 10000"/>
              <a:gd name="connsiteY8" fmla="*/ 9144 h 10000"/>
              <a:gd name="connsiteX9" fmla="*/ 8133 w 10000"/>
              <a:gd name="connsiteY9" fmla="*/ 9572 h 10000"/>
              <a:gd name="connsiteX10" fmla="*/ 7989 w 10000"/>
              <a:gd name="connsiteY10" fmla="*/ 9786 h 10000"/>
              <a:gd name="connsiteX11" fmla="*/ 7846 w 10000"/>
              <a:gd name="connsiteY11" fmla="*/ 10000 h 10000"/>
              <a:gd name="connsiteX12" fmla="*/ 7433 w 10000"/>
              <a:gd name="connsiteY12" fmla="*/ 7674 h 10000"/>
              <a:gd name="connsiteX13" fmla="*/ 7576 w 10000"/>
              <a:gd name="connsiteY13" fmla="*/ 7032 h 10000"/>
              <a:gd name="connsiteX14" fmla="*/ 7576 w 10000"/>
              <a:gd name="connsiteY14" fmla="*/ 6604 h 10000"/>
              <a:gd name="connsiteX15" fmla="*/ 7702 w 10000"/>
              <a:gd name="connsiteY15" fmla="*/ 6176 h 10000"/>
              <a:gd name="connsiteX16" fmla="*/ 7702 w 10000"/>
              <a:gd name="connsiteY16" fmla="*/ 5749 h 10000"/>
              <a:gd name="connsiteX17" fmla="*/ 7846 w 10000"/>
              <a:gd name="connsiteY17" fmla="*/ 5321 h 10000"/>
              <a:gd name="connsiteX18" fmla="*/ 7989 w 10000"/>
              <a:gd name="connsiteY18" fmla="*/ 4251 h 10000"/>
              <a:gd name="connsiteX19" fmla="*/ 8133 w 10000"/>
              <a:gd name="connsiteY19" fmla="*/ 3396 h 10000"/>
              <a:gd name="connsiteX20" fmla="*/ 8133 w 10000"/>
              <a:gd name="connsiteY20" fmla="*/ 2781 h 10000"/>
              <a:gd name="connsiteX21" fmla="*/ 8133 w 10000"/>
              <a:gd name="connsiteY21" fmla="*/ 2353 h 10000"/>
              <a:gd name="connsiteX22" fmla="*/ 8133 w 10000"/>
              <a:gd name="connsiteY22" fmla="*/ 2139 h 10000"/>
              <a:gd name="connsiteX23" fmla="*/ 8133 w 10000"/>
              <a:gd name="connsiteY23" fmla="*/ 1925 h 10000"/>
              <a:gd name="connsiteX24" fmla="*/ 7989 w 10000"/>
              <a:gd name="connsiteY24" fmla="*/ 1711 h 10000"/>
              <a:gd name="connsiteX25" fmla="*/ 7846 w 10000"/>
              <a:gd name="connsiteY25" fmla="*/ 1497 h 10000"/>
              <a:gd name="connsiteX26" fmla="*/ 7702 w 10000"/>
              <a:gd name="connsiteY26" fmla="*/ 1497 h 10000"/>
              <a:gd name="connsiteX27" fmla="*/ 7289 w 10000"/>
              <a:gd name="connsiteY27" fmla="*/ 1497 h 10000"/>
              <a:gd name="connsiteX28" fmla="*/ 7002 w 10000"/>
              <a:gd name="connsiteY28" fmla="*/ 1497 h 10000"/>
              <a:gd name="connsiteX29" fmla="*/ 6427 w 10000"/>
              <a:gd name="connsiteY29" fmla="*/ 1497 h 10000"/>
              <a:gd name="connsiteX30" fmla="*/ 5853 w 10000"/>
              <a:gd name="connsiteY30" fmla="*/ 1711 h 10000"/>
              <a:gd name="connsiteX31" fmla="*/ 4991 w 10000"/>
              <a:gd name="connsiteY31" fmla="*/ 1925 h 10000"/>
              <a:gd name="connsiteX32" fmla="*/ 4147 w 10000"/>
              <a:gd name="connsiteY32" fmla="*/ 1925 h 10000"/>
              <a:gd name="connsiteX33" fmla="*/ 3285 w 10000"/>
              <a:gd name="connsiteY33" fmla="*/ 2139 h 10000"/>
              <a:gd name="connsiteX34" fmla="*/ 2280 w 10000"/>
              <a:gd name="connsiteY34" fmla="*/ 2353 h 10000"/>
              <a:gd name="connsiteX35" fmla="*/ 1418 w 10000"/>
              <a:gd name="connsiteY35" fmla="*/ 2353 h 10000"/>
              <a:gd name="connsiteX36" fmla="*/ 575 w 10000"/>
              <a:gd name="connsiteY36" fmla="*/ 2567 h 10000"/>
              <a:gd name="connsiteX37" fmla="*/ 0 w 10000"/>
              <a:gd name="connsiteY37" fmla="*/ 2567 h 10000"/>
              <a:gd name="connsiteX38" fmla="*/ 0 w 10000"/>
              <a:gd name="connsiteY38" fmla="*/ 1711 h 10000"/>
              <a:gd name="connsiteX39" fmla="*/ 575 w 10000"/>
              <a:gd name="connsiteY39" fmla="*/ 1711 h 10000"/>
              <a:gd name="connsiteX40" fmla="*/ 1275 w 10000"/>
              <a:gd name="connsiteY40" fmla="*/ 1497 h 10000"/>
              <a:gd name="connsiteX41" fmla="*/ 2136 w 10000"/>
              <a:gd name="connsiteY41" fmla="*/ 1497 h 10000"/>
              <a:gd name="connsiteX42" fmla="*/ 3142 w 10000"/>
              <a:gd name="connsiteY42" fmla="*/ 1283 h 10000"/>
              <a:gd name="connsiteX43" fmla="*/ 4004 w 10000"/>
              <a:gd name="connsiteY43" fmla="*/ 1070 h 10000"/>
              <a:gd name="connsiteX44" fmla="*/ 4847 w 10000"/>
              <a:gd name="connsiteY44" fmla="*/ 1070 h 10000"/>
              <a:gd name="connsiteX45" fmla="*/ 5566 w 10000"/>
              <a:gd name="connsiteY45" fmla="*/ 856 h 10000"/>
              <a:gd name="connsiteX46" fmla="*/ 6284 w 10000"/>
              <a:gd name="connsiteY46" fmla="*/ 642 h 10000"/>
              <a:gd name="connsiteX47" fmla="*/ 6715 w 10000"/>
              <a:gd name="connsiteY47" fmla="*/ 642 h 10000"/>
              <a:gd name="connsiteX48" fmla="*/ 7145 w 10000"/>
              <a:gd name="connsiteY48" fmla="*/ 428 h 10000"/>
              <a:gd name="connsiteX49" fmla="*/ 7433 w 10000"/>
              <a:gd name="connsiteY49" fmla="*/ 214 h 10000"/>
              <a:gd name="connsiteX50" fmla="*/ 7702 w 10000"/>
              <a:gd name="connsiteY50" fmla="*/ 214 h 10000"/>
              <a:gd name="connsiteX51" fmla="*/ 7989 w 10000"/>
              <a:gd name="connsiteY51" fmla="*/ 0 h 10000"/>
              <a:gd name="connsiteX52" fmla="*/ 8133 w 10000"/>
              <a:gd name="connsiteY52" fmla="*/ 0 h 10000"/>
              <a:gd name="connsiteX53" fmla="*/ 8276 w 10000"/>
              <a:gd name="connsiteY53" fmla="*/ 0 h 10000"/>
              <a:gd name="connsiteX54" fmla="*/ 8420 w 10000"/>
              <a:gd name="connsiteY54" fmla="*/ 214 h 10000"/>
              <a:gd name="connsiteX55" fmla="*/ 8707 w 10000"/>
              <a:gd name="connsiteY55" fmla="*/ 214 h 10000"/>
              <a:gd name="connsiteX56" fmla="*/ 8995 w 10000"/>
              <a:gd name="connsiteY56" fmla="*/ 428 h 10000"/>
              <a:gd name="connsiteX57" fmla="*/ 9282 w 10000"/>
              <a:gd name="connsiteY57" fmla="*/ 856 h 10000"/>
              <a:gd name="connsiteX58" fmla="*/ 9569 w 10000"/>
              <a:gd name="connsiteY58" fmla="*/ 1070 h 10000"/>
              <a:gd name="connsiteX59" fmla="*/ 9856 w 10000"/>
              <a:gd name="connsiteY59" fmla="*/ 1283 h 10000"/>
              <a:gd name="connsiteX60" fmla="*/ 10000 w 10000"/>
              <a:gd name="connsiteY60" fmla="*/ 1497 h 10000"/>
              <a:gd name="connsiteX61" fmla="*/ 10000 w 10000"/>
              <a:gd name="connsiteY61" fmla="*/ 1497 h 10000"/>
              <a:gd name="connsiteX62" fmla="*/ 10000 w 10000"/>
              <a:gd name="connsiteY62" fmla="*/ 1925 h 10000"/>
              <a:gd name="connsiteX63" fmla="*/ 9713 w 10000"/>
              <a:gd name="connsiteY63" fmla="*/ 2139 h 10000"/>
              <a:gd name="connsiteX64" fmla="*/ 9713 w 10000"/>
              <a:gd name="connsiteY64" fmla="*/ 2353 h 10000"/>
              <a:gd name="connsiteX65" fmla="*/ 9569 w 10000"/>
              <a:gd name="connsiteY65" fmla="*/ 2567 h 10000"/>
              <a:gd name="connsiteX66" fmla="*/ 9569 w 10000"/>
              <a:gd name="connsiteY66" fmla="*/ 2781 h 10000"/>
              <a:gd name="connsiteX67" fmla="*/ 9425 w 10000"/>
              <a:gd name="connsiteY67" fmla="*/ 3182 h 10000"/>
              <a:gd name="connsiteX68" fmla="*/ 9282 w 10000"/>
              <a:gd name="connsiteY68" fmla="*/ 3610 h 10000"/>
              <a:gd name="connsiteX69" fmla="*/ 9282 w 10000"/>
              <a:gd name="connsiteY69" fmla="*/ 4037 h 10000"/>
              <a:gd name="connsiteX70" fmla="*/ 9138 w 10000"/>
              <a:gd name="connsiteY70" fmla="*/ 4679 h 10000"/>
              <a:gd name="connsiteX71" fmla="*/ 8995 w 10000"/>
              <a:gd name="connsiteY71" fmla="*/ 5321 h 10000"/>
              <a:gd name="connsiteX72" fmla="*/ 8995 w 10000"/>
              <a:gd name="connsiteY72" fmla="*/ 5321 h 10000"/>
              <a:gd name="connsiteX0" fmla="*/ 8995 w 10000"/>
              <a:gd name="connsiteY0" fmla="*/ 5321 h 10102"/>
              <a:gd name="connsiteX1" fmla="*/ 8851 w 10000"/>
              <a:gd name="connsiteY1" fmla="*/ 6176 h 10102"/>
              <a:gd name="connsiteX2" fmla="*/ 8851 w 10000"/>
              <a:gd name="connsiteY2" fmla="*/ 6604 h 10102"/>
              <a:gd name="connsiteX3" fmla="*/ 8707 w 10000"/>
              <a:gd name="connsiteY3" fmla="*/ 7246 h 10102"/>
              <a:gd name="connsiteX4" fmla="*/ 8564 w 10000"/>
              <a:gd name="connsiteY4" fmla="*/ 7674 h 10102"/>
              <a:gd name="connsiteX5" fmla="*/ 8564 w 10000"/>
              <a:gd name="connsiteY5" fmla="*/ 8075 h 10102"/>
              <a:gd name="connsiteX6" fmla="*/ 8420 w 10000"/>
              <a:gd name="connsiteY6" fmla="*/ 8503 h 10102"/>
              <a:gd name="connsiteX7" fmla="*/ 8420 w 10000"/>
              <a:gd name="connsiteY7" fmla="*/ 8717 h 10102"/>
              <a:gd name="connsiteX8" fmla="*/ 8276 w 10000"/>
              <a:gd name="connsiteY8" fmla="*/ 9144 h 10102"/>
              <a:gd name="connsiteX9" fmla="*/ 8133 w 10000"/>
              <a:gd name="connsiteY9" fmla="*/ 9572 h 10102"/>
              <a:gd name="connsiteX10" fmla="*/ 7989 w 10000"/>
              <a:gd name="connsiteY10" fmla="*/ 9786 h 10102"/>
              <a:gd name="connsiteX11" fmla="*/ 7433 w 10000"/>
              <a:gd name="connsiteY11" fmla="*/ 7674 h 10102"/>
              <a:gd name="connsiteX12" fmla="*/ 7576 w 10000"/>
              <a:gd name="connsiteY12" fmla="*/ 7032 h 10102"/>
              <a:gd name="connsiteX13" fmla="*/ 7576 w 10000"/>
              <a:gd name="connsiteY13" fmla="*/ 6604 h 10102"/>
              <a:gd name="connsiteX14" fmla="*/ 7702 w 10000"/>
              <a:gd name="connsiteY14" fmla="*/ 6176 h 10102"/>
              <a:gd name="connsiteX15" fmla="*/ 7702 w 10000"/>
              <a:gd name="connsiteY15" fmla="*/ 5749 h 10102"/>
              <a:gd name="connsiteX16" fmla="*/ 7846 w 10000"/>
              <a:gd name="connsiteY16" fmla="*/ 5321 h 10102"/>
              <a:gd name="connsiteX17" fmla="*/ 7989 w 10000"/>
              <a:gd name="connsiteY17" fmla="*/ 4251 h 10102"/>
              <a:gd name="connsiteX18" fmla="*/ 8133 w 10000"/>
              <a:gd name="connsiteY18" fmla="*/ 3396 h 10102"/>
              <a:gd name="connsiteX19" fmla="*/ 8133 w 10000"/>
              <a:gd name="connsiteY19" fmla="*/ 2781 h 10102"/>
              <a:gd name="connsiteX20" fmla="*/ 8133 w 10000"/>
              <a:gd name="connsiteY20" fmla="*/ 2353 h 10102"/>
              <a:gd name="connsiteX21" fmla="*/ 8133 w 10000"/>
              <a:gd name="connsiteY21" fmla="*/ 2139 h 10102"/>
              <a:gd name="connsiteX22" fmla="*/ 8133 w 10000"/>
              <a:gd name="connsiteY22" fmla="*/ 1925 h 10102"/>
              <a:gd name="connsiteX23" fmla="*/ 7989 w 10000"/>
              <a:gd name="connsiteY23" fmla="*/ 1711 h 10102"/>
              <a:gd name="connsiteX24" fmla="*/ 7846 w 10000"/>
              <a:gd name="connsiteY24" fmla="*/ 1497 h 10102"/>
              <a:gd name="connsiteX25" fmla="*/ 7702 w 10000"/>
              <a:gd name="connsiteY25" fmla="*/ 1497 h 10102"/>
              <a:gd name="connsiteX26" fmla="*/ 7289 w 10000"/>
              <a:gd name="connsiteY26" fmla="*/ 1497 h 10102"/>
              <a:gd name="connsiteX27" fmla="*/ 7002 w 10000"/>
              <a:gd name="connsiteY27" fmla="*/ 1497 h 10102"/>
              <a:gd name="connsiteX28" fmla="*/ 6427 w 10000"/>
              <a:gd name="connsiteY28" fmla="*/ 1497 h 10102"/>
              <a:gd name="connsiteX29" fmla="*/ 5853 w 10000"/>
              <a:gd name="connsiteY29" fmla="*/ 1711 h 10102"/>
              <a:gd name="connsiteX30" fmla="*/ 4991 w 10000"/>
              <a:gd name="connsiteY30" fmla="*/ 1925 h 10102"/>
              <a:gd name="connsiteX31" fmla="*/ 4147 w 10000"/>
              <a:gd name="connsiteY31" fmla="*/ 1925 h 10102"/>
              <a:gd name="connsiteX32" fmla="*/ 3285 w 10000"/>
              <a:gd name="connsiteY32" fmla="*/ 2139 h 10102"/>
              <a:gd name="connsiteX33" fmla="*/ 2280 w 10000"/>
              <a:gd name="connsiteY33" fmla="*/ 2353 h 10102"/>
              <a:gd name="connsiteX34" fmla="*/ 1418 w 10000"/>
              <a:gd name="connsiteY34" fmla="*/ 2353 h 10102"/>
              <a:gd name="connsiteX35" fmla="*/ 575 w 10000"/>
              <a:gd name="connsiteY35" fmla="*/ 2567 h 10102"/>
              <a:gd name="connsiteX36" fmla="*/ 0 w 10000"/>
              <a:gd name="connsiteY36" fmla="*/ 2567 h 10102"/>
              <a:gd name="connsiteX37" fmla="*/ 0 w 10000"/>
              <a:gd name="connsiteY37" fmla="*/ 1711 h 10102"/>
              <a:gd name="connsiteX38" fmla="*/ 575 w 10000"/>
              <a:gd name="connsiteY38" fmla="*/ 1711 h 10102"/>
              <a:gd name="connsiteX39" fmla="*/ 1275 w 10000"/>
              <a:gd name="connsiteY39" fmla="*/ 1497 h 10102"/>
              <a:gd name="connsiteX40" fmla="*/ 2136 w 10000"/>
              <a:gd name="connsiteY40" fmla="*/ 1497 h 10102"/>
              <a:gd name="connsiteX41" fmla="*/ 3142 w 10000"/>
              <a:gd name="connsiteY41" fmla="*/ 1283 h 10102"/>
              <a:gd name="connsiteX42" fmla="*/ 4004 w 10000"/>
              <a:gd name="connsiteY42" fmla="*/ 1070 h 10102"/>
              <a:gd name="connsiteX43" fmla="*/ 4847 w 10000"/>
              <a:gd name="connsiteY43" fmla="*/ 1070 h 10102"/>
              <a:gd name="connsiteX44" fmla="*/ 5566 w 10000"/>
              <a:gd name="connsiteY44" fmla="*/ 856 h 10102"/>
              <a:gd name="connsiteX45" fmla="*/ 6284 w 10000"/>
              <a:gd name="connsiteY45" fmla="*/ 642 h 10102"/>
              <a:gd name="connsiteX46" fmla="*/ 6715 w 10000"/>
              <a:gd name="connsiteY46" fmla="*/ 642 h 10102"/>
              <a:gd name="connsiteX47" fmla="*/ 7145 w 10000"/>
              <a:gd name="connsiteY47" fmla="*/ 428 h 10102"/>
              <a:gd name="connsiteX48" fmla="*/ 7433 w 10000"/>
              <a:gd name="connsiteY48" fmla="*/ 214 h 10102"/>
              <a:gd name="connsiteX49" fmla="*/ 7702 w 10000"/>
              <a:gd name="connsiteY49" fmla="*/ 214 h 10102"/>
              <a:gd name="connsiteX50" fmla="*/ 7989 w 10000"/>
              <a:gd name="connsiteY50" fmla="*/ 0 h 10102"/>
              <a:gd name="connsiteX51" fmla="*/ 8133 w 10000"/>
              <a:gd name="connsiteY51" fmla="*/ 0 h 10102"/>
              <a:gd name="connsiteX52" fmla="*/ 8276 w 10000"/>
              <a:gd name="connsiteY52" fmla="*/ 0 h 10102"/>
              <a:gd name="connsiteX53" fmla="*/ 8420 w 10000"/>
              <a:gd name="connsiteY53" fmla="*/ 214 h 10102"/>
              <a:gd name="connsiteX54" fmla="*/ 8707 w 10000"/>
              <a:gd name="connsiteY54" fmla="*/ 214 h 10102"/>
              <a:gd name="connsiteX55" fmla="*/ 8995 w 10000"/>
              <a:gd name="connsiteY55" fmla="*/ 428 h 10102"/>
              <a:gd name="connsiteX56" fmla="*/ 9282 w 10000"/>
              <a:gd name="connsiteY56" fmla="*/ 856 h 10102"/>
              <a:gd name="connsiteX57" fmla="*/ 9569 w 10000"/>
              <a:gd name="connsiteY57" fmla="*/ 1070 h 10102"/>
              <a:gd name="connsiteX58" fmla="*/ 9856 w 10000"/>
              <a:gd name="connsiteY58" fmla="*/ 1283 h 10102"/>
              <a:gd name="connsiteX59" fmla="*/ 10000 w 10000"/>
              <a:gd name="connsiteY59" fmla="*/ 1497 h 10102"/>
              <a:gd name="connsiteX60" fmla="*/ 10000 w 10000"/>
              <a:gd name="connsiteY60" fmla="*/ 1497 h 10102"/>
              <a:gd name="connsiteX61" fmla="*/ 10000 w 10000"/>
              <a:gd name="connsiteY61" fmla="*/ 1925 h 10102"/>
              <a:gd name="connsiteX62" fmla="*/ 9713 w 10000"/>
              <a:gd name="connsiteY62" fmla="*/ 2139 h 10102"/>
              <a:gd name="connsiteX63" fmla="*/ 9713 w 10000"/>
              <a:gd name="connsiteY63" fmla="*/ 2353 h 10102"/>
              <a:gd name="connsiteX64" fmla="*/ 9569 w 10000"/>
              <a:gd name="connsiteY64" fmla="*/ 2567 h 10102"/>
              <a:gd name="connsiteX65" fmla="*/ 9569 w 10000"/>
              <a:gd name="connsiteY65" fmla="*/ 2781 h 10102"/>
              <a:gd name="connsiteX66" fmla="*/ 9425 w 10000"/>
              <a:gd name="connsiteY66" fmla="*/ 3182 h 10102"/>
              <a:gd name="connsiteX67" fmla="*/ 9282 w 10000"/>
              <a:gd name="connsiteY67" fmla="*/ 3610 h 10102"/>
              <a:gd name="connsiteX68" fmla="*/ 9282 w 10000"/>
              <a:gd name="connsiteY68" fmla="*/ 4037 h 10102"/>
              <a:gd name="connsiteX69" fmla="*/ 9138 w 10000"/>
              <a:gd name="connsiteY69" fmla="*/ 4679 h 10102"/>
              <a:gd name="connsiteX70" fmla="*/ 8995 w 10000"/>
              <a:gd name="connsiteY70" fmla="*/ 5321 h 10102"/>
              <a:gd name="connsiteX71" fmla="*/ 8995 w 10000"/>
              <a:gd name="connsiteY71" fmla="*/ 5321 h 10102"/>
              <a:gd name="connsiteX0" fmla="*/ 8995 w 10000"/>
              <a:gd name="connsiteY0" fmla="*/ 5321 h 9572"/>
              <a:gd name="connsiteX1" fmla="*/ 8851 w 10000"/>
              <a:gd name="connsiteY1" fmla="*/ 6176 h 9572"/>
              <a:gd name="connsiteX2" fmla="*/ 8851 w 10000"/>
              <a:gd name="connsiteY2" fmla="*/ 6604 h 9572"/>
              <a:gd name="connsiteX3" fmla="*/ 8707 w 10000"/>
              <a:gd name="connsiteY3" fmla="*/ 7246 h 9572"/>
              <a:gd name="connsiteX4" fmla="*/ 8564 w 10000"/>
              <a:gd name="connsiteY4" fmla="*/ 7674 h 9572"/>
              <a:gd name="connsiteX5" fmla="*/ 8564 w 10000"/>
              <a:gd name="connsiteY5" fmla="*/ 8075 h 9572"/>
              <a:gd name="connsiteX6" fmla="*/ 8420 w 10000"/>
              <a:gd name="connsiteY6" fmla="*/ 8503 h 9572"/>
              <a:gd name="connsiteX7" fmla="*/ 8420 w 10000"/>
              <a:gd name="connsiteY7" fmla="*/ 8717 h 9572"/>
              <a:gd name="connsiteX8" fmla="*/ 8276 w 10000"/>
              <a:gd name="connsiteY8" fmla="*/ 9144 h 9572"/>
              <a:gd name="connsiteX9" fmla="*/ 8133 w 10000"/>
              <a:gd name="connsiteY9" fmla="*/ 9572 h 9572"/>
              <a:gd name="connsiteX10" fmla="*/ 7433 w 10000"/>
              <a:gd name="connsiteY10" fmla="*/ 7674 h 9572"/>
              <a:gd name="connsiteX11" fmla="*/ 7576 w 10000"/>
              <a:gd name="connsiteY11" fmla="*/ 7032 h 9572"/>
              <a:gd name="connsiteX12" fmla="*/ 7576 w 10000"/>
              <a:gd name="connsiteY12" fmla="*/ 6604 h 9572"/>
              <a:gd name="connsiteX13" fmla="*/ 7702 w 10000"/>
              <a:gd name="connsiteY13" fmla="*/ 6176 h 9572"/>
              <a:gd name="connsiteX14" fmla="*/ 7702 w 10000"/>
              <a:gd name="connsiteY14" fmla="*/ 5749 h 9572"/>
              <a:gd name="connsiteX15" fmla="*/ 7846 w 10000"/>
              <a:gd name="connsiteY15" fmla="*/ 5321 h 9572"/>
              <a:gd name="connsiteX16" fmla="*/ 7989 w 10000"/>
              <a:gd name="connsiteY16" fmla="*/ 4251 h 9572"/>
              <a:gd name="connsiteX17" fmla="*/ 8133 w 10000"/>
              <a:gd name="connsiteY17" fmla="*/ 3396 h 9572"/>
              <a:gd name="connsiteX18" fmla="*/ 8133 w 10000"/>
              <a:gd name="connsiteY18" fmla="*/ 2781 h 9572"/>
              <a:gd name="connsiteX19" fmla="*/ 8133 w 10000"/>
              <a:gd name="connsiteY19" fmla="*/ 2353 h 9572"/>
              <a:gd name="connsiteX20" fmla="*/ 8133 w 10000"/>
              <a:gd name="connsiteY20" fmla="*/ 2139 h 9572"/>
              <a:gd name="connsiteX21" fmla="*/ 8133 w 10000"/>
              <a:gd name="connsiteY21" fmla="*/ 1925 h 9572"/>
              <a:gd name="connsiteX22" fmla="*/ 7989 w 10000"/>
              <a:gd name="connsiteY22" fmla="*/ 1711 h 9572"/>
              <a:gd name="connsiteX23" fmla="*/ 7846 w 10000"/>
              <a:gd name="connsiteY23" fmla="*/ 1497 h 9572"/>
              <a:gd name="connsiteX24" fmla="*/ 7702 w 10000"/>
              <a:gd name="connsiteY24" fmla="*/ 1497 h 9572"/>
              <a:gd name="connsiteX25" fmla="*/ 7289 w 10000"/>
              <a:gd name="connsiteY25" fmla="*/ 1497 h 9572"/>
              <a:gd name="connsiteX26" fmla="*/ 7002 w 10000"/>
              <a:gd name="connsiteY26" fmla="*/ 1497 h 9572"/>
              <a:gd name="connsiteX27" fmla="*/ 6427 w 10000"/>
              <a:gd name="connsiteY27" fmla="*/ 1497 h 9572"/>
              <a:gd name="connsiteX28" fmla="*/ 5853 w 10000"/>
              <a:gd name="connsiteY28" fmla="*/ 1711 h 9572"/>
              <a:gd name="connsiteX29" fmla="*/ 4991 w 10000"/>
              <a:gd name="connsiteY29" fmla="*/ 1925 h 9572"/>
              <a:gd name="connsiteX30" fmla="*/ 4147 w 10000"/>
              <a:gd name="connsiteY30" fmla="*/ 1925 h 9572"/>
              <a:gd name="connsiteX31" fmla="*/ 3285 w 10000"/>
              <a:gd name="connsiteY31" fmla="*/ 2139 h 9572"/>
              <a:gd name="connsiteX32" fmla="*/ 2280 w 10000"/>
              <a:gd name="connsiteY32" fmla="*/ 2353 h 9572"/>
              <a:gd name="connsiteX33" fmla="*/ 1418 w 10000"/>
              <a:gd name="connsiteY33" fmla="*/ 2353 h 9572"/>
              <a:gd name="connsiteX34" fmla="*/ 575 w 10000"/>
              <a:gd name="connsiteY34" fmla="*/ 2567 h 9572"/>
              <a:gd name="connsiteX35" fmla="*/ 0 w 10000"/>
              <a:gd name="connsiteY35" fmla="*/ 2567 h 9572"/>
              <a:gd name="connsiteX36" fmla="*/ 0 w 10000"/>
              <a:gd name="connsiteY36" fmla="*/ 1711 h 9572"/>
              <a:gd name="connsiteX37" fmla="*/ 575 w 10000"/>
              <a:gd name="connsiteY37" fmla="*/ 1711 h 9572"/>
              <a:gd name="connsiteX38" fmla="*/ 1275 w 10000"/>
              <a:gd name="connsiteY38" fmla="*/ 1497 h 9572"/>
              <a:gd name="connsiteX39" fmla="*/ 2136 w 10000"/>
              <a:gd name="connsiteY39" fmla="*/ 1497 h 9572"/>
              <a:gd name="connsiteX40" fmla="*/ 3142 w 10000"/>
              <a:gd name="connsiteY40" fmla="*/ 1283 h 9572"/>
              <a:gd name="connsiteX41" fmla="*/ 4004 w 10000"/>
              <a:gd name="connsiteY41" fmla="*/ 1070 h 9572"/>
              <a:gd name="connsiteX42" fmla="*/ 4847 w 10000"/>
              <a:gd name="connsiteY42" fmla="*/ 1070 h 9572"/>
              <a:gd name="connsiteX43" fmla="*/ 5566 w 10000"/>
              <a:gd name="connsiteY43" fmla="*/ 856 h 9572"/>
              <a:gd name="connsiteX44" fmla="*/ 6284 w 10000"/>
              <a:gd name="connsiteY44" fmla="*/ 642 h 9572"/>
              <a:gd name="connsiteX45" fmla="*/ 6715 w 10000"/>
              <a:gd name="connsiteY45" fmla="*/ 642 h 9572"/>
              <a:gd name="connsiteX46" fmla="*/ 7145 w 10000"/>
              <a:gd name="connsiteY46" fmla="*/ 428 h 9572"/>
              <a:gd name="connsiteX47" fmla="*/ 7433 w 10000"/>
              <a:gd name="connsiteY47" fmla="*/ 214 h 9572"/>
              <a:gd name="connsiteX48" fmla="*/ 7702 w 10000"/>
              <a:gd name="connsiteY48" fmla="*/ 214 h 9572"/>
              <a:gd name="connsiteX49" fmla="*/ 7989 w 10000"/>
              <a:gd name="connsiteY49" fmla="*/ 0 h 9572"/>
              <a:gd name="connsiteX50" fmla="*/ 8133 w 10000"/>
              <a:gd name="connsiteY50" fmla="*/ 0 h 9572"/>
              <a:gd name="connsiteX51" fmla="*/ 8276 w 10000"/>
              <a:gd name="connsiteY51" fmla="*/ 0 h 9572"/>
              <a:gd name="connsiteX52" fmla="*/ 8420 w 10000"/>
              <a:gd name="connsiteY52" fmla="*/ 214 h 9572"/>
              <a:gd name="connsiteX53" fmla="*/ 8707 w 10000"/>
              <a:gd name="connsiteY53" fmla="*/ 214 h 9572"/>
              <a:gd name="connsiteX54" fmla="*/ 8995 w 10000"/>
              <a:gd name="connsiteY54" fmla="*/ 428 h 9572"/>
              <a:gd name="connsiteX55" fmla="*/ 9282 w 10000"/>
              <a:gd name="connsiteY55" fmla="*/ 856 h 9572"/>
              <a:gd name="connsiteX56" fmla="*/ 9569 w 10000"/>
              <a:gd name="connsiteY56" fmla="*/ 1070 h 9572"/>
              <a:gd name="connsiteX57" fmla="*/ 9856 w 10000"/>
              <a:gd name="connsiteY57" fmla="*/ 1283 h 9572"/>
              <a:gd name="connsiteX58" fmla="*/ 10000 w 10000"/>
              <a:gd name="connsiteY58" fmla="*/ 1497 h 9572"/>
              <a:gd name="connsiteX59" fmla="*/ 10000 w 10000"/>
              <a:gd name="connsiteY59" fmla="*/ 1497 h 9572"/>
              <a:gd name="connsiteX60" fmla="*/ 10000 w 10000"/>
              <a:gd name="connsiteY60" fmla="*/ 1925 h 9572"/>
              <a:gd name="connsiteX61" fmla="*/ 9713 w 10000"/>
              <a:gd name="connsiteY61" fmla="*/ 2139 h 9572"/>
              <a:gd name="connsiteX62" fmla="*/ 9713 w 10000"/>
              <a:gd name="connsiteY62" fmla="*/ 2353 h 9572"/>
              <a:gd name="connsiteX63" fmla="*/ 9569 w 10000"/>
              <a:gd name="connsiteY63" fmla="*/ 2567 h 9572"/>
              <a:gd name="connsiteX64" fmla="*/ 9569 w 10000"/>
              <a:gd name="connsiteY64" fmla="*/ 2781 h 9572"/>
              <a:gd name="connsiteX65" fmla="*/ 9425 w 10000"/>
              <a:gd name="connsiteY65" fmla="*/ 3182 h 9572"/>
              <a:gd name="connsiteX66" fmla="*/ 9282 w 10000"/>
              <a:gd name="connsiteY66" fmla="*/ 3610 h 9572"/>
              <a:gd name="connsiteX67" fmla="*/ 9282 w 10000"/>
              <a:gd name="connsiteY67" fmla="*/ 4037 h 9572"/>
              <a:gd name="connsiteX68" fmla="*/ 9138 w 10000"/>
              <a:gd name="connsiteY68" fmla="*/ 4679 h 9572"/>
              <a:gd name="connsiteX69" fmla="*/ 8995 w 10000"/>
              <a:gd name="connsiteY69" fmla="*/ 5321 h 9572"/>
              <a:gd name="connsiteX70" fmla="*/ 8995 w 10000"/>
              <a:gd name="connsiteY70" fmla="*/ 5321 h 9572"/>
              <a:gd name="connsiteX0" fmla="*/ 8995 w 10000"/>
              <a:gd name="connsiteY0" fmla="*/ 5559 h 9735"/>
              <a:gd name="connsiteX1" fmla="*/ 8851 w 10000"/>
              <a:gd name="connsiteY1" fmla="*/ 6452 h 9735"/>
              <a:gd name="connsiteX2" fmla="*/ 8851 w 10000"/>
              <a:gd name="connsiteY2" fmla="*/ 6899 h 9735"/>
              <a:gd name="connsiteX3" fmla="*/ 8707 w 10000"/>
              <a:gd name="connsiteY3" fmla="*/ 7570 h 9735"/>
              <a:gd name="connsiteX4" fmla="*/ 8564 w 10000"/>
              <a:gd name="connsiteY4" fmla="*/ 8017 h 9735"/>
              <a:gd name="connsiteX5" fmla="*/ 8564 w 10000"/>
              <a:gd name="connsiteY5" fmla="*/ 8436 h 9735"/>
              <a:gd name="connsiteX6" fmla="*/ 8420 w 10000"/>
              <a:gd name="connsiteY6" fmla="*/ 8883 h 9735"/>
              <a:gd name="connsiteX7" fmla="*/ 8420 w 10000"/>
              <a:gd name="connsiteY7" fmla="*/ 9107 h 9735"/>
              <a:gd name="connsiteX8" fmla="*/ 8276 w 10000"/>
              <a:gd name="connsiteY8" fmla="*/ 9553 h 9735"/>
              <a:gd name="connsiteX9" fmla="*/ 7433 w 10000"/>
              <a:gd name="connsiteY9" fmla="*/ 8017 h 9735"/>
              <a:gd name="connsiteX10" fmla="*/ 7576 w 10000"/>
              <a:gd name="connsiteY10" fmla="*/ 7346 h 9735"/>
              <a:gd name="connsiteX11" fmla="*/ 7576 w 10000"/>
              <a:gd name="connsiteY11" fmla="*/ 6899 h 9735"/>
              <a:gd name="connsiteX12" fmla="*/ 7702 w 10000"/>
              <a:gd name="connsiteY12" fmla="*/ 6452 h 9735"/>
              <a:gd name="connsiteX13" fmla="*/ 7702 w 10000"/>
              <a:gd name="connsiteY13" fmla="*/ 6006 h 9735"/>
              <a:gd name="connsiteX14" fmla="*/ 7846 w 10000"/>
              <a:gd name="connsiteY14" fmla="*/ 5559 h 9735"/>
              <a:gd name="connsiteX15" fmla="*/ 7989 w 10000"/>
              <a:gd name="connsiteY15" fmla="*/ 4441 h 9735"/>
              <a:gd name="connsiteX16" fmla="*/ 8133 w 10000"/>
              <a:gd name="connsiteY16" fmla="*/ 3548 h 9735"/>
              <a:gd name="connsiteX17" fmla="*/ 8133 w 10000"/>
              <a:gd name="connsiteY17" fmla="*/ 2905 h 9735"/>
              <a:gd name="connsiteX18" fmla="*/ 8133 w 10000"/>
              <a:gd name="connsiteY18" fmla="*/ 2458 h 9735"/>
              <a:gd name="connsiteX19" fmla="*/ 8133 w 10000"/>
              <a:gd name="connsiteY19" fmla="*/ 2235 h 9735"/>
              <a:gd name="connsiteX20" fmla="*/ 8133 w 10000"/>
              <a:gd name="connsiteY20" fmla="*/ 2011 h 9735"/>
              <a:gd name="connsiteX21" fmla="*/ 7989 w 10000"/>
              <a:gd name="connsiteY21" fmla="*/ 1788 h 9735"/>
              <a:gd name="connsiteX22" fmla="*/ 7846 w 10000"/>
              <a:gd name="connsiteY22" fmla="*/ 1564 h 9735"/>
              <a:gd name="connsiteX23" fmla="*/ 7702 w 10000"/>
              <a:gd name="connsiteY23" fmla="*/ 1564 h 9735"/>
              <a:gd name="connsiteX24" fmla="*/ 7289 w 10000"/>
              <a:gd name="connsiteY24" fmla="*/ 1564 h 9735"/>
              <a:gd name="connsiteX25" fmla="*/ 7002 w 10000"/>
              <a:gd name="connsiteY25" fmla="*/ 1564 h 9735"/>
              <a:gd name="connsiteX26" fmla="*/ 6427 w 10000"/>
              <a:gd name="connsiteY26" fmla="*/ 1564 h 9735"/>
              <a:gd name="connsiteX27" fmla="*/ 5853 w 10000"/>
              <a:gd name="connsiteY27" fmla="*/ 1788 h 9735"/>
              <a:gd name="connsiteX28" fmla="*/ 4991 w 10000"/>
              <a:gd name="connsiteY28" fmla="*/ 2011 h 9735"/>
              <a:gd name="connsiteX29" fmla="*/ 4147 w 10000"/>
              <a:gd name="connsiteY29" fmla="*/ 2011 h 9735"/>
              <a:gd name="connsiteX30" fmla="*/ 3285 w 10000"/>
              <a:gd name="connsiteY30" fmla="*/ 2235 h 9735"/>
              <a:gd name="connsiteX31" fmla="*/ 2280 w 10000"/>
              <a:gd name="connsiteY31" fmla="*/ 2458 h 9735"/>
              <a:gd name="connsiteX32" fmla="*/ 1418 w 10000"/>
              <a:gd name="connsiteY32" fmla="*/ 2458 h 9735"/>
              <a:gd name="connsiteX33" fmla="*/ 575 w 10000"/>
              <a:gd name="connsiteY33" fmla="*/ 2682 h 9735"/>
              <a:gd name="connsiteX34" fmla="*/ 0 w 10000"/>
              <a:gd name="connsiteY34" fmla="*/ 2682 h 9735"/>
              <a:gd name="connsiteX35" fmla="*/ 0 w 10000"/>
              <a:gd name="connsiteY35" fmla="*/ 1788 h 9735"/>
              <a:gd name="connsiteX36" fmla="*/ 575 w 10000"/>
              <a:gd name="connsiteY36" fmla="*/ 1788 h 9735"/>
              <a:gd name="connsiteX37" fmla="*/ 1275 w 10000"/>
              <a:gd name="connsiteY37" fmla="*/ 1564 h 9735"/>
              <a:gd name="connsiteX38" fmla="*/ 2136 w 10000"/>
              <a:gd name="connsiteY38" fmla="*/ 1564 h 9735"/>
              <a:gd name="connsiteX39" fmla="*/ 3142 w 10000"/>
              <a:gd name="connsiteY39" fmla="*/ 1340 h 9735"/>
              <a:gd name="connsiteX40" fmla="*/ 4004 w 10000"/>
              <a:gd name="connsiteY40" fmla="*/ 1118 h 9735"/>
              <a:gd name="connsiteX41" fmla="*/ 4847 w 10000"/>
              <a:gd name="connsiteY41" fmla="*/ 1118 h 9735"/>
              <a:gd name="connsiteX42" fmla="*/ 5566 w 10000"/>
              <a:gd name="connsiteY42" fmla="*/ 894 h 9735"/>
              <a:gd name="connsiteX43" fmla="*/ 6284 w 10000"/>
              <a:gd name="connsiteY43" fmla="*/ 671 h 9735"/>
              <a:gd name="connsiteX44" fmla="*/ 6715 w 10000"/>
              <a:gd name="connsiteY44" fmla="*/ 671 h 9735"/>
              <a:gd name="connsiteX45" fmla="*/ 7145 w 10000"/>
              <a:gd name="connsiteY45" fmla="*/ 447 h 9735"/>
              <a:gd name="connsiteX46" fmla="*/ 7433 w 10000"/>
              <a:gd name="connsiteY46" fmla="*/ 224 h 9735"/>
              <a:gd name="connsiteX47" fmla="*/ 7702 w 10000"/>
              <a:gd name="connsiteY47" fmla="*/ 224 h 9735"/>
              <a:gd name="connsiteX48" fmla="*/ 7989 w 10000"/>
              <a:gd name="connsiteY48" fmla="*/ 0 h 9735"/>
              <a:gd name="connsiteX49" fmla="*/ 8133 w 10000"/>
              <a:gd name="connsiteY49" fmla="*/ 0 h 9735"/>
              <a:gd name="connsiteX50" fmla="*/ 8276 w 10000"/>
              <a:gd name="connsiteY50" fmla="*/ 0 h 9735"/>
              <a:gd name="connsiteX51" fmla="*/ 8420 w 10000"/>
              <a:gd name="connsiteY51" fmla="*/ 224 h 9735"/>
              <a:gd name="connsiteX52" fmla="*/ 8707 w 10000"/>
              <a:gd name="connsiteY52" fmla="*/ 224 h 9735"/>
              <a:gd name="connsiteX53" fmla="*/ 8995 w 10000"/>
              <a:gd name="connsiteY53" fmla="*/ 447 h 9735"/>
              <a:gd name="connsiteX54" fmla="*/ 9282 w 10000"/>
              <a:gd name="connsiteY54" fmla="*/ 894 h 9735"/>
              <a:gd name="connsiteX55" fmla="*/ 9569 w 10000"/>
              <a:gd name="connsiteY55" fmla="*/ 1118 h 9735"/>
              <a:gd name="connsiteX56" fmla="*/ 9856 w 10000"/>
              <a:gd name="connsiteY56" fmla="*/ 1340 h 9735"/>
              <a:gd name="connsiteX57" fmla="*/ 10000 w 10000"/>
              <a:gd name="connsiteY57" fmla="*/ 1564 h 9735"/>
              <a:gd name="connsiteX58" fmla="*/ 10000 w 10000"/>
              <a:gd name="connsiteY58" fmla="*/ 1564 h 9735"/>
              <a:gd name="connsiteX59" fmla="*/ 10000 w 10000"/>
              <a:gd name="connsiteY59" fmla="*/ 2011 h 9735"/>
              <a:gd name="connsiteX60" fmla="*/ 9713 w 10000"/>
              <a:gd name="connsiteY60" fmla="*/ 2235 h 9735"/>
              <a:gd name="connsiteX61" fmla="*/ 9713 w 10000"/>
              <a:gd name="connsiteY61" fmla="*/ 2458 h 9735"/>
              <a:gd name="connsiteX62" fmla="*/ 9569 w 10000"/>
              <a:gd name="connsiteY62" fmla="*/ 2682 h 9735"/>
              <a:gd name="connsiteX63" fmla="*/ 9569 w 10000"/>
              <a:gd name="connsiteY63" fmla="*/ 2905 h 9735"/>
              <a:gd name="connsiteX64" fmla="*/ 9425 w 10000"/>
              <a:gd name="connsiteY64" fmla="*/ 3324 h 9735"/>
              <a:gd name="connsiteX65" fmla="*/ 9282 w 10000"/>
              <a:gd name="connsiteY65" fmla="*/ 3771 h 9735"/>
              <a:gd name="connsiteX66" fmla="*/ 9282 w 10000"/>
              <a:gd name="connsiteY66" fmla="*/ 4218 h 9735"/>
              <a:gd name="connsiteX67" fmla="*/ 9138 w 10000"/>
              <a:gd name="connsiteY67" fmla="*/ 4888 h 9735"/>
              <a:gd name="connsiteX68" fmla="*/ 8995 w 10000"/>
              <a:gd name="connsiteY68" fmla="*/ 5559 h 9735"/>
              <a:gd name="connsiteX69" fmla="*/ 8995 w 10000"/>
              <a:gd name="connsiteY69" fmla="*/ 5559 h 9735"/>
              <a:gd name="connsiteX0" fmla="*/ 8995 w 10000"/>
              <a:gd name="connsiteY0" fmla="*/ 5710 h 9355"/>
              <a:gd name="connsiteX1" fmla="*/ 8851 w 10000"/>
              <a:gd name="connsiteY1" fmla="*/ 6628 h 9355"/>
              <a:gd name="connsiteX2" fmla="*/ 8851 w 10000"/>
              <a:gd name="connsiteY2" fmla="*/ 7087 h 9355"/>
              <a:gd name="connsiteX3" fmla="*/ 8707 w 10000"/>
              <a:gd name="connsiteY3" fmla="*/ 7776 h 9355"/>
              <a:gd name="connsiteX4" fmla="*/ 8564 w 10000"/>
              <a:gd name="connsiteY4" fmla="*/ 8235 h 9355"/>
              <a:gd name="connsiteX5" fmla="*/ 8564 w 10000"/>
              <a:gd name="connsiteY5" fmla="*/ 8666 h 9355"/>
              <a:gd name="connsiteX6" fmla="*/ 8420 w 10000"/>
              <a:gd name="connsiteY6" fmla="*/ 9125 h 9355"/>
              <a:gd name="connsiteX7" fmla="*/ 8420 w 10000"/>
              <a:gd name="connsiteY7" fmla="*/ 9355 h 9355"/>
              <a:gd name="connsiteX8" fmla="*/ 7433 w 10000"/>
              <a:gd name="connsiteY8" fmla="*/ 8235 h 9355"/>
              <a:gd name="connsiteX9" fmla="*/ 7576 w 10000"/>
              <a:gd name="connsiteY9" fmla="*/ 7546 h 9355"/>
              <a:gd name="connsiteX10" fmla="*/ 7576 w 10000"/>
              <a:gd name="connsiteY10" fmla="*/ 7087 h 9355"/>
              <a:gd name="connsiteX11" fmla="*/ 7702 w 10000"/>
              <a:gd name="connsiteY11" fmla="*/ 6628 h 9355"/>
              <a:gd name="connsiteX12" fmla="*/ 7702 w 10000"/>
              <a:gd name="connsiteY12" fmla="*/ 6169 h 9355"/>
              <a:gd name="connsiteX13" fmla="*/ 7846 w 10000"/>
              <a:gd name="connsiteY13" fmla="*/ 5710 h 9355"/>
              <a:gd name="connsiteX14" fmla="*/ 7989 w 10000"/>
              <a:gd name="connsiteY14" fmla="*/ 4562 h 9355"/>
              <a:gd name="connsiteX15" fmla="*/ 8133 w 10000"/>
              <a:gd name="connsiteY15" fmla="*/ 3645 h 9355"/>
              <a:gd name="connsiteX16" fmla="*/ 8133 w 10000"/>
              <a:gd name="connsiteY16" fmla="*/ 2984 h 9355"/>
              <a:gd name="connsiteX17" fmla="*/ 8133 w 10000"/>
              <a:gd name="connsiteY17" fmla="*/ 2525 h 9355"/>
              <a:gd name="connsiteX18" fmla="*/ 8133 w 10000"/>
              <a:gd name="connsiteY18" fmla="*/ 2296 h 9355"/>
              <a:gd name="connsiteX19" fmla="*/ 8133 w 10000"/>
              <a:gd name="connsiteY19" fmla="*/ 2066 h 9355"/>
              <a:gd name="connsiteX20" fmla="*/ 7989 w 10000"/>
              <a:gd name="connsiteY20" fmla="*/ 1837 h 9355"/>
              <a:gd name="connsiteX21" fmla="*/ 7846 w 10000"/>
              <a:gd name="connsiteY21" fmla="*/ 1607 h 9355"/>
              <a:gd name="connsiteX22" fmla="*/ 7702 w 10000"/>
              <a:gd name="connsiteY22" fmla="*/ 1607 h 9355"/>
              <a:gd name="connsiteX23" fmla="*/ 7289 w 10000"/>
              <a:gd name="connsiteY23" fmla="*/ 1607 h 9355"/>
              <a:gd name="connsiteX24" fmla="*/ 7002 w 10000"/>
              <a:gd name="connsiteY24" fmla="*/ 1607 h 9355"/>
              <a:gd name="connsiteX25" fmla="*/ 6427 w 10000"/>
              <a:gd name="connsiteY25" fmla="*/ 1607 h 9355"/>
              <a:gd name="connsiteX26" fmla="*/ 5853 w 10000"/>
              <a:gd name="connsiteY26" fmla="*/ 1837 h 9355"/>
              <a:gd name="connsiteX27" fmla="*/ 4991 w 10000"/>
              <a:gd name="connsiteY27" fmla="*/ 2066 h 9355"/>
              <a:gd name="connsiteX28" fmla="*/ 4147 w 10000"/>
              <a:gd name="connsiteY28" fmla="*/ 2066 h 9355"/>
              <a:gd name="connsiteX29" fmla="*/ 3285 w 10000"/>
              <a:gd name="connsiteY29" fmla="*/ 2296 h 9355"/>
              <a:gd name="connsiteX30" fmla="*/ 2280 w 10000"/>
              <a:gd name="connsiteY30" fmla="*/ 2525 h 9355"/>
              <a:gd name="connsiteX31" fmla="*/ 1418 w 10000"/>
              <a:gd name="connsiteY31" fmla="*/ 2525 h 9355"/>
              <a:gd name="connsiteX32" fmla="*/ 575 w 10000"/>
              <a:gd name="connsiteY32" fmla="*/ 2755 h 9355"/>
              <a:gd name="connsiteX33" fmla="*/ 0 w 10000"/>
              <a:gd name="connsiteY33" fmla="*/ 2755 h 9355"/>
              <a:gd name="connsiteX34" fmla="*/ 0 w 10000"/>
              <a:gd name="connsiteY34" fmla="*/ 1837 h 9355"/>
              <a:gd name="connsiteX35" fmla="*/ 575 w 10000"/>
              <a:gd name="connsiteY35" fmla="*/ 1837 h 9355"/>
              <a:gd name="connsiteX36" fmla="*/ 1275 w 10000"/>
              <a:gd name="connsiteY36" fmla="*/ 1607 h 9355"/>
              <a:gd name="connsiteX37" fmla="*/ 2136 w 10000"/>
              <a:gd name="connsiteY37" fmla="*/ 1607 h 9355"/>
              <a:gd name="connsiteX38" fmla="*/ 3142 w 10000"/>
              <a:gd name="connsiteY38" fmla="*/ 1376 h 9355"/>
              <a:gd name="connsiteX39" fmla="*/ 4004 w 10000"/>
              <a:gd name="connsiteY39" fmla="*/ 1148 h 9355"/>
              <a:gd name="connsiteX40" fmla="*/ 4847 w 10000"/>
              <a:gd name="connsiteY40" fmla="*/ 1148 h 9355"/>
              <a:gd name="connsiteX41" fmla="*/ 5566 w 10000"/>
              <a:gd name="connsiteY41" fmla="*/ 918 h 9355"/>
              <a:gd name="connsiteX42" fmla="*/ 6284 w 10000"/>
              <a:gd name="connsiteY42" fmla="*/ 689 h 9355"/>
              <a:gd name="connsiteX43" fmla="*/ 6715 w 10000"/>
              <a:gd name="connsiteY43" fmla="*/ 689 h 9355"/>
              <a:gd name="connsiteX44" fmla="*/ 7145 w 10000"/>
              <a:gd name="connsiteY44" fmla="*/ 459 h 9355"/>
              <a:gd name="connsiteX45" fmla="*/ 7433 w 10000"/>
              <a:gd name="connsiteY45" fmla="*/ 230 h 9355"/>
              <a:gd name="connsiteX46" fmla="*/ 7702 w 10000"/>
              <a:gd name="connsiteY46" fmla="*/ 230 h 9355"/>
              <a:gd name="connsiteX47" fmla="*/ 7989 w 10000"/>
              <a:gd name="connsiteY47" fmla="*/ 0 h 9355"/>
              <a:gd name="connsiteX48" fmla="*/ 8133 w 10000"/>
              <a:gd name="connsiteY48" fmla="*/ 0 h 9355"/>
              <a:gd name="connsiteX49" fmla="*/ 8276 w 10000"/>
              <a:gd name="connsiteY49" fmla="*/ 0 h 9355"/>
              <a:gd name="connsiteX50" fmla="*/ 8420 w 10000"/>
              <a:gd name="connsiteY50" fmla="*/ 230 h 9355"/>
              <a:gd name="connsiteX51" fmla="*/ 8707 w 10000"/>
              <a:gd name="connsiteY51" fmla="*/ 230 h 9355"/>
              <a:gd name="connsiteX52" fmla="*/ 8995 w 10000"/>
              <a:gd name="connsiteY52" fmla="*/ 459 h 9355"/>
              <a:gd name="connsiteX53" fmla="*/ 9282 w 10000"/>
              <a:gd name="connsiteY53" fmla="*/ 918 h 9355"/>
              <a:gd name="connsiteX54" fmla="*/ 9569 w 10000"/>
              <a:gd name="connsiteY54" fmla="*/ 1148 h 9355"/>
              <a:gd name="connsiteX55" fmla="*/ 9856 w 10000"/>
              <a:gd name="connsiteY55" fmla="*/ 1376 h 9355"/>
              <a:gd name="connsiteX56" fmla="*/ 10000 w 10000"/>
              <a:gd name="connsiteY56" fmla="*/ 1607 h 9355"/>
              <a:gd name="connsiteX57" fmla="*/ 10000 w 10000"/>
              <a:gd name="connsiteY57" fmla="*/ 1607 h 9355"/>
              <a:gd name="connsiteX58" fmla="*/ 10000 w 10000"/>
              <a:gd name="connsiteY58" fmla="*/ 2066 h 9355"/>
              <a:gd name="connsiteX59" fmla="*/ 9713 w 10000"/>
              <a:gd name="connsiteY59" fmla="*/ 2296 h 9355"/>
              <a:gd name="connsiteX60" fmla="*/ 9713 w 10000"/>
              <a:gd name="connsiteY60" fmla="*/ 2525 h 9355"/>
              <a:gd name="connsiteX61" fmla="*/ 9569 w 10000"/>
              <a:gd name="connsiteY61" fmla="*/ 2755 h 9355"/>
              <a:gd name="connsiteX62" fmla="*/ 9569 w 10000"/>
              <a:gd name="connsiteY62" fmla="*/ 2984 h 9355"/>
              <a:gd name="connsiteX63" fmla="*/ 9425 w 10000"/>
              <a:gd name="connsiteY63" fmla="*/ 3414 h 9355"/>
              <a:gd name="connsiteX64" fmla="*/ 9282 w 10000"/>
              <a:gd name="connsiteY64" fmla="*/ 3874 h 9355"/>
              <a:gd name="connsiteX65" fmla="*/ 9282 w 10000"/>
              <a:gd name="connsiteY65" fmla="*/ 4333 h 9355"/>
              <a:gd name="connsiteX66" fmla="*/ 9138 w 10000"/>
              <a:gd name="connsiteY66" fmla="*/ 5021 h 9355"/>
              <a:gd name="connsiteX67" fmla="*/ 8995 w 10000"/>
              <a:gd name="connsiteY67" fmla="*/ 5710 h 9355"/>
              <a:gd name="connsiteX68" fmla="*/ 8995 w 10000"/>
              <a:gd name="connsiteY68" fmla="*/ 5710 h 9355"/>
              <a:gd name="connsiteX0" fmla="*/ 8995 w 10000"/>
              <a:gd name="connsiteY0" fmla="*/ 6104 h 9754"/>
              <a:gd name="connsiteX1" fmla="*/ 8851 w 10000"/>
              <a:gd name="connsiteY1" fmla="*/ 7085 h 9754"/>
              <a:gd name="connsiteX2" fmla="*/ 8851 w 10000"/>
              <a:gd name="connsiteY2" fmla="*/ 7576 h 9754"/>
              <a:gd name="connsiteX3" fmla="*/ 8707 w 10000"/>
              <a:gd name="connsiteY3" fmla="*/ 8312 h 9754"/>
              <a:gd name="connsiteX4" fmla="*/ 8564 w 10000"/>
              <a:gd name="connsiteY4" fmla="*/ 8803 h 9754"/>
              <a:gd name="connsiteX5" fmla="*/ 8564 w 10000"/>
              <a:gd name="connsiteY5" fmla="*/ 9263 h 9754"/>
              <a:gd name="connsiteX6" fmla="*/ 8420 w 10000"/>
              <a:gd name="connsiteY6" fmla="*/ 9754 h 9754"/>
              <a:gd name="connsiteX7" fmla="*/ 7433 w 10000"/>
              <a:gd name="connsiteY7" fmla="*/ 8803 h 9754"/>
              <a:gd name="connsiteX8" fmla="*/ 7576 w 10000"/>
              <a:gd name="connsiteY8" fmla="*/ 8066 h 9754"/>
              <a:gd name="connsiteX9" fmla="*/ 7576 w 10000"/>
              <a:gd name="connsiteY9" fmla="*/ 7576 h 9754"/>
              <a:gd name="connsiteX10" fmla="*/ 7702 w 10000"/>
              <a:gd name="connsiteY10" fmla="*/ 7085 h 9754"/>
              <a:gd name="connsiteX11" fmla="*/ 7702 w 10000"/>
              <a:gd name="connsiteY11" fmla="*/ 6594 h 9754"/>
              <a:gd name="connsiteX12" fmla="*/ 7846 w 10000"/>
              <a:gd name="connsiteY12" fmla="*/ 6104 h 9754"/>
              <a:gd name="connsiteX13" fmla="*/ 7989 w 10000"/>
              <a:gd name="connsiteY13" fmla="*/ 4877 h 9754"/>
              <a:gd name="connsiteX14" fmla="*/ 8133 w 10000"/>
              <a:gd name="connsiteY14" fmla="*/ 3896 h 9754"/>
              <a:gd name="connsiteX15" fmla="*/ 8133 w 10000"/>
              <a:gd name="connsiteY15" fmla="*/ 3190 h 9754"/>
              <a:gd name="connsiteX16" fmla="*/ 8133 w 10000"/>
              <a:gd name="connsiteY16" fmla="*/ 2699 h 9754"/>
              <a:gd name="connsiteX17" fmla="*/ 8133 w 10000"/>
              <a:gd name="connsiteY17" fmla="*/ 2454 h 9754"/>
              <a:gd name="connsiteX18" fmla="*/ 8133 w 10000"/>
              <a:gd name="connsiteY18" fmla="*/ 2208 h 9754"/>
              <a:gd name="connsiteX19" fmla="*/ 7989 w 10000"/>
              <a:gd name="connsiteY19" fmla="*/ 1964 h 9754"/>
              <a:gd name="connsiteX20" fmla="*/ 7846 w 10000"/>
              <a:gd name="connsiteY20" fmla="*/ 1718 h 9754"/>
              <a:gd name="connsiteX21" fmla="*/ 7702 w 10000"/>
              <a:gd name="connsiteY21" fmla="*/ 1718 h 9754"/>
              <a:gd name="connsiteX22" fmla="*/ 7289 w 10000"/>
              <a:gd name="connsiteY22" fmla="*/ 1718 h 9754"/>
              <a:gd name="connsiteX23" fmla="*/ 7002 w 10000"/>
              <a:gd name="connsiteY23" fmla="*/ 1718 h 9754"/>
              <a:gd name="connsiteX24" fmla="*/ 6427 w 10000"/>
              <a:gd name="connsiteY24" fmla="*/ 1718 h 9754"/>
              <a:gd name="connsiteX25" fmla="*/ 5853 w 10000"/>
              <a:gd name="connsiteY25" fmla="*/ 1964 h 9754"/>
              <a:gd name="connsiteX26" fmla="*/ 4991 w 10000"/>
              <a:gd name="connsiteY26" fmla="*/ 2208 h 9754"/>
              <a:gd name="connsiteX27" fmla="*/ 4147 w 10000"/>
              <a:gd name="connsiteY27" fmla="*/ 2208 h 9754"/>
              <a:gd name="connsiteX28" fmla="*/ 3285 w 10000"/>
              <a:gd name="connsiteY28" fmla="*/ 2454 h 9754"/>
              <a:gd name="connsiteX29" fmla="*/ 2280 w 10000"/>
              <a:gd name="connsiteY29" fmla="*/ 2699 h 9754"/>
              <a:gd name="connsiteX30" fmla="*/ 1418 w 10000"/>
              <a:gd name="connsiteY30" fmla="*/ 2699 h 9754"/>
              <a:gd name="connsiteX31" fmla="*/ 575 w 10000"/>
              <a:gd name="connsiteY31" fmla="*/ 2945 h 9754"/>
              <a:gd name="connsiteX32" fmla="*/ 0 w 10000"/>
              <a:gd name="connsiteY32" fmla="*/ 2945 h 9754"/>
              <a:gd name="connsiteX33" fmla="*/ 0 w 10000"/>
              <a:gd name="connsiteY33" fmla="*/ 1964 h 9754"/>
              <a:gd name="connsiteX34" fmla="*/ 575 w 10000"/>
              <a:gd name="connsiteY34" fmla="*/ 1964 h 9754"/>
              <a:gd name="connsiteX35" fmla="*/ 1275 w 10000"/>
              <a:gd name="connsiteY35" fmla="*/ 1718 h 9754"/>
              <a:gd name="connsiteX36" fmla="*/ 2136 w 10000"/>
              <a:gd name="connsiteY36" fmla="*/ 1718 h 9754"/>
              <a:gd name="connsiteX37" fmla="*/ 3142 w 10000"/>
              <a:gd name="connsiteY37" fmla="*/ 1471 h 9754"/>
              <a:gd name="connsiteX38" fmla="*/ 4004 w 10000"/>
              <a:gd name="connsiteY38" fmla="*/ 1227 h 9754"/>
              <a:gd name="connsiteX39" fmla="*/ 4847 w 10000"/>
              <a:gd name="connsiteY39" fmla="*/ 1227 h 9754"/>
              <a:gd name="connsiteX40" fmla="*/ 5566 w 10000"/>
              <a:gd name="connsiteY40" fmla="*/ 981 h 9754"/>
              <a:gd name="connsiteX41" fmla="*/ 6284 w 10000"/>
              <a:gd name="connsiteY41" fmla="*/ 737 h 9754"/>
              <a:gd name="connsiteX42" fmla="*/ 6715 w 10000"/>
              <a:gd name="connsiteY42" fmla="*/ 737 h 9754"/>
              <a:gd name="connsiteX43" fmla="*/ 7145 w 10000"/>
              <a:gd name="connsiteY43" fmla="*/ 491 h 9754"/>
              <a:gd name="connsiteX44" fmla="*/ 7433 w 10000"/>
              <a:gd name="connsiteY44" fmla="*/ 246 h 9754"/>
              <a:gd name="connsiteX45" fmla="*/ 7702 w 10000"/>
              <a:gd name="connsiteY45" fmla="*/ 246 h 9754"/>
              <a:gd name="connsiteX46" fmla="*/ 7989 w 10000"/>
              <a:gd name="connsiteY46" fmla="*/ 0 h 9754"/>
              <a:gd name="connsiteX47" fmla="*/ 8133 w 10000"/>
              <a:gd name="connsiteY47" fmla="*/ 0 h 9754"/>
              <a:gd name="connsiteX48" fmla="*/ 8276 w 10000"/>
              <a:gd name="connsiteY48" fmla="*/ 0 h 9754"/>
              <a:gd name="connsiteX49" fmla="*/ 8420 w 10000"/>
              <a:gd name="connsiteY49" fmla="*/ 246 h 9754"/>
              <a:gd name="connsiteX50" fmla="*/ 8707 w 10000"/>
              <a:gd name="connsiteY50" fmla="*/ 246 h 9754"/>
              <a:gd name="connsiteX51" fmla="*/ 8995 w 10000"/>
              <a:gd name="connsiteY51" fmla="*/ 491 h 9754"/>
              <a:gd name="connsiteX52" fmla="*/ 9282 w 10000"/>
              <a:gd name="connsiteY52" fmla="*/ 981 h 9754"/>
              <a:gd name="connsiteX53" fmla="*/ 9569 w 10000"/>
              <a:gd name="connsiteY53" fmla="*/ 1227 h 9754"/>
              <a:gd name="connsiteX54" fmla="*/ 9856 w 10000"/>
              <a:gd name="connsiteY54" fmla="*/ 1471 h 9754"/>
              <a:gd name="connsiteX55" fmla="*/ 10000 w 10000"/>
              <a:gd name="connsiteY55" fmla="*/ 1718 h 9754"/>
              <a:gd name="connsiteX56" fmla="*/ 10000 w 10000"/>
              <a:gd name="connsiteY56" fmla="*/ 1718 h 9754"/>
              <a:gd name="connsiteX57" fmla="*/ 10000 w 10000"/>
              <a:gd name="connsiteY57" fmla="*/ 2208 h 9754"/>
              <a:gd name="connsiteX58" fmla="*/ 9713 w 10000"/>
              <a:gd name="connsiteY58" fmla="*/ 2454 h 9754"/>
              <a:gd name="connsiteX59" fmla="*/ 9713 w 10000"/>
              <a:gd name="connsiteY59" fmla="*/ 2699 h 9754"/>
              <a:gd name="connsiteX60" fmla="*/ 9569 w 10000"/>
              <a:gd name="connsiteY60" fmla="*/ 2945 h 9754"/>
              <a:gd name="connsiteX61" fmla="*/ 9569 w 10000"/>
              <a:gd name="connsiteY61" fmla="*/ 3190 h 9754"/>
              <a:gd name="connsiteX62" fmla="*/ 9425 w 10000"/>
              <a:gd name="connsiteY62" fmla="*/ 3649 h 9754"/>
              <a:gd name="connsiteX63" fmla="*/ 9282 w 10000"/>
              <a:gd name="connsiteY63" fmla="*/ 4141 h 9754"/>
              <a:gd name="connsiteX64" fmla="*/ 9282 w 10000"/>
              <a:gd name="connsiteY64" fmla="*/ 4632 h 9754"/>
              <a:gd name="connsiteX65" fmla="*/ 9138 w 10000"/>
              <a:gd name="connsiteY65" fmla="*/ 5367 h 9754"/>
              <a:gd name="connsiteX66" fmla="*/ 8995 w 10000"/>
              <a:gd name="connsiteY66" fmla="*/ 6104 h 9754"/>
              <a:gd name="connsiteX67" fmla="*/ 8995 w 10000"/>
              <a:gd name="connsiteY67" fmla="*/ 6104 h 9754"/>
              <a:gd name="connsiteX0" fmla="*/ 8995 w 10000"/>
              <a:gd name="connsiteY0" fmla="*/ 6258 h 9497"/>
              <a:gd name="connsiteX1" fmla="*/ 8851 w 10000"/>
              <a:gd name="connsiteY1" fmla="*/ 7264 h 9497"/>
              <a:gd name="connsiteX2" fmla="*/ 8851 w 10000"/>
              <a:gd name="connsiteY2" fmla="*/ 7767 h 9497"/>
              <a:gd name="connsiteX3" fmla="*/ 8707 w 10000"/>
              <a:gd name="connsiteY3" fmla="*/ 8522 h 9497"/>
              <a:gd name="connsiteX4" fmla="*/ 8564 w 10000"/>
              <a:gd name="connsiteY4" fmla="*/ 9025 h 9497"/>
              <a:gd name="connsiteX5" fmla="*/ 8564 w 10000"/>
              <a:gd name="connsiteY5" fmla="*/ 9497 h 9497"/>
              <a:gd name="connsiteX6" fmla="*/ 7433 w 10000"/>
              <a:gd name="connsiteY6" fmla="*/ 9025 h 9497"/>
              <a:gd name="connsiteX7" fmla="*/ 7576 w 10000"/>
              <a:gd name="connsiteY7" fmla="*/ 8269 h 9497"/>
              <a:gd name="connsiteX8" fmla="*/ 7576 w 10000"/>
              <a:gd name="connsiteY8" fmla="*/ 7767 h 9497"/>
              <a:gd name="connsiteX9" fmla="*/ 7702 w 10000"/>
              <a:gd name="connsiteY9" fmla="*/ 7264 h 9497"/>
              <a:gd name="connsiteX10" fmla="*/ 7702 w 10000"/>
              <a:gd name="connsiteY10" fmla="*/ 6760 h 9497"/>
              <a:gd name="connsiteX11" fmla="*/ 7846 w 10000"/>
              <a:gd name="connsiteY11" fmla="*/ 6258 h 9497"/>
              <a:gd name="connsiteX12" fmla="*/ 7989 w 10000"/>
              <a:gd name="connsiteY12" fmla="*/ 5000 h 9497"/>
              <a:gd name="connsiteX13" fmla="*/ 8133 w 10000"/>
              <a:gd name="connsiteY13" fmla="*/ 3994 h 9497"/>
              <a:gd name="connsiteX14" fmla="*/ 8133 w 10000"/>
              <a:gd name="connsiteY14" fmla="*/ 3270 h 9497"/>
              <a:gd name="connsiteX15" fmla="*/ 8133 w 10000"/>
              <a:gd name="connsiteY15" fmla="*/ 2767 h 9497"/>
              <a:gd name="connsiteX16" fmla="*/ 8133 w 10000"/>
              <a:gd name="connsiteY16" fmla="*/ 2516 h 9497"/>
              <a:gd name="connsiteX17" fmla="*/ 8133 w 10000"/>
              <a:gd name="connsiteY17" fmla="*/ 2264 h 9497"/>
              <a:gd name="connsiteX18" fmla="*/ 7989 w 10000"/>
              <a:gd name="connsiteY18" fmla="*/ 2014 h 9497"/>
              <a:gd name="connsiteX19" fmla="*/ 7846 w 10000"/>
              <a:gd name="connsiteY19" fmla="*/ 1761 h 9497"/>
              <a:gd name="connsiteX20" fmla="*/ 7702 w 10000"/>
              <a:gd name="connsiteY20" fmla="*/ 1761 h 9497"/>
              <a:gd name="connsiteX21" fmla="*/ 7289 w 10000"/>
              <a:gd name="connsiteY21" fmla="*/ 1761 h 9497"/>
              <a:gd name="connsiteX22" fmla="*/ 7002 w 10000"/>
              <a:gd name="connsiteY22" fmla="*/ 1761 h 9497"/>
              <a:gd name="connsiteX23" fmla="*/ 6427 w 10000"/>
              <a:gd name="connsiteY23" fmla="*/ 1761 h 9497"/>
              <a:gd name="connsiteX24" fmla="*/ 5853 w 10000"/>
              <a:gd name="connsiteY24" fmla="*/ 2014 h 9497"/>
              <a:gd name="connsiteX25" fmla="*/ 4991 w 10000"/>
              <a:gd name="connsiteY25" fmla="*/ 2264 h 9497"/>
              <a:gd name="connsiteX26" fmla="*/ 4147 w 10000"/>
              <a:gd name="connsiteY26" fmla="*/ 2264 h 9497"/>
              <a:gd name="connsiteX27" fmla="*/ 3285 w 10000"/>
              <a:gd name="connsiteY27" fmla="*/ 2516 h 9497"/>
              <a:gd name="connsiteX28" fmla="*/ 2280 w 10000"/>
              <a:gd name="connsiteY28" fmla="*/ 2767 h 9497"/>
              <a:gd name="connsiteX29" fmla="*/ 1418 w 10000"/>
              <a:gd name="connsiteY29" fmla="*/ 2767 h 9497"/>
              <a:gd name="connsiteX30" fmla="*/ 575 w 10000"/>
              <a:gd name="connsiteY30" fmla="*/ 3019 h 9497"/>
              <a:gd name="connsiteX31" fmla="*/ 0 w 10000"/>
              <a:gd name="connsiteY31" fmla="*/ 3019 h 9497"/>
              <a:gd name="connsiteX32" fmla="*/ 0 w 10000"/>
              <a:gd name="connsiteY32" fmla="*/ 2014 h 9497"/>
              <a:gd name="connsiteX33" fmla="*/ 575 w 10000"/>
              <a:gd name="connsiteY33" fmla="*/ 2014 h 9497"/>
              <a:gd name="connsiteX34" fmla="*/ 1275 w 10000"/>
              <a:gd name="connsiteY34" fmla="*/ 1761 h 9497"/>
              <a:gd name="connsiteX35" fmla="*/ 2136 w 10000"/>
              <a:gd name="connsiteY35" fmla="*/ 1761 h 9497"/>
              <a:gd name="connsiteX36" fmla="*/ 3142 w 10000"/>
              <a:gd name="connsiteY36" fmla="*/ 1508 h 9497"/>
              <a:gd name="connsiteX37" fmla="*/ 4004 w 10000"/>
              <a:gd name="connsiteY37" fmla="*/ 1258 h 9497"/>
              <a:gd name="connsiteX38" fmla="*/ 4847 w 10000"/>
              <a:gd name="connsiteY38" fmla="*/ 1258 h 9497"/>
              <a:gd name="connsiteX39" fmla="*/ 5566 w 10000"/>
              <a:gd name="connsiteY39" fmla="*/ 1006 h 9497"/>
              <a:gd name="connsiteX40" fmla="*/ 6284 w 10000"/>
              <a:gd name="connsiteY40" fmla="*/ 756 h 9497"/>
              <a:gd name="connsiteX41" fmla="*/ 6715 w 10000"/>
              <a:gd name="connsiteY41" fmla="*/ 756 h 9497"/>
              <a:gd name="connsiteX42" fmla="*/ 7145 w 10000"/>
              <a:gd name="connsiteY42" fmla="*/ 503 h 9497"/>
              <a:gd name="connsiteX43" fmla="*/ 7433 w 10000"/>
              <a:gd name="connsiteY43" fmla="*/ 252 h 9497"/>
              <a:gd name="connsiteX44" fmla="*/ 7702 w 10000"/>
              <a:gd name="connsiteY44" fmla="*/ 252 h 9497"/>
              <a:gd name="connsiteX45" fmla="*/ 7989 w 10000"/>
              <a:gd name="connsiteY45" fmla="*/ 0 h 9497"/>
              <a:gd name="connsiteX46" fmla="*/ 8133 w 10000"/>
              <a:gd name="connsiteY46" fmla="*/ 0 h 9497"/>
              <a:gd name="connsiteX47" fmla="*/ 8276 w 10000"/>
              <a:gd name="connsiteY47" fmla="*/ 0 h 9497"/>
              <a:gd name="connsiteX48" fmla="*/ 8420 w 10000"/>
              <a:gd name="connsiteY48" fmla="*/ 252 h 9497"/>
              <a:gd name="connsiteX49" fmla="*/ 8707 w 10000"/>
              <a:gd name="connsiteY49" fmla="*/ 252 h 9497"/>
              <a:gd name="connsiteX50" fmla="*/ 8995 w 10000"/>
              <a:gd name="connsiteY50" fmla="*/ 503 h 9497"/>
              <a:gd name="connsiteX51" fmla="*/ 9282 w 10000"/>
              <a:gd name="connsiteY51" fmla="*/ 1006 h 9497"/>
              <a:gd name="connsiteX52" fmla="*/ 9569 w 10000"/>
              <a:gd name="connsiteY52" fmla="*/ 1258 h 9497"/>
              <a:gd name="connsiteX53" fmla="*/ 9856 w 10000"/>
              <a:gd name="connsiteY53" fmla="*/ 1508 h 9497"/>
              <a:gd name="connsiteX54" fmla="*/ 10000 w 10000"/>
              <a:gd name="connsiteY54" fmla="*/ 1761 h 9497"/>
              <a:gd name="connsiteX55" fmla="*/ 10000 w 10000"/>
              <a:gd name="connsiteY55" fmla="*/ 1761 h 9497"/>
              <a:gd name="connsiteX56" fmla="*/ 10000 w 10000"/>
              <a:gd name="connsiteY56" fmla="*/ 2264 h 9497"/>
              <a:gd name="connsiteX57" fmla="*/ 9713 w 10000"/>
              <a:gd name="connsiteY57" fmla="*/ 2516 h 9497"/>
              <a:gd name="connsiteX58" fmla="*/ 9713 w 10000"/>
              <a:gd name="connsiteY58" fmla="*/ 2767 h 9497"/>
              <a:gd name="connsiteX59" fmla="*/ 9569 w 10000"/>
              <a:gd name="connsiteY59" fmla="*/ 3019 h 9497"/>
              <a:gd name="connsiteX60" fmla="*/ 9569 w 10000"/>
              <a:gd name="connsiteY60" fmla="*/ 3270 h 9497"/>
              <a:gd name="connsiteX61" fmla="*/ 9425 w 10000"/>
              <a:gd name="connsiteY61" fmla="*/ 3741 h 9497"/>
              <a:gd name="connsiteX62" fmla="*/ 9282 w 10000"/>
              <a:gd name="connsiteY62" fmla="*/ 4245 h 9497"/>
              <a:gd name="connsiteX63" fmla="*/ 9282 w 10000"/>
              <a:gd name="connsiteY63" fmla="*/ 4749 h 9497"/>
              <a:gd name="connsiteX64" fmla="*/ 9138 w 10000"/>
              <a:gd name="connsiteY64" fmla="*/ 5502 h 9497"/>
              <a:gd name="connsiteX65" fmla="*/ 8995 w 10000"/>
              <a:gd name="connsiteY65" fmla="*/ 6258 h 9497"/>
              <a:gd name="connsiteX66" fmla="*/ 8995 w 10000"/>
              <a:gd name="connsiteY66" fmla="*/ 6258 h 9497"/>
              <a:gd name="connsiteX0" fmla="*/ 8995 w 10000"/>
              <a:gd name="connsiteY0" fmla="*/ 6589 h 9503"/>
              <a:gd name="connsiteX1" fmla="*/ 8851 w 10000"/>
              <a:gd name="connsiteY1" fmla="*/ 7649 h 9503"/>
              <a:gd name="connsiteX2" fmla="*/ 8851 w 10000"/>
              <a:gd name="connsiteY2" fmla="*/ 8178 h 9503"/>
              <a:gd name="connsiteX3" fmla="*/ 8707 w 10000"/>
              <a:gd name="connsiteY3" fmla="*/ 8973 h 9503"/>
              <a:gd name="connsiteX4" fmla="*/ 8564 w 10000"/>
              <a:gd name="connsiteY4" fmla="*/ 9503 h 9503"/>
              <a:gd name="connsiteX5" fmla="*/ 7433 w 10000"/>
              <a:gd name="connsiteY5" fmla="*/ 9503 h 9503"/>
              <a:gd name="connsiteX6" fmla="*/ 7576 w 10000"/>
              <a:gd name="connsiteY6" fmla="*/ 8707 h 9503"/>
              <a:gd name="connsiteX7" fmla="*/ 7576 w 10000"/>
              <a:gd name="connsiteY7" fmla="*/ 8178 h 9503"/>
              <a:gd name="connsiteX8" fmla="*/ 7702 w 10000"/>
              <a:gd name="connsiteY8" fmla="*/ 7649 h 9503"/>
              <a:gd name="connsiteX9" fmla="*/ 7702 w 10000"/>
              <a:gd name="connsiteY9" fmla="*/ 7118 h 9503"/>
              <a:gd name="connsiteX10" fmla="*/ 7846 w 10000"/>
              <a:gd name="connsiteY10" fmla="*/ 6589 h 9503"/>
              <a:gd name="connsiteX11" fmla="*/ 7989 w 10000"/>
              <a:gd name="connsiteY11" fmla="*/ 5265 h 9503"/>
              <a:gd name="connsiteX12" fmla="*/ 8133 w 10000"/>
              <a:gd name="connsiteY12" fmla="*/ 4206 h 9503"/>
              <a:gd name="connsiteX13" fmla="*/ 8133 w 10000"/>
              <a:gd name="connsiteY13" fmla="*/ 3443 h 9503"/>
              <a:gd name="connsiteX14" fmla="*/ 8133 w 10000"/>
              <a:gd name="connsiteY14" fmla="*/ 2914 h 9503"/>
              <a:gd name="connsiteX15" fmla="*/ 8133 w 10000"/>
              <a:gd name="connsiteY15" fmla="*/ 2649 h 9503"/>
              <a:gd name="connsiteX16" fmla="*/ 8133 w 10000"/>
              <a:gd name="connsiteY16" fmla="*/ 2384 h 9503"/>
              <a:gd name="connsiteX17" fmla="*/ 7989 w 10000"/>
              <a:gd name="connsiteY17" fmla="*/ 2121 h 9503"/>
              <a:gd name="connsiteX18" fmla="*/ 7846 w 10000"/>
              <a:gd name="connsiteY18" fmla="*/ 1854 h 9503"/>
              <a:gd name="connsiteX19" fmla="*/ 7702 w 10000"/>
              <a:gd name="connsiteY19" fmla="*/ 1854 h 9503"/>
              <a:gd name="connsiteX20" fmla="*/ 7289 w 10000"/>
              <a:gd name="connsiteY20" fmla="*/ 1854 h 9503"/>
              <a:gd name="connsiteX21" fmla="*/ 7002 w 10000"/>
              <a:gd name="connsiteY21" fmla="*/ 1854 h 9503"/>
              <a:gd name="connsiteX22" fmla="*/ 6427 w 10000"/>
              <a:gd name="connsiteY22" fmla="*/ 1854 h 9503"/>
              <a:gd name="connsiteX23" fmla="*/ 5853 w 10000"/>
              <a:gd name="connsiteY23" fmla="*/ 2121 h 9503"/>
              <a:gd name="connsiteX24" fmla="*/ 4991 w 10000"/>
              <a:gd name="connsiteY24" fmla="*/ 2384 h 9503"/>
              <a:gd name="connsiteX25" fmla="*/ 4147 w 10000"/>
              <a:gd name="connsiteY25" fmla="*/ 2384 h 9503"/>
              <a:gd name="connsiteX26" fmla="*/ 3285 w 10000"/>
              <a:gd name="connsiteY26" fmla="*/ 2649 h 9503"/>
              <a:gd name="connsiteX27" fmla="*/ 2280 w 10000"/>
              <a:gd name="connsiteY27" fmla="*/ 2914 h 9503"/>
              <a:gd name="connsiteX28" fmla="*/ 1418 w 10000"/>
              <a:gd name="connsiteY28" fmla="*/ 2914 h 9503"/>
              <a:gd name="connsiteX29" fmla="*/ 575 w 10000"/>
              <a:gd name="connsiteY29" fmla="*/ 3179 h 9503"/>
              <a:gd name="connsiteX30" fmla="*/ 0 w 10000"/>
              <a:gd name="connsiteY30" fmla="*/ 3179 h 9503"/>
              <a:gd name="connsiteX31" fmla="*/ 0 w 10000"/>
              <a:gd name="connsiteY31" fmla="*/ 2121 h 9503"/>
              <a:gd name="connsiteX32" fmla="*/ 575 w 10000"/>
              <a:gd name="connsiteY32" fmla="*/ 2121 h 9503"/>
              <a:gd name="connsiteX33" fmla="*/ 1275 w 10000"/>
              <a:gd name="connsiteY33" fmla="*/ 1854 h 9503"/>
              <a:gd name="connsiteX34" fmla="*/ 2136 w 10000"/>
              <a:gd name="connsiteY34" fmla="*/ 1854 h 9503"/>
              <a:gd name="connsiteX35" fmla="*/ 3142 w 10000"/>
              <a:gd name="connsiteY35" fmla="*/ 1588 h 9503"/>
              <a:gd name="connsiteX36" fmla="*/ 4004 w 10000"/>
              <a:gd name="connsiteY36" fmla="*/ 1325 h 9503"/>
              <a:gd name="connsiteX37" fmla="*/ 4847 w 10000"/>
              <a:gd name="connsiteY37" fmla="*/ 1325 h 9503"/>
              <a:gd name="connsiteX38" fmla="*/ 5566 w 10000"/>
              <a:gd name="connsiteY38" fmla="*/ 1059 h 9503"/>
              <a:gd name="connsiteX39" fmla="*/ 6284 w 10000"/>
              <a:gd name="connsiteY39" fmla="*/ 796 h 9503"/>
              <a:gd name="connsiteX40" fmla="*/ 6715 w 10000"/>
              <a:gd name="connsiteY40" fmla="*/ 796 h 9503"/>
              <a:gd name="connsiteX41" fmla="*/ 7145 w 10000"/>
              <a:gd name="connsiteY41" fmla="*/ 530 h 9503"/>
              <a:gd name="connsiteX42" fmla="*/ 7433 w 10000"/>
              <a:gd name="connsiteY42" fmla="*/ 265 h 9503"/>
              <a:gd name="connsiteX43" fmla="*/ 7702 w 10000"/>
              <a:gd name="connsiteY43" fmla="*/ 265 h 9503"/>
              <a:gd name="connsiteX44" fmla="*/ 7989 w 10000"/>
              <a:gd name="connsiteY44" fmla="*/ 0 h 9503"/>
              <a:gd name="connsiteX45" fmla="*/ 8133 w 10000"/>
              <a:gd name="connsiteY45" fmla="*/ 0 h 9503"/>
              <a:gd name="connsiteX46" fmla="*/ 8276 w 10000"/>
              <a:gd name="connsiteY46" fmla="*/ 0 h 9503"/>
              <a:gd name="connsiteX47" fmla="*/ 8420 w 10000"/>
              <a:gd name="connsiteY47" fmla="*/ 265 h 9503"/>
              <a:gd name="connsiteX48" fmla="*/ 8707 w 10000"/>
              <a:gd name="connsiteY48" fmla="*/ 265 h 9503"/>
              <a:gd name="connsiteX49" fmla="*/ 8995 w 10000"/>
              <a:gd name="connsiteY49" fmla="*/ 530 h 9503"/>
              <a:gd name="connsiteX50" fmla="*/ 9282 w 10000"/>
              <a:gd name="connsiteY50" fmla="*/ 1059 h 9503"/>
              <a:gd name="connsiteX51" fmla="*/ 9569 w 10000"/>
              <a:gd name="connsiteY51" fmla="*/ 1325 h 9503"/>
              <a:gd name="connsiteX52" fmla="*/ 9856 w 10000"/>
              <a:gd name="connsiteY52" fmla="*/ 1588 h 9503"/>
              <a:gd name="connsiteX53" fmla="*/ 10000 w 10000"/>
              <a:gd name="connsiteY53" fmla="*/ 1854 h 9503"/>
              <a:gd name="connsiteX54" fmla="*/ 10000 w 10000"/>
              <a:gd name="connsiteY54" fmla="*/ 1854 h 9503"/>
              <a:gd name="connsiteX55" fmla="*/ 10000 w 10000"/>
              <a:gd name="connsiteY55" fmla="*/ 2384 h 9503"/>
              <a:gd name="connsiteX56" fmla="*/ 9713 w 10000"/>
              <a:gd name="connsiteY56" fmla="*/ 2649 h 9503"/>
              <a:gd name="connsiteX57" fmla="*/ 9713 w 10000"/>
              <a:gd name="connsiteY57" fmla="*/ 2914 h 9503"/>
              <a:gd name="connsiteX58" fmla="*/ 9569 w 10000"/>
              <a:gd name="connsiteY58" fmla="*/ 3179 h 9503"/>
              <a:gd name="connsiteX59" fmla="*/ 9569 w 10000"/>
              <a:gd name="connsiteY59" fmla="*/ 3443 h 9503"/>
              <a:gd name="connsiteX60" fmla="*/ 9425 w 10000"/>
              <a:gd name="connsiteY60" fmla="*/ 3939 h 9503"/>
              <a:gd name="connsiteX61" fmla="*/ 9282 w 10000"/>
              <a:gd name="connsiteY61" fmla="*/ 4470 h 9503"/>
              <a:gd name="connsiteX62" fmla="*/ 9282 w 10000"/>
              <a:gd name="connsiteY62" fmla="*/ 5001 h 9503"/>
              <a:gd name="connsiteX63" fmla="*/ 9138 w 10000"/>
              <a:gd name="connsiteY63" fmla="*/ 5793 h 9503"/>
              <a:gd name="connsiteX64" fmla="*/ 8995 w 10000"/>
              <a:gd name="connsiteY64" fmla="*/ 6589 h 9503"/>
              <a:gd name="connsiteX65" fmla="*/ 8995 w 10000"/>
              <a:gd name="connsiteY65" fmla="*/ 6589 h 9503"/>
              <a:gd name="connsiteX0" fmla="*/ 8995 w 10000"/>
              <a:gd name="connsiteY0" fmla="*/ 6934 h 10000"/>
              <a:gd name="connsiteX1" fmla="*/ 8851 w 10000"/>
              <a:gd name="connsiteY1" fmla="*/ 8049 h 10000"/>
              <a:gd name="connsiteX2" fmla="*/ 8851 w 10000"/>
              <a:gd name="connsiteY2" fmla="*/ 8606 h 10000"/>
              <a:gd name="connsiteX3" fmla="*/ 8707 w 10000"/>
              <a:gd name="connsiteY3" fmla="*/ 9442 h 10000"/>
              <a:gd name="connsiteX4" fmla="*/ 8564 w 10000"/>
              <a:gd name="connsiteY4" fmla="*/ 10000 h 10000"/>
              <a:gd name="connsiteX5" fmla="*/ 7576 w 10000"/>
              <a:gd name="connsiteY5" fmla="*/ 9162 h 10000"/>
              <a:gd name="connsiteX6" fmla="*/ 7576 w 10000"/>
              <a:gd name="connsiteY6" fmla="*/ 8606 h 10000"/>
              <a:gd name="connsiteX7" fmla="*/ 7702 w 10000"/>
              <a:gd name="connsiteY7" fmla="*/ 8049 h 10000"/>
              <a:gd name="connsiteX8" fmla="*/ 7702 w 10000"/>
              <a:gd name="connsiteY8" fmla="*/ 7490 h 10000"/>
              <a:gd name="connsiteX9" fmla="*/ 7846 w 10000"/>
              <a:gd name="connsiteY9" fmla="*/ 6934 h 10000"/>
              <a:gd name="connsiteX10" fmla="*/ 7989 w 10000"/>
              <a:gd name="connsiteY10" fmla="*/ 5540 h 10000"/>
              <a:gd name="connsiteX11" fmla="*/ 8133 w 10000"/>
              <a:gd name="connsiteY11" fmla="*/ 4426 h 10000"/>
              <a:gd name="connsiteX12" fmla="*/ 8133 w 10000"/>
              <a:gd name="connsiteY12" fmla="*/ 3623 h 10000"/>
              <a:gd name="connsiteX13" fmla="*/ 8133 w 10000"/>
              <a:gd name="connsiteY13" fmla="*/ 3066 h 10000"/>
              <a:gd name="connsiteX14" fmla="*/ 8133 w 10000"/>
              <a:gd name="connsiteY14" fmla="*/ 2788 h 10000"/>
              <a:gd name="connsiteX15" fmla="*/ 8133 w 10000"/>
              <a:gd name="connsiteY15" fmla="*/ 2509 h 10000"/>
              <a:gd name="connsiteX16" fmla="*/ 7989 w 10000"/>
              <a:gd name="connsiteY16" fmla="*/ 2232 h 10000"/>
              <a:gd name="connsiteX17" fmla="*/ 7846 w 10000"/>
              <a:gd name="connsiteY17" fmla="*/ 1951 h 10000"/>
              <a:gd name="connsiteX18" fmla="*/ 7702 w 10000"/>
              <a:gd name="connsiteY18" fmla="*/ 1951 h 10000"/>
              <a:gd name="connsiteX19" fmla="*/ 7289 w 10000"/>
              <a:gd name="connsiteY19" fmla="*/ 1951 h 10000"/>
              <a:gd name="connsiteX20" fmla="*/ 7002 w 10000"/>
              <a:gd name="connsiteY20" fmla="*/ 1951 h 10000"/>
              <a:gd name="connsiteX21" fmla="*/ 6427 w 10000"/>
              <a:gd name="connsiteY21" fmla="*/ 1951 h 10000"/>
              <a:gd name="connsiteX22" fmla="*/ 5853 w 10000"/>
              <a:gd name="connsiteY22" fmla="*/ 2232 h 10000"/>
              <a:gd name="connsiteX23" fmla="*/ 4991 w 10000"/>
              <a:gd name="connsiteY23" fmla="*/ 2509 h 10000"/>
              <a:gd name="connsiteX24" fmla="*/ 4147 w 10000"/>
              <a:gd name="connsiteY24" fmla="*/ 2509 h 10000"/>
              <a:gd name="connsiteX25" fmla="*/ 3285 w 10000"/>
              <a:gd name="connsiteY25" fmla="*/ 2788 h 10000"/>
              <a:gd name="connsiteX26" fmla="*/ 2280 w 10000"/>
              <a:gd name="connsiteY26" fmla="*/ 3066 h 10000"/>
              <a:gd name="connsiteX27" fmla="*/ 1418 w 10000"/>
              <a:gd name="connsiteY27" fmla="*/ 3066 h 10000"/>
              <a:gd name="connsiteX28" fmla="*/ 575 w 10000"/>
              <a:gd name="connsiteY28" fmla="*/ 3345 h 10000"/>
              <a:gd name="connsiteX29" fmla="*/ 0 w 10000"/>
              <a:gd name="connsiteY29" fmla="*/ 3345 h 10000"/>
              <a:gd name="connsiteX30" fmla="*/ 0 w 10000"/>
              <a:gd name="connsiteY30" fmla="*/ 2232 h 10000"/>
              <a:gd name="connsiteX31" fmla="*/ 575 w 10000"/>
              <a:gd name="connsiteY31" fmla="*/ 2232 h 10000"/>
              <a:gd name="connsiteX32" fmla="*/ 1275 w 10000"/>
              <a:gd name="connsiteY32" fmla="*/ 1951 h 10000"/>
              <a:gd name="connsiteX33" fmla="*/ 2136 w 10000"/>
              <a:gd name="connsiteY33" fmla="*/ 1951 h 10000"/>
              <a:gd name="connsiteX34" fmla="*/ 3142 w 10000"/>
              <a:gd name="connsiteY34" fmla="*/ 1671 h 10000"/>
              <a:gd name="connsiteX35" fmla="*/ 4004 w 10000"/>
              <a:gd name="connsiteY35" fmla="*/ 1394 h 10000"/>
              <a:gd name="connsiteX36" fmla="*/ 4847 w 10000"/>
              <a:gd name="connsiteY36" fmla="*/ 1394 h 10000"/>
              <a:gd name="connsiteX37" fmla="*/ 5566 w 10000"/>
              <a:gd name="connsiteY37" fmla="*/ 1114 h 10000"/>
              <a:gd name="connsiteX38" fmla="*/ 6284 w 10000"/>
              <a:gd name="connsiteY38" fmla="*/ 838 h 10000"/>
              <a:gd name="connsiteX39" fmla="*/ 6715 w 10000"/>
              <a:gd name="connsiteY39" fmla="*/ 838 h 10000"/>
              <a:gd name="connsiteX40" fmla="*/ 7145 w 10000"/>
              <a:gd name="connsiteY40" fmla="*/ 558 h 10000"/>
              <a:gd name="connsiteX41" fmla="*/ 7433 w 10000"/>
              <a:gd name="connsiteY41" fmla="*/ 279 h 10000"/>
              <a:gd name="connsiteX42" fmla="*/ 7702 w 10000"/>
              <a:gd name="connsiteY42" fmla="*/ 279 h 10000"/>
              <a:gd name="connsiteX43" fmla="*/ 7989 w 10000"/>
              <a:gd name="connsiteY43" fmla="*/ 0 h 10000"/>
              <a:gd name="connsiteX44" fmla="*/ 8133 w 10000"/>
              <a:gd name="connsiteY44" fmla="*/ 0 h 10000"/>
              <a:gd name="connsiteX45" fmla="*/ 8276 w 10000"/>
              <a:gd name="connsiteY45" fmla="*/ 0 h 10000"/>
              <a:gd name="connsiteX46" fmla="*/ 8420 w 10000"/>
              <a:gd name="connsiteY46" fmla="*/ 279 h 10000"/>
              <a:gd name="connsiteX47" fmla="*/ 8707 w 10000"/>
              <a:gd name="connsiteY47" fmla="*/ 279 h 10000"/>
              <a:gd name="connsiteX48" fmla="*/ 8995 w 10000"/>
              <a:gd name="connsiteY48" fmla="*/ 558 h 10000"/>
              <a:gd name="connsiteX49" fmla="*/ 9282 w 10000"/>
              <a:gd name="connsiteY49" fmla="*/ 1114 h 10000"/>
              <a:gd name="connsiteX50" fmla="*/ 9569 w 10000"/>
              <a:gd name="connsiteY50" fmla="*/ 1394 h 10000"/>
              <a:gd name="connsiteX51" fmla="*/ 9856 w 10000"/>
              <a:gd name="connsiteY51" fmla="*/ 1671 h 10000"/>
              <a:gd name="connsiteX52" fmla="*/ 10000 w 10000"/>
              <a:gd name="connsiteY52" fmla="*/ 1951 h 10000"/>
              <a:gd name="connsiteX53" fmla="*/ 10000 w 10000"/>
              <a:gd name="connsiteY53" fmla="*/ 1951 h 10000"/>
              <a:gd name="connsiteX54" fmla="*/ 10000 w 10000"/>
              <a:gd name="connsiteY54" fmla="*/ 2509 h 10000"/>
              <a:gd name="connsiteX55" fmla="*/ 9713 w 10000"/>
              <a:gd name="connsiteY55" fmla="*/ 2788 h 10000"/>
              <a:gd name="connsiteX56" fmla="*/ 9713 w 10000"/>
              <a:gd name="connsiteY56" fmla="*/ 3066 h 10000"/>
              <a:gd name="connsiteX57" fmla="*/ 9569 w 10000"/>
              <a:gd name="connsiteY57" fmla="*/ 3345 h 10000"/>
              <a:gd name="connsiteX58" fmla="*/ 9569 w 10000"/>
              <a:gd name="connsiteY58" fmla="*/ 3623 h 10000"/>
              <a:gd name="connsiteX59" fmla="*/ 9425 w 10000"/>
              <a:gd name="connsiteY59" fmla="*/ 4145 h 10000"/>
              <a:gd name="connsiteX60" fmla="*/ 9282 w 10000"/>
              <a:gd name="connsiteY60" fmla="*/ 4704 h 10000"/>
              <a:gd name="connsiteX61" fmla="*/ 9282 w 10000"/>
              <a:gd name="connsiteY61" fmla="*/ 5263 h 10000"/>
              <a:gd name="connsiteX62" fmla="*/ 9138 w 10000"/>
              <a:gd name="connsiteY62" fmla="*/ 6096 h 10000"/>
              <a:gd name="connsiteX63" fmla="*/ 8995 w 10000"/>
              <a:gd name="connsiteY63" fmla="*/ 6934 h 10000"/>
              <a:gd name="connsiteX64" fmla="*/ 8995 w 10000"/>
              <a:gd name="connsiteY64" fmla="*/ 6934 h 10000"/>
              <a:gd name="connsiteX0" fmla="*/ 8995 w 10000"/>
              <a:gd name="connsiteY0" fmla="*/ 6934 h 10000"/>
              <a:gd name="connsiteX1" fmla="*/ 8851 w 10000"/>
              <a:gd name="connsiteY1" fmla="*/ 8049 h 10000"/>
              <a:gd name="connsiteX2" fmla="*/ 8851 w 10000"/>
              <a:gd name="connsiteY2" fmla="*/ 8606 h 10000"/>
              <a:gd name="connsiteX3" fmla="*/ 8707 w 10000"/>
              <a:gd name="connsiteY3" fmla="*/ 9442 h 10000"/>
              <a:gd name="connsiteX4" fmla="*/ 8564 w 10000"/>
              <a:gd name="connsiteY4" fmla="*/ 10000 h 10000"/>
              <a:gd name="connsiteX5" fmla="*/ 7576 w 10000"/>
              <a:gd name="connsiteY5" fmla="*/ 8606 h 10000"/>
              <a:gd name="connsiteX6" fmla="*/ 7702 w 10000"/>
              <a:gd name="connsiteY6" fmla="*/ 8049 h 10000"/>
              <a:gd name="connsiteX7" fmla="*/ 7702 w 10000"/>
              <a:gd name="connsiteY7" fmla="*/ 7490 h 10000"/>
              <a:gd name="connsiteX8" fmla="*/ 7846 w 10000"/>
              <a:gd name="connsiteY8" fmla="*/ 6934 h 10000"/>
              <a:gd name="connsiteX9" fmla="*/ 7989 w 10000"/>
              <a:gd name="connsiteY9" fmla="*/ 5540 h 10000"/>
              <a:gd name="connsiteX10" fmla="*/ 8133 w 10000"/>
              <a:gd name="connsiteY10" fmla="*/ 4426 h 10000"/>
              <a:gd name="connsiteX11" fmla="*/ 8133 w 10000"/>
              <a:gd name="connsiteY11" fmla="*/ 3623 h 10000"/>
              <a:gd name="connsiteX12" fmla="*/ 8133 w 10000"/>
              <a:gd name="connsiteY12" fmla="*/ 3066 h 10000"/>
              <a:gd name="connsiteX13" fmla="*/ 8133 w 10000"/>
              <a:gd name="connsiteY13" fmla="*/ 2788 h 10000"/>
              <a:gd name="connsiteX14" fmla="*/ 8133 w 10000"/>
              <a:gd name="connsiteY14" fmla="*/ 2509 h 10000"/>
              <a:gd name="connsiteX15" fmla="*/ 7989 w 10000"/>
              <a:gd name="connsiteY15" fmla="*/ 2232 h 10000"/>
              <a:gd name="connsiteX16" fmla="*/ 7846 w 10000"/>
              <a:gd name="connsiteY16" fmla="*/ 1951 h 10000"/>
              <a:gd name="connsiteX17" fmla="*/ 7702 w 10000"/>
              <a:gd name="connsiteY17" fmla="*/ 1951 h 10000"/>
              <a:gd name="connsiteX18" fmla="*/ 7289 w 10000"/>
              <a:gd name="connsiteY18" fmla="*/ 1951 h 10000"/>
              <a:gd name="connsiteX19" fmla="*/ 7002 w 10000"/>
              <a:gd name="connsiteY19" fmla="*/ 1951 h 10000"/>
              <a:gd name="connsiteX20" fmla="*/ 6427 w 10000"/>
              <a:gd name="connsiteY20" fmla="*/ 1951 h 10000"/>
              <a:gd name="connsiteX21" fmla="*/ 5853 w 10000"/>
              <a:gd name="connsiteY21" fmla="*/ 2232 h 10000"/>
              <a:gd name="connsiteX22" fmla="*/ 4991 w 10000"/>
              <a:gd name="connsiteY22" fmla="*/ 2509 h 10000"/>
              <a:gd name="connsiteX23" fmla="*/ 4147 w 10000"/>
              <a:gd name="connsiteY23" fmla="*/ 2509 h 10000"/>
              <a:gd name="connsiteX24" fmla="*/ 3285 w 10000"/>
              <a:gd name="connsiteY24" fmla="*/ 2788 h 10000"/>
              <a:gd name="connsiteX25" fmla="*/ 2280 w 10000"/>
              <a:gd name="connsiteY25" fmla="*/ 3066 h 10000"/>
              <a:gd name="connsiteX26" fmla="*/ 1418 w 10000"/>
              <a:gd name="connsiteY26" fmla="*/ 3066 h 10000"/>
              <a:gd name="connsiteX27" fmla="*/ 575 w 10000"/>
              <a:gd name="connsiteY27" fmla="*/ 3345 h 10000"/>
              <a:gd name="connsiteX28" fmla="*/ 0 w 10000"/>
              <a:gd name="connsiteY28" fmla="*/ 3345 h 10000"/>
              <a:gd name="connsiteX29" fmla="*/ 0 w 10000"/>
              <a:gd name="connsiteY29" fmla="*/ 2232 h 10000"/>
              <a:gd name="connsiteX30" fmla="*/ 575 w 10000"/>
              <a:gd name="connsiteY30" fmla="*/ 2232 h 10000"/>
              <a:gd name="connsiteX31" fmla="*/ 1275 w 10000"/>
              <a:gd name="connsiteY31" fmla="*/ 1951 h 10000"/>
              <a:gd name="connsiteX32" fmla="*/ 2136 w 10000"/>
              <a:gd name="connsiteY32" fmla="*/ 1951 h 10000"/>
              <a:gd name="connsiteX33" fmla="*/ 3142 w 10000"/>
              <a:gd name="connsiteY33" fmla="*/ 1671 h 10000"/>
              <a:gd name="connsiteX34" fmla="*/ 4004 w 10000"/>
              <a:gd name="connsiteY34" fmla="*/ 1394 h 10000"/>
              <a:gd name="connsiteX35" fmla="*/ 4847 w 10000"/>
              <a:gd name="connsiteY35" fmla="*/ 1394 h 10000"/>
              <a:gd name="connsiteX36" fmla="*/ 5566 w 10000"/>
              <a:gd name="connsiteY36" fmla="*/ 1114 h 10000"/>
              <a:gd name="connsiteX37" fmla="*/ 6284 w 10000"/>
              <a:gd name="connsiteY37" fmla="*/ 838 h 10000"/>
              <a:gd name="connsiteX38" fmla="*/ 6715 w 10000"/>
              <a:gd name="connsiteY38" fmla="*/ 838 h 10000"/>
              <a:gd name="connsiteX39" fmla="*/ 7145 w 10000"/>
              <a:gd name="connsiteY39" fmla="*/ 558 h 10000"/>
              <a:gd name="connsiteX40" fmla="*/ 7433 w 10000"/>
              <a:gd name="connsiteY40" fmla="*/ 279 h 10000"/>
              <a:gd name="connsiteX41" fmla="*/ 7702 w 10000"/>
              <a:gd name="connsiteY41" fmla="*/ 279 h 10000"/>
              <a:gd name="connsiteX42" fmla="*/ 7989 w 10000"/>
              <a:gd name="connsiteY42" fmla="*/ 0 h 10000"/>
              <a:gd name="connsiteX43" fmla="*/ 8133 w 10000"/>
              <a:gd name="connsiteY43" fmla="*/ 0 h 10000"/>
              <a:gd name="connsiteX44" fmla="*/ 8276 w 10000"/>
              <a:gd name="connsiteY44" fmla="*/ 0 h 10000"/>
              <a:gd name="connsiteX45" fmla="*/ 8420 w 10000"/>
              <a:gd name="connsiteY45" fmla="*/ 279 h 10000"/>
              <a:gd name="connsiteX46" fmla="*/ 8707 w 10000"/>
              <a:gd name="connsiteY46" fmla="*/ 279 h 10000"/>
              <a:gd name="connsiteX47" fmla="*/ 8995 w 10000"/>
              <a:gd name="connsiteY47" fmla="*/ 558 h 10000"/>
              <a:gd name="connsiteX48" fmla="*/ 9282 w 10000"/>
              <a:gd name="connsiteY48" fmla="*/ 1114 h 10000"/>
              <a:gd name="connsiteX49" fmla="*/ 9569 w 10000"/>
              <a:gd name="connsiteY49" fmla="*/ 1394 h 10000"/>
              <a:gd name="connsiteX50" fmla="*/ 9856 w 10000"/>
              <a:gd name="connsiteY50" fmla="*/ 1671 h 10000"/>
              <a:gd name="connsiteX51" fmla="*/ 10000 w 10000"/>
              <a:gd name="connsiteY51" fmla="*/ 1951 h 10000"/>
              <a:gd name="connsiteX52" fmla="*/ 10000 w 10000"/>
              <a:gd name="connsiteY52" fmla="*/ 1951 h 10000"/>
              <a:gd name="connsiteX53" fmla="*/ 10000 w 10000"/>
              <a:gd name="connsiteY53" fmla="*/ 2509 h 10000"/>
              <a:gd name="connsiteX54" fmla="*/ 9713 w 10000"/>
              <a:gd name="connsiteY54" fmla="*/ 2788 h 10000"/>
              <a:gd name="connsiteX55" fmla="*/ 9713 w 10000"/>
              <a:gd name="connsiteY55" fmla="*/ 3066 h 10000"/>
              <a:gd name="connsiteX56" fmla="*/ 9569 w 10000"/>
              <a:gd name="connsiteY56" fmla="*/ 3345 h 10000"/>
              <a:gd name="connsiteX57" fmla="*/ 9569 w 10000"/>
              <a:gd name="connsiteY57" fmla="*/ 3623 h 10000"/>
              <a:gd name="connsiteX58" fmla="*/ 9425 w 10000"/>
              <a:gd name="connsiteY58" fmla="*/ 4145 h 10000"/>
              <a:gd name="connsiteX59" fmla="*/ 9282 w 10000"/>
              <a:gd name="connsiteY59" fmla="*/ 4704 h 10000"/>
              <a:gd name="connsiteX60" fmla="*/ 9282 w 10000"/>
              <a:gd name="connsiteY60" fmla="*/ 5263 h 10000"/>
              <a:gd name="connsiteX61" fmla="*/ 9138 w 10000"/>
              <a:gd name="connsiteY61" fmla="*/ 6096 h 10000"/>
              <a:gd name="connsiteX62" fmla="*/ 8995 w 10000"/>
              <a:gd name="connsiteY62" fmla="*/ 6934 h 10000"/>
              <a:gd name="connsiteX63" fmla="*/ 8995 w 10000"/>
              <a:gd name="connsiteY63" fmla="*/ 6934 h 10000"/>
              <a:gd name="connsiteX0" fmla="*/ 8995 w 10000"/>
              <a:gd name="connsiteY0" fmla="*/ 6934 h 9442"/>
              <a:gd name="connsiteX1" fmla="*/ 8851 w 10000"/>
              <a:gd name="connsiteY1" fmla="*/ 8049 h 9442"/>
              <a:gd name="connsiteX2" fmla="*/ 8851 w 10000"/>
              <a:gd name="connsiteY2" fmla="*/ 8606 h 9442"/>
              <a:gd name="connsiteX3" fmla="*/ 8707 w 10000"/>
              <a:gd name="connsiteY3" fmla="*/ 9442 h 9442"/>
              <a:gd name="connsiteX4" fmla="*/ 7576 w 10000"/>
              <a:gd name="connsiteY4" fmla="*/ 8606 h 9442"/>
              <a:gd name="connsiteX5" fmla="*/ 7702 w 10000"/>
              <a:gd name="connsiteY5" fmla="*/ 8049 h 9442"/>
              <a:gd name="connsiteX6" fmla="*/ 7702 w 10000"/>
              <a:gd name="connsiteY6" fmla="*/ 7490 h 9442"/>
              <a:gd name="connsiteX7" fmla="*/ 7846 w 10000"/>
              <a:gd name="connsiteY7" fmla="*/ 6934 h 9442"/>
              <a:gd name="connsiteX8" fmla="*/ 7989 w 10000"/>
              <a:gd name="connsiteY8" fmla="*/ 5540 h 9442"/>
              <a:gd name="connsiteX9" fmla="*/ 8133 w 10000"/>
              <a:gd name="connsiteY9" fmla="*/ 4426 h 9442"/>
              <a:gd name="connsiteX10" fmla="*/ 8133 w 10000"/>
              <a:gd name="connsiteY10" fmla="*/ 3623 h 9442"/>
              <a:gd name="connsiteX11" fmla="*/ 8133 w 10000"/>
              <a:gd name="connsiteY11" fmla="*/ 3066 h 9442"/>
              <a:gd name="connsiteX12" fmla="*/ 8133 w 10000"/>
              <a:gd name="connsiteY12" fmla="*/ 2788 h 9442"/>
              <a:gd name="connsiteX13" fmla="*/ 8133 w 10000"/>
              <a:gd name="connsiteY13" fmla="*/ 2509 h 9442"/>
              <a:gd name="connsiteX14" fmla="*/ 7989 w 10000"/>
              <a:gd name="connsiteY14" fmla="*/ 2232 h 9442"/>
              <a:gd name="connsiteX15" fmla="*/ 7846 w 10000"/>
              <a:gd name="connsiteY15" fmla="*/ 1951 h 9442"/>
              <a:gd name="connsiteX16" fmla="*/ 7702 w 10000"/>
              <a:gd name="connsiteY16" fmla="*/ 1951 h 9442"/>
              <a:gd name="connsiteX17" fmla="*/ 7289 w 10000"/>
              <a:gd name="connsiteY17" fmla="*/ 1951 h 9442"/>
              <a:gd name="connsiteX18" fmla="*/ 7002 w 10000"/>
              <a:gd name="connsiteY18" fmla="*/ 1951 h 9442"/>
              <a:gd name="connsiteX19" fmla="*/ 6427 w 10000"/>
              <a:gd name="connsiteY19" fmla="*/ 1951 h 9442"/>
              <a:gd name="connsiteX20" fmla="*/ 5853 w 10000"/>
              <a:gd name="connsiteY20" fmla="*/ 2232 h 9442"/>
              <a:gd name="connsiteX21" fmla="*/ 4991 w 10000"/>
              <a:gd name="connsiteY21" fmla="*/ 2509 h 9442"/>
              <a:gd name="connsiteX22" fmla="*/ 4147 w 10000"/>
              <a:gd name="connsiteY22" fmla="*/ 2509 h 9442"/>
              <a:gd name="connsiteX23" fmla="*/ 3285 w 10000"/>
              <a:gd name="connsiteY23" fmla="*/ 2788 h 9442"/>
              <a:gd name="connsiteX24" fmla="*/ 2280 w 10000"/>
              <a:gd name="connsiteY24" fmla="*/ 3066 h 9442"/>
              <a:gd name="connsiteX25" fmla="*/ 1418 w 10000"/>
              <a:gd name="connsiteY25" fmla="*/ 3066 h 9442"/>
              <a:gd name="connsiteX26" fmla="*/ 575 w 10000"/>
              <a:gd name="connsiteY26" fmla="*/ 3345 h 9442"/>
              <a:gd name="connsiteX27" fmla="*/ 0 w 10000"/>
              <a:gd name="connsiteY27" fmla="*/ 3345 h 9442"/>
              <a:gd name="connsiteX28" fmla="*/ 0 w 10000"/>
              <a:gd name="connsiteY28" fmla="*/ 2232 h 9442"/>
              <a:gd name="connsiteX29" fmla="*/ 575 w 10000"/>
              <a:gd name="connsiteY29" fmla="*/ 2232 h 9442"/>
              <a:gd name="connsiteX30" fmla="*/ 1275 w 10000"/>
              <a:gd name="connsiteY30" fmla="*/ 1951 h 9442"/>
              <a:gd name="connsiteX31" fmla="*/ 2136 w 10000"/>
              <a:gd name="connsiteY31" fmla="*/ 1951 h 9442"/>
              <a:gd name="connsiteX32" fmla="*/ 3142 w 10000"/>
              <a:gd name="connsiteY32" fmla="*/ 1671 h 9442"/>
              <a:gd name="connsiteX33" fmla="*/ 4004 w 10000"/>
              <a:gd name="connsiteY33" fmla="*/ 1394 h 9442"/>
              <a:gd name="connsiteX34" fmla="*/ 4847 w 10000"/>
              <a:gd name="connsiteY34" fmla="*/ 1394 h 9442"/>
              <a:gd name="connsiteX35" fmla="*/ 5566 w 10000"/>
              <a:gd name="connsiteY35" fmla="*/ 1114 h 9442"/>
              <a:gd name="connsiteX36" fmla="*/ 6284 w 10000"/>
              <a:gd name="connsiteY36" fmla="*/ 838 h 9442"/>
              <a:gd name="connsiteX37" fmla="*/ 6715 w 10000"/>
              <a:gd name="connsiteY37" fmla="*/ 838 h 9442"/>
              <a:gd name="connsiteX38" fmla="*/ 7145 w 10000"/>
              <a:gd name="connsiteY38" fmla="*/ 558 h 9442"/>
              <a:gd name="connsiteX39" fmla="*/ 7433 w 10000"/>
              <a:gd name="connsiteY39" fmla="*/ 279 h 9442"/>
              <a:gd name="connsiteX40" fmla="*/ 7702 w 10000"/>
              <a:gd name="connsiteY40" fmla="*/ 279 h 9442"/>
              <a:gd name="connsiteX41" fmla="*/ 7989 w 10000"/>
              <a:gd name="connsiteY41" fmla="*/ 0 h 9442"/>
              <a:gd name="connsiteX42" fmla="*/ 8133 w 10000"/>
              <a:gd name="connsiteY42" fmla="*/ 0 h 9442"/>
              <a:gd name="connsiteX43" fmla="*/ 8276 w 10000"/>
              <a:gd name="connsiteY43" fmla="*/ 0 h 9442"/>
              <a:gd name="connsiteX44" fmla="*/ 8420 w 10000"/>
              <a:gd name="connsiteY44" fmla="*/ 279 h 9442"/>
              <a:gd name="connsiteX45" fmla="*/ 8707 w 10000"/>
              <a:gd name="connsiteY45" fmla="*/ 279 h 9442"/>
              <a:gd name="connsiteX46" fmla="*/ 8995 w 10000"/>
              <a:gd name="connsiteY46" fmla="*/ 558 h 9442"/>
              <a:gd name="connsiteX47" fmla="*/ 9282 w 10000"/>
              <a:gd name="connsiteY47" fmla="*/ 1114 h 9442"/>
              <a:gd name="connsiteX48" fmla="*/ 9569 w 10000"/>
              <a:gd name="connsiteY48" fmla="*/ 1394 h 9442"/>
              <a:gd name="connsiteX49" fmla="*/ 9856 w 10000"/>
              <a:gd name="connsiteY49" fmla="*/ 1671 h 9442"/>
              <a:gd name="connsiteX50" fmla="*/ 10000 w 10000"/>
              <a:gd name="connsiteY50" fmla="*/ 1951 h 9442"/>
              <a:gd name="connsiteX51" fmla="*/ 10000 w 10000"/>
              <a:gd name="connsiteY51" fmla="*/ 1951 h 9442"/>
              <a:gd name="connsiteX52" fmla="*/ 10000 w 10000"/>
              <a:gd name="connsiteY52" fmla="*/ 2509 h 9442"/>
              <a:gd name="connsiteX53" fmla="*/ 9713 w 10000"/>
              <a:gd name="connsiteY53" fmla="*/ 2788 h 9442"/>
              <a:gd name="connsiteX54" fmla="*/ 9713 w 10000"/>
              <a:gd name="connsiteY54" fmla="*/ 3066 h 9442"/>
              <a:gd name="connsiteX55" fmla="*/ 9569 w 10000"/>
              <a:gd name="connsiteY55" fmla="*/ 3345 h 9442"/>
              <a:gd name="connsiteX56" fmla="*/ 9569 w 10000"/>
              <a:gd name="connsiteY56" fmla="*/ 3623 h 9442"/>
              <a:gd name="connsiteX57" fmla="*/ 9425 w 10000"/>
              <a:gd name="connsiteY57" fmla="*/ 4145 h 9442"/>
              <a:gd name="connsiteX58" fmla="*/ 9282 w 10000"/>
              <a:gd name="connsiteY58" fmla="*/ 4704 h 9442"/>
              <a:gd name="connsiteX59" fmla="*/ 9282 w 10000"/>
              <a:gd name="connsiteY59" fmla="*/ 5263 h 9442"/>
              <a:gd name="connsiteX60" fmla="*/ 9138 w 10000"/>
              <a:gd name="connsiteY60" fmla="*/ 6096 h 9442"/>
              <a:gd name="connsiteX61" fmla="*/ 8995 w 10000"/>
              <a:gd name="connsiteY61" fmla="*/ 6934 h 9442"/>
              <a:gd name="connsiteX62" fmla="*/ 8995 w 10000"/>
              <a:gd name="connsiteY62" fmla="*/ 6934 h 9442"/>
              <a:gd name="connsiteX0" fmla="*/ 8995 w 10000"/>
              <a:gd name="connsiteY0" fmla="*/ 7344 h 9115"/>
              <a:gd name="connsiteX1" fmla="*/ 8851 w 10000"/>
              <a:gd name="connsiteY1" fmla="*/ 8525 h 9115"/>
              <a:gd name="connsiteX2" fmla="*/ 8851 w 10000"/>
              <a:gd name="connsiteY2" fmla="*/ 9115 h 9115"/>
              <a:gd name="connsiteX3" fmla="*/ 7576 w 10000"/>
              <a:gd name="connsiteY3" fmla="*/ 9115 h 9115"/>
              <a:gd name="connsiteX4" fmla="*/ 7702 w 10000"/>
              <a:gd name="connsiteY4" fmla="*/ 8525 h 9115"/>
              <a:gd name="connsiteX5" fmla="*/ 7702 w 10000"/>
              <a:gd name="connsiteY5" fmla="*/ 7933 h 9115"/>
              <a:gd name="connsiteX6" fmla="*/ 7846 w 10000"/>
              <a:gd name="connsiteY6" fmla="*/ 7344 h 9115"/>
              <a:gd name="connsiteX7" fmla="*/ 7989 w 10000"/>
              <a:gd name="connsiteY7" fmla="*/ 5867 h 9115"/>
              <a:gd name="connsiteX8" fmla="*/ 8133 w 10000"/>
              <a:gd name="connsiteY8" fmla="*/ 4688 h 9115"/>
              <a:gd name="connsiteX9" fmla="*/ 8133 w 10000"/>
              <a:gd name="connsiteY9" fmla="*/ 3837 h 9115"/>
              <a:gd name="connsiteX10" fmla="*/ 8133 w 10000"/>
              <a:gd name="connsiteY10" fmla="*/ 3247 h 9115"/>
              <a:gd name="connsiteX11" fmla="*/ 8133 w 10000"/>
              <a:gd name="connsiteY11" fmla="*/ 2953 h 9115"/>
              <a:gd name="connsiteX12" fmla="*/ 8133 w 10000"/>
              <a:gd name="connsiteY12" fmla="*/ 2657 h 9115"/>
              <a:gd name="connsiteX13" fmla="*/ 7989 w 10000"/>
              <a:gd name="connsiteY13" fmla="*/ 2364 h 9115"/>
              <a:gd name="connsiteX14" fmla="*/ 7846 w 10000"/>
              <a:gd name="connsiteY14" fmla="*/ 2066 h 9115"/>
              <a:gd name="connsiteX15" fmla="*/ 7702 w 10000"/>
              <a:gd name="connsiteY15" fmla="*/ 2066 h 9115"/>
              <a:gd name="connsiteX16" fmla="*/ 7289 w 10000"/>
              <a:gd name="connsiteY16" fmla="*/ 2066 h 9115"/>
              <a:gd name="connsiteX17" fmla="*/ 7002 w 10000"/>
              <a:gd name="connsiteY17" fmla="*/ 2066 h 9115"/>
              <a:gd name="connsiteX18" fmla="*/ 6427 w 10000"/>
              <a:gd name="connsiteY18" fmla="*/ 2066 h 9115"/>
              <a:gd name="connsiteX19" fmla="*/ 5853 w 10000"/>
              <a:gd name="connsiteY19" fmla="*/ 2364 h 9115"/>
              <a:gd name="connsiteX20" fmla="*/ 4991 w 10000"/>
              <a:gd name="connsiteY20" fmla="*/ 2657 h 9115"/>
              <a:gd name="connsiteX21" fmla="*/ 4147 w 10000"/>
              <a:gd name="connsiteY21" fmla="*/ 2657 h 9115"/>
              <a:gd name="connsiteX22" fmla="*/ 3285 w 10000"/>
              <a:gd name="connsiteY22" fmla="*/ 2953 h 9115"/>
              <a:gd name="connsiteX23" fmla="*/ 2280 w 10000"/>
              <a:gd name="connsiteY23" fmla="*/ 3247 h 9115"/>
              <a:gd name="connsiteX24" fmla="*/ 1418 w 10000"/>
              <a:gd name="connsiteY24" fmla="*/ 3247 h 9115"/>
              <a:gd name="connsiteX25" fmla="*/ 575 w 10000"/>
              <a:gd name="connsiteY25" fmla="*/ 3543 h 9115"/>
              <a:gd name="connsiteX26" fmla="*/ 0 w 10000"/>
              <a:gd name="connsiteY26" fmla="*/ 3543 h 9115"/>
              <a:gd name="connsiteX27" fmla="*/ 0 w 10000"/>
              <a:gd name="connsiteY27" fmla="*/ 2364 h 9115"/>
              <a:gd name="connsiteX28" fmla="*/ 575 w 10000"/>
              <a:gd name="connsiteY28" fmla="*/ 2364 h 9115"/>
              <a:gd name="connsiteX29" fmla="*/ 1275 w 10000"/>
              <a:gd name="connsiteY29" fmla="*/ 2066 h 9115"/>
              <a:gd name="connsiteX30" fmla="*/ 2136 w 10000"/>
              <a:gd name="connsiteY30" fmla="*/ 2066 h 9115"/>
              <a:gd name="connsiteX31" fmla="*/ 3142 w 10000"/>
              <a:gd name="connsiteY31" fmla="*/ 1770 h 9115"/>
              <a:gd name="connsiteX32" fmla="*/ 4004 w 10000"/>
              <a:gd name="connsiteY32" fmla="*/ 1476 h 9115"/>
              <a:gd name="connsiteX33" fmla="*/ 4847 w 10000"/>
              <a:gd name="connsiteY33" fmla="*/ 1476 h 9115"/>
              <a:gd name="connsiteX34" fmla="*/ 5566 w 10000"/>
              <a:gd name="connsiteY34" fmla="*/ 1180 h 9115"/>
              <a:gd name="connsiteX35" fmla="*/ 6284 w 10000"/>
              <a:gd name="connsiteY35" fmla="*/ 888 h 9115"/>
              <a:gd name="connsiteX36" fmla="*/ 6715 w 10000"/>
              <a:gd name="connsiteY36" fmla="*/ 888 h 9115"/>
              <a:gd name="connsiteX37" fmla="*/ 7145 w 10000"/>
              <a:gd name="connsiteY37" fmla="*/ 591 h 9115"/>
              <a:gd name="connsiteX38" fmla="*/ 7433 w 10000"/>
              <a:gd name="connsiteY38" fmla="*/ 295 h 9115"/>
              <a:gd name="connsiteX39" fmla="*/ 7702 w 10000"/>
              <a:gd name="connsiteY39" fmla="*/ 295 h 9115"/>
              <a:gd name="connsiteX40" fmla="*/ 7989 w 10000"/>
              <a:gd name="connsiteY40" fmla="*/ 0 h 9115"/>
              <a:gd name="connsiteX41" fmla="*/ 8133 w 10000"/>
              <a:gd name="connsiteY41" fmla="*/ 0 h 9115"/>
              <a:gd name="connsiteX42" fmla="*/ 8276 w 10000"/>
              <a:gd name="connsiteY42" fmla="*/ 0 h 9115"/>
              <a:gd name="connsiteX43" fmla="*/ 8420 w 10000"/>
              <a:gd name="connsiteY43" fmla="*/ 295 h 9115"/>
              <a:gd name="connsiteX44" fmla="*/ 8707 w 10000"/>
              <a:gd name="connsiteY44" fmla="*/ 295 h 9115"/>
              <a:gd name="connsiteX45" fmla="*/ 8995 w 10000"/>
              <a:gd name="connsiteY45" fmla="*/ 591 h 9115"/>
              <a:gd name="connsiteX46" fmla="*/ 9282 w 10000"/>
              <a:gd name="connsiteY46" fmla="*/ 1180 h 9115"/>
              <a:gd name="connsiteX47" fmla="*/ 9569 w 10000"/>
              <a:gd name="connsiteY47" fmla="*/ 1476 h 9115"/>
              <a:gd name="connsiteX48" fmla="*/ 9856 w 10000"/>
              <a:gd name="connsiteY48" fmla="*/ 1770 h 9115"/>
              <a:gd name="connsiteX49" fmla="*/ 10000 w 10000"/>
              <a:gd name="connsiteY49" fmla="*/ 2066 h 9115"/>
              <a:gd name="connsiteX50" fmla="*/ 10000 w 10000"/>
              <a:gd name="connsiteY50" fmla="*/ 2066 h 9115"/>
              <a:gd name="connsiteX51" fmla="*/ 10000 w 10000"/>
              <a:gd name="connsiteY51" fmla="*/ 2657 h 9115"/>
              <a:gd name="connsiteX52" fmla="*/ 9713 w 10000"/>
              <a:gd name="connsiteY52" fmla="*/ 2953 h 9115"/>
              <a:gd name="connsiteX53" fmla="*/ 9713 w 10000"/>
              <a:gd name="connsiteY53" fmla="*/ 3247 h 9115"/>
              <a:gd name="connsiteX54" fmla="*/ 9569 w 10000"/>
              <a:gd name="connsiteY54" fmla="*/ 3543 h 9115"/>
              <a:gd name="connsiteX55" fmla="*/ 9569 w 10000"/>
              <a:gd name="connsiteY55" fmla="*/ 3837 h 9115"/>
              <a:gd name="connsiteX56" fmla="*/ 9425 w 10000"/>
              <a:gd name="connsiteY56" fmla="*/ 4390 h 9115"/>
              <a:gd name="connsiteX57" fmla="*/ 9282 w 10000"/>
              <a:gd name="connsiteY57" fmla="*/ 4982 h 9115"/>
              <a:gd name="connsiteX58" fmla="*/ 9282 w 10000"/>
              <a:gd name="connsiteY58" fmla="*/ 5574 h 9115"/>
              <a:gd name="connsiteX59" fmla="*/ 9138 w 10000"/>
              <a:gd name="connsiteY59" fmla="*/ 6456 h 9115"/>
              <a:gd name="connsiteX60" fmla="*/ 8995 w 10000"/>
              <a:gd name="connsiteY60" fmla="*/ 7344 h 9115"/>
              <a:gd name="connsiteX61" fmla="*/ 8995 w 10000"/>
              <a:gd name="connsiteY61" fmla="*/ 7344 h 9115"/>
              <a:gd name="connsiteX0" fmla="*/ 8995 w 10000"/>
              <a:gd name="connsiteY0" fmla="*/ 8057 h 10000"/>
              <a:gd name="connsiteX1" fmla="*/ 8851 w 10000"/>
              <a:gd name="connsiteY1" fmla="*/ 9353 h 10000"/>
              <a:gd name="connsiteX2" fmla="*/ 7576 w 10000"/>
              <a:gd name="connsiteY2" fmla="*/ 10000 h 10000"/>
              <a:gd name="connsiteX3" fmla="*/ 7702 w 10000"/>
              <a:gd name="connsiteY3" fmla="*/ 9353 h 10000"/>
              <a:gd name="connsiteX4" fmla="*/ 7702 w 10000"/>
              <a:gd name="connsiteY4" fmla="*/ 8703 h 10000"/>
              <a:gd name="connsiteX5" fmla="*/ 7846 w 10000"/>
              <a:gd name="connsiteY5" fmla="*/ 8057 h 10000"/>
              <a:gd name="connsiteX6" fmla="*/ 7989 w 10000"/>
              <a:gd name="connsiteY6" fmla="*/ 6437 h 10000"/>
              <a:gd name="connsiteX7" fmla="*/ 8133 w 10000"/>
              <a:gd name="connsiteY7" fmla="*/ 5143 h 10000"/>
              <a:gd name="connsiteX8" fmla="*/ 8133 w 10000"/>
              <a:gd name="connsiteY8" fmla="*/ 4210 h 10000"/>
              <a:gd name="connsiteX9" fmla="*/ 8133 w 10000"/>
              <a:gd name="connsiteY9" fmla="*/ 3562 h 10000"/>
              <a:gd name="connsiteX10" fmla="*/ 8133 w 10000"/>
              <a:gd name="connsiteY10" fmla="*/ 3240 h 10000"/>
              <a:gd name="connsiteX11" fmla="*/ 8133 w 10000"/>
              <a:gd name="connsiteY11" fmla="*/ 2915 h 10000"/>
              <a:gd name="connsiteX12" fmla="*/ 7989 w 10000"/>
              <a:gd name="connsiteY12" fmla="*/ 2594 h 10000"/>
              <a:gd name="connsiteX13" fmla="*/ 7846 w 10000"/>
              <a:gd name="connsiteY13" fmla="*/ 2267 h 10000"/>
              <a:gd name="connsiteX14" fmla="*/ 7702 w 10000"/>
              <a:gd name="connsiteY14" fmla="*/ 2267 h 10000"/>
              <a:gd name="connsiteX15" fmla="*/ 7289 w 10000"/>
              <a:gd name="connsiteY15" fmla="*/ 2267 h 10000"/>
              <a:gd name="connsiteX16" fmla="*/ 7002 w 10000"/>
              <a:gd name="connsiteY16" fmla="*/ 2267 h 10000"/>
              <a:gd name="connsiteX17" fmla="*/ 6427 w 10000"/>
              <a:gd name="connsiteY17" fmla="*/ 2267 h 10000"/>
              <a:gd name="connsiteX18" fmla="*/ 5853 w 10000"/>
              <a:gd name="connsiteY18" fmla="*/ 2594 h 10000"/>
              <a:gd name="connsiteX19" fmla="*/ 4991 w 10000"/>
              <a:gd name="connsiteY19" fmla="*/ 2915 h 10000"/>
              <a:gd name="connsiteX20" fmla="*/ 4147 w 10000"/>
              <a:gd name="connsiteY20" fmla="*/ 2915 h 10000"/>
              <a:gd name="connsiteX21" fmla="*/ 3285 w 10000"/>
              <a:gd name="connsiteY21" fmla="*/ 3240 h 10000"/>
              <a:gd name="connsiteX22" fmla="*/ 2280 w 10000"/>
              <a:gd name="connsiteY22" fmla="*/ 3562 h 10000"/>
              <a:gd name="connsiteX23" fmla="*/ 1418 w 10000"/>
              <a:gd name="connsiteY23" fmla="*/ 3562 h 10000"/>
              <a:gd name="connsiteX24" fmla="*/ 575 w 10000"/>
              <a:gd name="connsiteY24" fmla="*/ 3887 h 10000"/>
              <a:gd name="connsiteX25" fmla="*/ 0 w 10000"/>
              <a:gd name="connsiteY25" fmla="*/ 3887 h 10000"/>
              <a:gd name="connsiteX26" fmla="*/ 0 w 10000"/>
              <a:gd name="connsiteY26" fmla="*/ 2594 h 10000"/>
              <a:gd name="connsiteX27" fmla="*/ 575 w 10000"/>
              <a:gd name="connsiteY27" fmla="*/ 2594 h 10000"/>
              <a:gd name="connsiteX28" fmla="*/ 1275 w 10000"/>
              <a:gd name="connsiteY28" fmla="*/ 2267 h 10000"/>
              <a:gd name="connsiteX29" fmla="*/ 2136 w 10000"/>
              <a:gd name="connsiteY29" fmla="*/ 2267 h 10000"/>
              <a:gd name="connsiteX30" fmla="*/ 3142 w 10000"/>
              <a:gd name="connsiteY30" fmla="*/ 1942 h 10000"/>
              <a:gd name="connsiteX31" fmla="*/ 4004 w 10000"/>
              <a:gd name="connsiteY31" fmla="*/ 1619 h 10000"/>
              <a:gd name="connsiteX32" fmla="*/ 4847 w 10000"/>
              <a:gd name="connsiteY32" fmla="*/ 1619 h 10000"/>
              <a:gd name="connsiteX33" fmla="*/ 5566 w 10000"/>
              <a:gd name="connsiteY33" fmla="*/ 1295 h 10000"/>
              <a:gd name="connsiteX34" fmla="*/ 6284 w 10000"/>
              <a:gd name="connsiteY34" fmla="*/ 974 h 10000"/>
              <a:gd name="connsiteX35" fmla="*/ 6715 w 10000"/>
              <a:gd name="connsiteY35" fmla="*/ 974 h 10000"/>
              <a:gd name="connsiteX36" fmla="*/ 7145 w 10000"/>
              <a:gd name="connsiteY36" fmla="*/ 648 h 10000"/>
              <a:gd name="connsiteX37" fmla="*/ 7433 w 10000"/>
              <a:gd name="connsiteY37" fmla="*/ 324 h 10000"/>
              <a:gd name="connsiteX38" fmla="*/ 7702 w 10000"/>
              <a:gd name="connsiteY38" fmla="*/ 324 h 10000"/>
              <a:gd name="connsiteX39" fmla="*/ 7989 w 10000"/>
              <a:gd name="connsiteY39" fmla="*/ 0 h 10000"/>
              <a:gd name="connsiteX40" fmla="*/ 8133 w 10000"/>
              <a:gd name="connsiteY40" fmla="*/ 0 h 10000"/>
              <a:gd name="connsiteX41" fmla="*/ 8276 w 10000"/>
              <a:gd name="connsiteY41" fmla="*/ 0 h 10000"/>
              <a:gd name="connsiteX42" fmla="*/ 8420 w 10000"/>
              <a:gd name="connsiteY42" fmla="*/ 324 h 10000"/>
              <a:gd name="connsiteX43" fmla="*/ 8707 w 10000"/>
              <a:gd name="connsiteY43" fmla="*/ 324 h 10000"/>
              <a:gd name="connsiteX44" fmla="*/ 8995 w 10000"/>
              <a:gd name="connsiteY44" fmla="*/ 648 h 10000"/>
              <a:gd name="connsiteX45" fmla="*/ 9282 w 10000"/>
              <a:gd name="connsiteY45" fmla="*/ 1295 h 10000"/>
              <a:gd name="connsiteX46" fmla="*/ 9569 w 10000"/>
              <a:gd name="connsiteY46" fmla="*/ 1619 h 10000"/>
              <a:gd name="connsiteX47" fmla="*/ 9856 w 10000"/>
              <a:gd name="connsiteY47" fmla="*/ 1942 h 10000"/>
              <a:gd name="connsiteX48" fmla="*/ 10000 w 10000"/>
              <a:gd name="connsiteY48" fmla="*/ 2267 h 10000"/>
              <a:gd name="connsiteX49" fmla="*/ 10000 w 10000"/>
              <a:gd name="connsiteY49" fmla="*/ 2267 h 10000"/>
              <a:gd name="connsiteX50" fmla="*/ 10000 w 10000"/>
              <a:gd name="connsiteY50" fmla="*/ 2915 h 10000"/>
              <a:gd name="connsiteX51" fmla="*/ 9713 w 10000"/>
              <a:gd name="connsiteY51" fmla="*/ 3240 h 10000"/>
              <a:gd name="connsiteX52" fmla="*/ 9713 w 10000"/>
              <a:gd name="connsiteY52" fmla="*/ 3562 h 10000"/>
              <a:gd name="connsiteX53" fmla="*/ 9569 w 10000"/>
              <a:gd name="connsiteY53" fmla="*/ 3887 h 10000"/>
              <a:gd name="connsiteX54" fmla="*/ 9569 w 10000"/>
              <a:gd name="connsiteY54" fmla="*/ 4210 h 10000"/>
              <a:gd name="connsiteX55" fmla="*/ 9425 w 10000"/>
              <a:gd name="connsiteY55" fmla="*/ 4816 h 10000"/>
              <a:gd name="connsiteX56" fmla="*/ 9282 w 10000"/>
              <a:gd name="connsiteY56" fmla="*/ 5466 h 10000"/>
              <a:gd name="connsiteX57" fmla="*/ 9282 w 10000"/>
              <a:gd name="connsiteY57" fmla="*/ 6115 h 10000"/>
              <a:gd name="connsiteX58" fmla="*/ 9138 w 10000"/>
              <a:gd name="connsiteY58" fmla="*/ 7083 h 10000"/>
              <a:gd name="connsiteX59" fmla="*/ 8995 w 10000"/>
              <a:gd name="connsiteY59" fmla="*/ 8057 h 10000"/>
              <a:gd name="connsiteX60" fmla="*/ 8995 w 10000"/>
              <a:gd name="connsiteY60" fmla="*/ 8057 h 10000"/>
              <a:gd name="connsiteX0" fmla="*/ 8995 w 10000"/>
              <a:gd name="connsiteY0" fmla="*/ 8057 h 9353"/>
              <a:gd name="connsiteX1" fmla="*/ 8851 w 10000"/>
              <a:gd name="connsiteY1" fmla="*/ 9353 h 9353"/>
              <a:gd name="connsiteX2" fmla="*/ 7702 w 10000"/>
              <a:gd name="connsiteY2" fmla="*/ 9353 h 9353"/>
              <a:gd name="connsiteX3" fmla="*/ 7702 w 10000"/>
              <a:gd name="connsiteY3" fmla="*/ 8703 h 9353"/>
              <a:gd name="connsiteX4" fmla="*/ 7846 w 10000"/>
              <a:gd name="connsiteY4" fmla="*/ 8057 h 9353"/>
              <a:gd name="connsiteX5" fmla="*/ 7989 w 10000"/>
              <a:gd name="connsiteY5" fmla="*/ 6437 h 9353"/>
              <a:gd name="connsiteX6" fmla="*/ 8133 w 10000"/>
              <a:gd name="connsiteY6" fmla="*/ 5143 h 9353"/>
              <a:gd name="connsiteX7" fmla="*/ 8133 w 10000"/>
              <a:gd name="connsiteY7" fmla="*/ 4210 h 9353"/>
              <a:gd name="connsiteX8" fmla="*/ 8133 w 10000"/>
              <a:gd name="connsiteY8" fmla="*/ 3562 h 9353"/>
              <a:gd name="connsiteX9" fmla="*/ 8133 w 10000"/>
              <a:gd name="connsiteY9" fmla="*/ 3240 h 9353"/>
              <a:gd name="connsiteX10" fmla="*/ 8133 w 10000"/>
              <a:gd name="connsiteY10" fmla="*/ 2915 h 9353"/>
              <a:gd name="connsiteX11" fmla="*/ 7989 w 10000"/>
              <a:gd name="connsiteY11" fmla="*/ 2594 h 9353"/>
              <a:gd name="connsiteX12" fmla="*/ 7846 w 10000"/>
              <a:gd name="connsiteY12" fmla="*/ 2267 h 9353"/>
              <a:gd name="connsiteX13" fmla="*/ 7702 w 10000"/>
              <a:gd name="connsiteY13" fmla="*/ 2267 h 9353"/>
              <a:gd name="connsiteX14" fmla="*/ 7289 w 10000"/>
              <a:gd name="connsiteY14" fmla="*/ 2267 h 9353"/>
              <a:gd name="connsiteX15" fmla="*/ 7002 w 10000"/>
              <a:gd name="connsiteY15" fmla="*/ 2267 h 9353"/>
              <a:gd name="connsiteX16" fmla="*/ 6427 w 10000"/>
              <a:gd name="connsiteY16" fmla="*/ 2267 h 9353"/>
              <a:gd name="connsiteX17" fmla="*/ 5853 w 10000"/>
              <a:gd name="connsiteY17" fmla="*/ 2594 h 9353"/>
              <a:gd name="connsiteX18" fmla="*/ 4991 w 10000"/>
              <a:gd name="connsiteY18" fmla="*/ 2915 h 9353"/>
              <a:gd name="connsiteX19" fmla="*/ 4147 w 10000"/>
              <a:gd name="connsiteY19" fmla="*/ 2915 h 9353"/>
              <a:gd name="connsiteX20" fmla="*/ 3285 w 10000"/>
              <a:gd name="connsiteY20" fmla="*/ 3240 h 9353"/>
              <a:gd name="connsiteX21" fmla="*/ 2280 w 10000"/>
              <a:gd name="connsiteY21" fmla="*/ 3562 h 9353"/>
              <a:gd name="connsiteX22" fmla="*/ 1418 w 10000"/>
              <a:gd name="connsiteY22" fmla="*/ 3562 h 9353"/>
              <a:gd name="connsiteX23" fmla="*/ 575 w 10000"/>
              <a:gd name="connsiteY23" fmla="*/ 3887 h 9353"/>
              <a:gd name="connsiteX24" fmla="*/ 0 w 10000"/>
              <a:gd name="connsiteY24" fmla="*/ 3887 h 9353"/>
              <a:gd name="connsiteX25" fmla="*/ 0 w 10000"/>
              <a:gd name="connsiteY25" fmla="*/ 2594 h 9353"/>
              <a:gd name="connsiteX26" fmla="*/ 575 w 10000"/>
              <a:gd name="connsiteY26" fmla="*/ 2594 h 9353"/>
              <a:gd name="connsiteX27" fmla="*/ 1275 w 10000"/>
              <a:gd name="connsiteY27" fmla="*/ 2267 h 9353"/>
              <a:gd name="connsiteX28" fmla="*/ 2136 w 10000"/>
              <a:gd name="connsiteY28" fmla="*/ 2267 h 9353"/>
              <a:gd name="connsiteX29" fmla="*/ 3142 w 10000"/>
              <a:gd name="connsiteY29" fmla="*/ 1942 h 9353"/>
              <a:gd name="connsiteX30" fmla="*/ 4004 w 10000"/>
              <a:gd name="connsiteY30" fmla="*/ 1619 h 9353"/>
              <a:gd name="connsiteX31" fmla="*/ 4847 w 10000"/>
              <a:gd name="connsiteY31" fmla="*/ 1619 h 9353"/>
              <a:gd name="connsiteX32" fmla="*/ 5566 w 10000"/>
              <a:gd name="connsiteY32" fmla="*/ 1295 h 9353"/>
              <a:gd name="connsiteX33" fmla="*/ 6284 w 10000"/>
              <a:gd name="connsiteY33" fmla="*/ 974 h 9353"/>
              <a:gd name="connsiteX34" fmla="*/ 6715 w 10000"/>
              <a:gd name="connsiteY34" fmla="*/ 974 h 9353"/>
              <a:gd name="connsiteX35" fmla="*/ 7145 w 10000"/>
              <a:gd name="connsiteY35" fmla="*/ 648 h 9353"/>
              <a:gd name="connsiteX36" fmla="*/ 7433 w 10000"/>
              <a:gd name="connsiteY36" fmla="*/ 324 h 9353"/>
              <a:gd name="connsiteX37" fmla="*/ 7702 w 10000"/>
              <a:gd name="connsiteY37" fmla="*/ 324 h 9353"/>
              <a:gd name="connsiteX38" fmla="*/ 7989 w 10000"/>
              <a:gd name="connsiteY38" fmla="*/ 0 h 9353"/>
              <a:gd name="connsiteX39" fmla="*/ 8133 w 10000"/>
              <a:gd name="connsiteY39" fmla="*/ 0 h 9353"/>
              <a:gd name="connsiteX40" fmla="*/ 8276 w 10000"/>
              <a:gd name="connsiteY40" fmla="*/ 0 h 9353"/>
              <a:gd name="connsiteX41" fmla="*/ 8420 w 10000"/>
              <a:gd name="connsiteY41" fmla="*/ 324 h 9353"/>
              <a:gd name="connsiteX42" fmla="*/ 8707 w 10000"/>
              <a:gd name="connsiteY42" fmla="*/ 324 h 9353"/>
              <a:gd name="connsiteX43" fmla="*/ 8995 w 10000"/>
              <a:gd name="connsiteY43" fmla="*/ 648 h 9353"/>
              <a:gd name="connsiteX44" fmla="*/ 9282 w 10000"/>
              <a:gd name="connsiteY44" fmla="*/ 1295 h 9353"/>
              <a:gd name="connsiteX45" fmla="*/ 9569 w 10000"/>
              <a:gd name="connsiteY45" fmla="*/ 1619 h 9353"/>
              <a:gd name="connsiteX46" fmla="*/ 9856 w 10000"/>
              <a:gd name="connsiteY46" fmla="*/ 1942 h 9353"/>
              <a:gd name="connsiteX47" fmla="*/ 10000 w 10000"/>
              <a:gd name="connsiteY47" fmla="*/ 2267 h 9353"/>
              <a:gd name="connsiteX48" fmla="*/ 10000 w 10000"/>
              <a:gd name="connsiteY48" fmla="*/ 2267 h 9353"/>
              <a:gd name="connsiteX49" fmla="*/ 10000 w 10000"/>
              <a:gd name="connsiteY49" fmla="*/ 2915 h 9353"/>
              <a:gd name="connsiteX50" fmla="*/ 9713 w 10000"/>
              <a:gd name="connsiteY50" fmla="*/ 3240 h 9353"/>
              <a:gd name="connsiteX51" fmla="*/ 9713 w 10000"/>
              <a:gd name="connsiteY51" fmla="*/ 3562 h 9353"/>
              <a:gd name="connsiteX52" fmla="*/ 9569 w 10000"/>
              <a:gd name="connsiteY52" fmla="*/ 3887 h 9353"/>
              <a:gd name="connsiteX53" fmla="*/ 9569 w 10000"/>
              <a:gd name="connsiteY53" fmla="*/ 4210 h 9353"/>
              <a:gd name="connsiteX54" fmla="*/ 9425 w 10000"/>
              <a:gd name="connsiteY54" fmla="*/ 4816 h 9353"/>
              <a:gd name="connsiteX55" fmla="*/ 9282 w 10000"/>
              <a:gd name="connsiteY55" fmla="*/ 5466 h 9353"/>
              <a:gd name="connsiteX56" fmla="*/ 9282 w 10000"/>
              <a:gd name="connsiteY56" fmla="*/ 6115 h 9353"/>
              <a:gd name="connsiteX57" fmla="*/ 9138 w 10000"/>
              <a:gd name="connsiteY57" fmla="*/ 7083 h 9353"/>
              <a:gd name="connsiteX58" fmla="*/ 8995 w 10000"/>
              <a:gd name="connsiteY58" fmla="*/ 8057 h 9353"/>
              <a:gd name="connsiteX59" fmla="*/ 8995 w 10000"/>
              <a:gd name="connsiteY59" fmla="*/ 8057 h 9353"/>
              <a:gd name="connsiteX0" fmla="*/ 8995 w 10000"/>
              <a:gd name="connsiteY0" fmla="*/ 8614 h 10000"/>
              <a:gd name="connsiteX1" fmla="*/ 8851 w 10000"/>
              <a:gd name="connsiteY1" fmla="*/ 10000 h 10000"/>
              <a:gd name="connsiteX2" fmla="*/ 7702 w 10000"/>
              <a:gd name="connsiteY2" fmla="*/ 9305 h 10000"/>
              <a:gd name="connsiteX3" fmla="*/ 7846 w 10000"/>
              <a:gd name="connsiteY3" fmla="*/ 8614 h 10000"/>
              <a:gd name="connsiteX4" fmla="*/ 7989 w 10000"/>
              <a:gd name="connsiteY4" fmla="*/ 6882 h 10000"/>
              <a:gd name="connsiteX5" fmla="*/ 8133 w 10000"/>
              <a:gd name="connsiteY5" fmla="*/ 5499 h 10000"/>
              <a:gd name="connsiteX6" fmla="*/ 8133 w 10000"/>
              <a:gd name="connsiteY6" fmla="*/ 4501 h 10000"/>
              <a:gd name="connsiteX7" fmla="*/ 8133 w 10000"/>
              <a:gd name="connsiteY7" fmla="*/ 3808 h 10000"/>
              <a:gd name="connsiteX8" fmla="*/ 8133 w 10000"/>
              <a:gd name="connsiteY8" fmla="*/ 3464 h 10000"/>
              <a:gd name="connsiteX9" fmla="*/ 8133 w 10000"/>
              <a:gd name="connsiteY9" fmla="*/ 3117 h 10000"/>
              <a:gd name="connsiteX10" fmla="*/ 7989 w 10000"/>
              <a:gd name="connsiteY10" fmla="*/ 2773 h 10000"/>
              <a:gd name="connsiteX11" fmla="*/ 7846 w 10000"/>
              <a:gd name="connsiteY11" fmla="*/ 2424 h 10000"/>
              <a:gd name="connsiteX12" fmla="*/ 7702 w 10000"/>
              <a:gd name="connsiteY12" fmla="*/ 2424 h 10000"/>
              <a:gd name="connsiteX13" fmla="*/ 7289 w 10000"/>
              <a:gd name="connsiteY13" fmla="*/ 2424 h 10000"/>
              <a:gd name="connsiteX14" fmla="*/ 7002 w 10000"/>
              <a:gd name="connsiteY14" fmla="*/ 2424 h 10000"/>
              <a:gd name="connsiteX15" fmla="*/ 6427 w 10000"/>
              <a:gd name="connsiteY15" fmla="*/ 2424 h 10000"/>
              <a:gd name="connsiteX16" fmla="*/ 5853 w 10000"/>
              <a:gd name="connsiteY16" fmla="*/ 2773 h 10000"/>
              <a:gd name="connsiteX17" fmla="*/ 4991 w 10000"/>
              <a:gd name="connsiteY17" fmla="*/ 3117 h 10000"/>
              <a:gd name="connsiteX18" fmla="*/ 4147 w 10000"/>
              <a:gd name="connsiteY18" fmla="*/ 3117 h 10000"/>
              <a:gd name="connsiteX19" fmla="*/ 3285 w 10000"/>
              <a:gd name="connsiteY19" fmla="*/ 3464 h 10000"/>
              <a:gd name="connsiteX20" fmla="*/ 2280 w 10000"/>
              <a:gd name="connsiteY20" fmla="*/ 3808 h 10000"/>
              <a:gd name="connsiteX21" fmla="*/ 1418 w 10000"/>
              <a:gd name="connsiteY21" fmla="*/ 3808 h 10000"/>
              <a:gd name="connsiteX22" fmla="*/ 575 w 10000"/>
              <a:gd name="connsiteY22" fmla="*/ 4156 h 10000"/>
              <a:gd name="connsiteX23" fmla="*/ 0 w 10000"/>
              <a:gd name="connsiteY23" fmla="*/ 4156 h 10000"/>
              <a:gd name="connsiteX24" fmla="*/ 0 w 10000"/>
              <a:gd name="connsiteY24" fmla="*/ 2773 h 10000"/>
              <a:gd name="connsiteX25" fmla="*/ 575 w 10000"/>
              <a:gd name="connsiteY25" fmla="*/ 2773 h 10000"/>
              <a:gd name="connsiteX26" fmla="*/ 1275 w 10000"/>
              <a:gd name="connsiteY26" fmla="*/ 2424 h 10000"/>
              <a:gd name="connsiteX27" fmla="*/ 2136 w 10000"/>
              <a:gd name="connsiteY27" fmla="*/ 2424 h 10000"/>
              <a:gd name="connsiteX28" fmla="*/ 3142 w 10000"/>
              <a:gd name="connsiteY28" fmla="*/ 2076 h 10000"/>
              <a:gd name="connsiteX29" fmla="*/ 4004 w 10000"/>
              <a:gd name="connsiteY29" fmla="*/ 1731 h 10000"/>
              <a:gd name="connsiteX30" fmla="*/ 4847 w 10000"/>
              <a:gd name="connsiteY30" fmla="*/ 1731 h 10000"/>
              <a:gd name="connsiteX31" fmla="*/ 5566 w 10000"/>
              <a:gd name="connsiteY31" fmla="*/ 1385 h 10000"/>
              <a:gd name="connsiteX32" fmla="*/ 6284 w 10000"/>
              <a:gd name="connsiteY32" fmla="*/ 1041 h 10000"/>
              <a:gd name="connsiteX33" fmla="*/ 6715 w 10000"/>
              <a:gd name="connsiteY33" fmla="*/ 1041 h 10000"/>
              <a:gd name="connsiteX34" fmla="*/ 7145 w 10000"/>
              <a:gd name="connsiteY34" fmla="*/ 693 h 10000"/>
              <a:gd name="connsiteX35" fmla="*/ 7433 w 10000"/>
              <a:gd name="connsiteY35" fmla="*/ 346 h 10000"/>
              <a:gd name="connsiteX36" fmla="*/ 7702 w 10000"/>
              <a:gd name="connsiteY36" fmla="*/ 346 h 10000"/>
              <a:gd name="connsiteX37" fmla="*/ 7989 w 10000"/>
              <a:gd name="connsiteY37" fmla="*/ 0 h 10000"/>
              <a:gd name="connsiteX38" fmla="*/ 8133 w 10000"/>
              <a:gd name="connsiteY38" fmla="*/ 0 h 10000"/>
              <a:gd name="connsiteX39" fmla="*/ 8276 w 10000"/>
              <a:gd name="connsiteY39" fmla="*/ 0 h 10000"/>
              <a:gd name="connsiteX40" fmla="*/ 8420 w 10000"/>
              <a:gd name="connsiteY40" fmla="*/ 346 h 10000"/>
              <a:gd name="connsiteX41" fmla="*/ 8707 w 10000"/>
              <a:gd name="connsiteY41" fmla="*/ 346 h 10000"/>
              <a:gd name="connsiteX42" fmla="*/ 8995 w 10000"/>
              <a:gd name="connsiteY42" fmla="*/ 693 h 10000"/>
              <a:gd name="connsiteX43" fmla="*/ 9282 w 10000"/>
              <a:gd name="connsiteY43" fmla="*/ 1385 h 10000"/>
              <a:gd name="connsiteX44" fmla="*/ 9569 w 10000"/>
              <a:gd name="connsiteY44" fmla="*/ 1731 h 10000"/>
              <a:gd name="connsiteX45" fmla="*/ 9856 w 10000"/>
              <a:gd name="connsiteY45" fmla="*/ 2076 h 10000"/>
              <a:gd name="connsiteX46" fmla="*/ 10000 w 10000"/>
              <a:gd name="connsiteY46" fmla="*/ 2424 h 10000"/>
              <a:gd name="connsiteX47" fmla="*/ 10000 w 10000"/>
              <a:gd name="connsiteY47" fmla="*/ 2424 h 10000"/>
              <a:gd name="connsiteX48" fmla="*/ 10000 w 10000"/>
              <a:gd name="connsiteY48" fmla="*/ 3117 h 10000"/>
              <a:gd name="connsiteX49" fmla="*/ 9713 w 10000"/>
              <a:gd name="connsiteY49" fmla="*/ 3464 h 10000"/>
              <a:gd name="connsiteX50" fmla="*/ 9713 w 10000"/>
              <a:gd name="connsiteY50" fmla="*/ 3808 h 10000"/>
              <a:gd name="connsiteX51" fmla="*/ 9569 w 10000"/>
              <a:gd name="connsiteY51" fmla="*/ 4156 h 10000"/>
              <a:gd name="connsiteX52" fmla="*/ 9569 w 10000"/>
              <a:gd name="connsiteY52" fmla="*/ 4501 h 10000"/>
              <a:gd name="connsiteX53" fmla="*/ 9425 w 10000"/>
              <a:gd name="connsiteY53" fmla="*/ 5149 h 10000"/>
              <a:gd name="connsiteX54" fmla="*/ 9282 w 10000"/>
              <a:gd name="connsiteY54" fmla="*/ 5844 h 10000"/>
              <a:gd name="connsiteX55" fmla="*/ 9282 w 10000"/>
              <a:gd name="connsiteY55" fmla="*/ 6538 h 10000"/>
              <a:gd name="connsiteX56" fmla="*/ 9138 w 10000"/>
              <a:gd name="connsiteY56" fmla="*/ 7573 h 10000"/>
              <a:gd name="connsiteX57" fmla="*/ 8995 w 10000"/>
              <a:gd name="connsiteY57" fmla="*/ 8614 h 10000"/>
              <a:gd name="connsiteX58" fmla="*/ 8995 w 10000"/>
              <a:gd name="connsiteY58" fmla="*/ 8614 h 10000"/>
              <a:gd name="connsiteX0" fmla="*/ 8995 w 10000"/>
              <a:gd name="connsiteY0" fmla="*/ 8614 h 10000"/>
              <a:gd name="connsiteX1" fmla="*/ 8851 w 10000"/>
              <a:gd name="connsiteY1" fmla="*/ 10000 h 10000"/>
              <a:gd name="connsiteX2" fmla="*/ 7846 w 10000"/>
              <a:gd name="connsiteY2" fmla="*/ 8614 h 10000"/>
              <a:gd name="connsiteX3" fmla="*/ 7989 w 10000"/>
              <a:gd name="connsiteY3" fmla="*/ 6882 h 10000"/>
              <a:gd name="connsiteX4" fmla="*/ 8133 w 10000"/>
              <a:gd name="connsiteY4" fmla="*/ 5499 h 10000"/>
              <a:gd name="connsiteX5" fmla="*/ 8133 w 10000"/>
              <a:gd name="connsiteY5" fmla="*/ 4501 h 10000"/>
              <a:gd name="connsiteX6" fmla="*/ 8133 w 10000"/>
              <a:gd name="connsiteY6" fmla="*/ 3808 h 10000"/>
              <a:gd name="connsiteX7" fmla="*/ 8133 w 10000"/>
              <a:gd name="connsiteY7" fmla="*/ 3464 h 10000"/>
              <a:gd name="connsiteX8" fmla="*/ 8133 w 10000"/>
              <a:gd name="connsiteY8" fmla="*/ 3117 h 10000"/>
              <a:gd name="connsiteX9" fmla="*/ 7989 w 10000"/>
              <a:gd name="connsiteY9" fmla="*/ 2773 h 10000"/>
              <a:gd name="connsiteX10" fmla="*/ 7846 w 10000"/>
              <a:gd name="connsiteY10" fmla="*/ 2424 h 10000"/>
              <a:gd name="connsiteX11" fmla="*/ 7702 w 10000"/>
              <a:gd name="connsiteY11" fmla="*/ 2424 h 10000"/>
              <a:gd name="connsiteX12" fmla="*/ 7289 w 10000"/>
              <a:gd name="connsiteY12" fmla="*/ 2424 h 10000"/>
              <a:gd name="connsiteX13" fmla="*/ 7002 w 10000"/>
              <a:gd name="connsiteY13" fmla="*/ 2424 h 10000"/>
              <a:gd name="connsiteX14" fmla="*/ 6427 w 10000"/>
              <a:gd name="connsiteY14" fmla="*/ 2424 h 10000"/>
              <a:gd name="connsiteX15" fmla="*/ 5853 w 10000"/>
              <a:gd name="connsiteY15" fmla="*/ 2773 h 10000"/>
              <a:gd name="connsiteX16" fmla="*/ 4991 w 10000"/>
              <a:gd name="connsiteY16" fmla="*/ 3117 h 10000"/>
              <a:gd name="connsiteX17" fmla="*/ 4147 w 10000"/>
              <a:gd name="connsiteY17" fmla="*/ 3117 h 10000"/>
              <a:gd name="connsiteX18" fmla="*/ 3285 w 10000"/>
              <a:gd name="connsiteY18" fmla="*/ 3464 h 10000"/>
              <a:gd name="connsiteX19" fmla="*/ 2280 w 10000"/>
              <a:gd name="connsiteY19" fmla="*/ 3808 h 10000"/>
              <a:gd name="connsiteX20" fmla="*/ 1418 w 10000"/>
              <a:gd name="connsiteY20" fmla="*/ 3808 h 10000"/>
              <a:gd name="connsiteX21" fmla="*/ 575 w 10000"/>
              <a:gd name="connsiteY21" fmla="*/ 4156 h 10000"/>
              <a:gd name="connsiteX22" fmla="*/ 0 w 10000"/>
              <a:gd name="connsiteY22" fmla="*/ 4156 h 10000"/>
              <a:gd name="connsiteX23" fmla="*/ 0 w 10000"/>
              <a:gd name="connsiteY23" fmla="*/ 2773 h 10000"/>
              <a:gd name="connsiteX24" fmla="*/ 575 w 10000"/>
              <a:gd name="connsiteY24" fmla="*/ 2773 h 10000"/>
              <a:gd name="connsiteX25" fmla="*/ 1275 w 10000"/>
              <a:gd name="connsiteY25" fmla="*/ 2424 h 10000"/>
              <a:gd name="connsiteX26" fmla="*/ 2136 w 10000"/>
              <a:gd name="connsiteY26" fmla="*/ 2424 h 10000"/>
              <a:gd name="connsiteX27" fmla="*/ 3142 w 10000"/>
              <a:gd name="connsiteY27" fmla="*/ 2076 h 10000"/>
              <a:gd name="connsiteX28" fmla="*/ 4004 w 10000"/>
              <a:gd name="connsiteY28" fmla="*/ 1731 h 10000"/>
              <a:gd name="connsiteX29" fmla="*/ 4847 w 10000"/>
              <a:gd name="connsiteY29" fmla="*/ 1731 h 10000"/>
              <a:gd name="connsiteX30" fmla="*/ 5566 w 10000"/>
              <a:gd name="connsiteY30" fmla="*/ 1385 h 10000"/>
              <a:gd name="connsiteX31" fmla="*/ 6284 w 10000"/>
              <a:gd name="connsiteY31" fmla="*/ 1041 h 10000"/>
              <a:gd name="connsiteX32" fmla="*/ 6715 w 10000"/>
              <a:gd name="connsiteY32" fmla="*/ 1041 h 10000"/>
              <a:gd name="connsiteX33" fmla="*/ 7145 w 10000"/>
              <a:gd name="connsiteY33" fmla="*/ 693 h 10000"/>
              <a:gd name="connsiteX34" fmla="*/ 7433 w 10000"/>
              <a:gd name="connsiteY34" fmla="*/ 346 h 10000"/>
              <a:gd name="connsiteX35" fmla="*/ 7702 w 10000"/>
              <a:gd name="connsiteY35" fmla="*/ 346 h 10000"/>
              <a:gd name="connsiteX36" fmla="*/ 7989 w 10000"/>
              <a:gd name="connsiteY36" fmla="*/ 0 h 10000"/>
              <a:gd name="connsiteX37" fmla="*/ 8133 w 10000"/>
              <a:gd name="connsiteY37" fmla="*/ 0 h 10000"/>
              <a:gd name="connsiteX38" fmla="*/ 8276 w 10000"/>
              <a:gd name="connsiteY38" fmla="*/ 0 h 10000"/>
              <a:gd name="connsiteX39" fmla="*/ 8420 w 10000"/>
              <a:gd name="connsiteY39" fmla="*/ 346 h 10000"/>
              <a:gd name="connsiteX40" fmla="*/ 8707 w 10000"/>
              <a:gd name="connsiteY40" fmla="*/ 346 h 10000"/>
              <a:gd name="connsiteX41" fmla="*/ 8995 w 10000"/>
              <a:gd name="connsiteY41" fmla="*/ 693 h 10000"/>
              <a:gd name="connsiteX42" fmla="*/ 9282 w 10000"/>
              <a:gd name="connsiteY42" fmla="*/ 1385 h 10000"/>
              <a:gd name="connsiteX43" fmla="*/ 9569 w 10000"/>
              <a:gd name="connsiteY43" fmla="*/ 1731 h 10000"/>
              <a:gd name="connsiteX44" fmla="*/ 9856 w 10000"/>
              <a:gd name="connsiteY44" fmla="*/ 2076 h 10000"/>
              <a:gd name="connsiteX45" fmla="*/ 10000 w 10000"/>
              <a:gd name="connsiteY45" fmla="*/ 2424 h 10000"/>
              <a:gd name="connsiteX46" fmla="*/ 10000 w 10000"/>
              <a:gd name="connsiteY46" fmla="*/ 2424 h 10000"/>
              <a:gd name="connsiteX47" fmla="*/ 10000 w 10000"/>
              <a:gd name="connsiteY47" fmla="*/ 3117 h 10000"/>
              <a:gd name="connsiteX48" fmla="*/ 9713 w 10000"/>
              <a:gd name="connsiteY48" fmla="*/ 3464 h 10000"/>
              <a:gd name="connsiteX49" fmla="*/ 9713 w 10000"/>
              <a:gd name="connsiteY49" fmla="*/ 3808 h 10000"/>
              <a:gd name="connsiteX50" fmla="*/ 9569 w 10000"/>
              <a:gd name="connsiteY50" fmla="*/ 4156 h 10000"/>
              <a:gd name="connsiteX51" fmla="*/ 9569 w 10000"/>
              <a:gd name="connsiteY51" fmla="*/ 4501 h 10000"/>
              <a:gd name="connsiteX52" fmla="*/ 9425 w 10000"/>
              <a:gd name="connsiteY52" fmla="*/ 5149 h 10000"/>
              <a:gd name="connsiteX53" fmla="*/ 9282 w 10000"/>
              <a:gd name="connsiteY53" fmla="*/ 5844 h 10000"/>
              <a:gd name="connsiteX54" fmla="*/ 9282 w 10000"/>
              <a:gd name="connsiteY54" fmla="*/ 6538 h 10000"/>
              <a:gd name="connsiteX55" fmla="*/ 9138 w 10000"/>
              <a:gd name="connsiteY55" fmla="*/ 7573 h 10000"/>
              <a:gd name="connsiteX56" fmla="*/ 8995 w 10000"/>
              <a:gd name="connsiteY56" fmla="*/ 8614 h 10000"/>
              <a:gd name="connsiteX57" fmla="*/ 8995 w 10000"/>
              <a:gd name="connsiteY57" fmla="*/ 8614 h 10000"/>
              <a:gd name="connsiteX0" fmla="*/ 8995 w 10000"/>
              <a:gd name="connsiteY0" fmla="*/ 8614 h 8614"/>
              <a:gd name="connsiteX1" fmla="*/ 7846 w 10000"/>
              <a:gd name="connsiteY1" fmla="*/ 8614 h 8614"/>
              <a:gd name="connsiteX2" fmla="*/ 7989 w 10000"/>
              <a:gd name="connsiteY2" fmla="*/ 6882 h 8614"/>
              <a:gd name="connsiteX3" fmla="*/ 8133 w 10000"/>
              <a:gd name="connsiteY3" fmla="*/ 5499 h 8614"/>
              <a:gd name="connsiteX4" fmla="*/ 8133 w 10000"/>
              <a:gd name="connsiteY4" fmla="*/ 4501 h 8614"/>
              <a:gd name="connsiteX5" fmla="*/ 8133 w 10000"/>
              <a:gd name="connsiteY5" fmla="*/ 3808 h 8614"/>
              <a:gd name="connsiteX6" fmla="*/ 8133 w 10000"/>
              <a:gd name="connsiteY6" fmla="*/ 3464 h 8614"/>
              <a:gd name="connsiteX7" fmla="*/ 8133 w 10000"/>
              <a:gd name="connsiteY7" fmla="*/ 3117 h 8614"/>
              <a:gd name="connsiteX8" fmla="*/ 7989 w 10000"/>
              <a:gd name="connsiteY8" fmla="*/ 2773 h 8614"/>
              <a:gd name="connsiteX9" fmla="*/ 7846 w 10000"/>
              <a:gd name="connsiteY9" fmla="*/ 2424 h 8614"/>
              <a:gd name="connsiteX10" fmla="*/ 7702 w 10000"/>
              <a:gd name="connsiteY10" fmla="*/ 2424 h 8614"/>
              <a:gd name="connsiteX11" fmla="*/ 7289 w 10000"/>
              <a:gd name="connsiteY11" fmla="*/ 2424 h 8614"/>
              <a:gd name="connsiteX12" fmla="*/ 7002 w 10000"/>
              <a:gd name="connsiteY12" fmla="*/ 2424 h 8614"/>
              <a:gd name="connsiteX13" fmla="*/ 6427 w 10000"/>
              <a:gd name="connsiteY13" fmla="*/ 2424 h 8614"/>
              <a:gd name="connsiteX14" fmla="*/ 5853 w 10000"/>
              <a:gd name="connsiteY14" fmla="*/ 2773 h 8614"/>
              <a:gd name="connsiteX15" fmla="*/ 4991 w 10000"/>
              <a:gd name="connsiteY15" fmla="*/ 3117 h 8614"/>
              <a:gd name="connsiteX16" fmla="*/ 4147 w 10000"/>
              <a:gd name="connsiteY16" fmla="*/ 3117 h 8614"/>
              <a:gd name="connsiteX17" fmla="*/ 3285 w 10000"/>
              <a:gd name="connsiteY17" fmla="*/ 3464 h 8614"/>
              <a:gd name="connsiteX18" fmla="*/ 2280 w 10000"/>
              <a:gd name="connsiteY18" fmla="*/ 3808 h 8614"/>
              <a:gd name="connsiteX19" fmla="*/ 1418 w 10000"/>
              <a:gd name="connsiteY19" fmla="*/ 3808 h 8614"/>
              <a:gd name="connsiteX20" fmla="*/ 575 w 10000"/>
              <a:gd name="connsiteY20" fmla="*/ 4156 h 8614"/>
              <a:gd name="connsiteX21" fmla="*/ 0 w 10000"/>
              <a:gd name="connsiteY21" fmla="*/ 4156 h 8614"/>
              <a:gd name="connsiteX22" fmla="*/ 0 w 10000"/>
              <a:gd name="connsiteY22" fmla="*/ 2773 h 8614"/>
              <a:gd name="connsiteX23" fmla="*/ 575 w 10000"/>
              <a:gd name="connsiteY23" fmla="*/ 2773 h 8614"/>
              <a:gd name="connsiteX24" fmla="*/ 1275 w 10000"/>
              <a:gd name="connsiteY24" fmla="*/ 2424 h 8614"/>
              <a:gd name="connsiteX25" fmla="*/ 2136 w 10000"/>
              <a:gd name="connsiteY25" fmla="*/ 2424 h 8614"/>
              <a:gd name="connsiteX26" fmla="*/ 3142 w 10000"/>
              <a:gd name="connsiteY26" fmla="*/ 2076 h 8614"/>
              <a:gd name="connsiteX27" fmla="*/ 4004 w 10000"/>
              <a:gd name="connsiteY27" fmla="*/ 1731 h 8614"/>
              <a:gd name="connsiteX28" fmla="*/ 4847 w 10000"/>
              <a:gd name="connsiteY28" fmla="*/ 1731 h 8614"/>
              <a:gd name="connsiteX29" fmla="*/ 5566 w 10000"/>
              <a:gd name="connsiteY29" fmla="*/ 1385 h 8614"/>
              <a:gd name="connsiteX30" fmla="*/ 6284 w 10000"/>
              <a:gd name="connsiteY30" fmla="*/ 1041 h 8614"/>
              <a:gd name="connsiteX31" fmla="*/ 6715 w 10000"/>
              <a:gd name="connsiteY31" fmla="*/ 1041 h 8614"/>
              <a:gd name="connsiteX32" fmla="*/ 7145 w 10000"/>
              <a:gd name="connsiteY32" fmla="*/ 693 h 8614"/>
              <a:gd name="connsiteX33" fmla="*/ 7433 w 10000"/>
              <a:gd name="connsiteY33" fmla="*/ 346 h 8614"/>
              <a:gd name="connsiteX34" fmla="*/ 7702 w 10000"/>
              <a:gd name="connsiteY34" fmla="*/ 346 h 8614"/>
              <a:gd name="connsiteX35" fmla="*/ 7989 w 10000"/>
              <a:gd name="connsiteY35" fmla="*/ 0 h 8614"/>
              <a:gd name="connsiteX36" fmla="*/ 8133 w 10000"/>
              <a:gd name="connsiteY36" fmla="*/ 0 h 8614"/>
              <a:gd name="connsiteX37" fmla="*/ 8276 w 10000"/>
              <a:gd name="connsiteY37" fmla="*/ 0 h 8614"/>
              <a:gd name="connsiteX38" fmla="*/ 8420 w 10000"/>
              <a:gd name="connsiteY38" fmla="*/ 346 h 8614"/>
              <a:gd name="connsiteX39" fmla="*/ 8707 w 10000"/>
              <a:gd name="connsiteY39" fmla="*/ 346 h 8614"/>
              <a:gd name="connsiteX40" fmla="*/ 8995 w 10000"/>
              <a:gd name="connsiteY40" fmla="*/ 693 h 8614"/>
              <a:gd name="connsiteX41" fmla="*/ 9282 w 10000"/>
              <a:gd name="connsiteY41" fmla="*/ 1385 h 8614"/>
              <a:gd name="connsiteX42" fmla="*/ 9569 w 10000"/>
              <a:gd name="connsiteY42" fmla="*/ 1731 h 8614"/>
              <a:gd name="connsiteX43" fmla="*/ 9856 w 10000"/>
              <a:gd name="connsiteY43" fmla="*/ 2076 h 8614"/>
              <a:gd name="connsiteX44" fmla="*/ 10000 w 10000"/>
              <a:gd name="connsiteY44" fmla="*/ 2424 h 8614"/>
              <a:gd name="connsiteX45" fmla="*/ 10000 w 10000"/>
              <a:gd name="connsiteY45" fmla="*/ 2424 h 8614"/>
              <a:gd name="connsiteX46" fmla="*/ 10000 w 10000"/>
              <a:gd name="connsiteY46" fmla="*/ 3117 h 8614"/>
              <a:gd name="connsiteX47" fmla="*/ 9713 w 10000"/>
              <a:gd name="connsiteY47" fmla="*/ 3464 h 8614"/>
              <a:gd name="connsiteX48" fmla="*/ 9713 w 10000"/>
              <a:gd name="connsiteY48" fmla="*/ 3808 h 8614"/>
              <a:gd name="connsiteX49" fmla="*/ 9569 w 10000"/>
              <a:gd name="connsiteY49" fmla="*/ 4156 h 8614"/>
              <a:gd name="connsiteX50" fmla="*/ 9569 w 10000"/>
              <a:gd name="connsiteY50" fmla="*/ 4501 h 8614"/>
              <a:gd name="connsiteX51" fmla="*/ 9425 w 10000"/>
              <a:gd name="connsiteY51" fmla="*/ 5149 h 8614"/>
              <a:gd name="connsiteX52" fmla="*/ 9282 w 10000"/>
              <a:gd name="connsiteY52" fmla="*/ 5844 h 8614"/>
              <a:gd name="connsiteX53" fmla="*/ 9282 w 10000"/>
              <a:gd name="connsiteY53" fmla="*/ 6538 h 8614"/>
              <a:gd name="connsiteX54" fmla="*/ 9138 w 10000"/>
              <a:gd name="connsiteY54" fmla="*/ 7573 h 8614"/>
              <a:gd name="connsiteX55" fmla="*/ 8995 w 10000"/>
              <a:gd name="connsiteY55" fmla="*/ 8614 h 8614"/>
              <a:gd name="connsiteX56" fmla="*/ 8995 w 10000"/>
              <a:gd name="connsiteY56" fmla="*/ 8614 h 8614"/>
              <a:gd name="connsiteX0" fmla="*/ 8995 w 10000"/>
              <a:gd name="connsiteY0" fmla="*/ 10000 h 10000"/>
              <a:gd name="connsiteX1" fmla="*/ 7846 w 10000"/>
              <a:gd name="connsiteY1" fmla="*/ 10000 h 10000"/>
              <a:gd name="connsiteX2" fmla="*/ 7989 w 10000"/>
              <a:gd name="connsiteY2" fmla="*/ 7989 h 10000"/>
              <a:gd name="connsiteX3" fmla="*/ 8133 w 10000"/>
              <a:gd name="connsiteY3" fmla="*/ 6384 h 10000"/>
              <a:gd name="connsiteX4" fmla="*/ 8133 w 10000"/>
              <a:gd name="connsiteY4" fmla="*/ 5225 h 10000"/>
              <a:gd name="connsiteX5" fmla="*/ 8133 w 10000"/>
              <a:gd name="connsiteY5" fmla="*/ 4421 h 10000"/>
              <a:gd name="connsiteX6" fmla="*/ 8133 w 10000"/>
              <a:gd name="connsiteY6" fmla="*/ 4021 h 10000"/>
              <a:gd name="connsiteX7" fmla="*/ 8133 w 10000"/>
              <a:gd name="connsiteY7" fmla="*/ 3619 h 10000"/>
              <a:gd name="connsiteX8" fmla="*/ 7989 w 10000"/>
              <a:gd name="connsiteY8" fmla="*/ 3219 h 10000"/>
              <a:gd name="connsiteX9" fmla="*/ 7846 w 10000"/>
              <a:gd name="connsiteY9" fmla="*/ 2814 h 10000"/>
              <a:gd name="connsiteX10" fmla="*/ 7702 w 10000"/>
              <a:gd name="connsiteY10" fmla="*/ 2814 h 10000"/>
              <a:gd name="connsiteX11" fmla="*/ 7289 w 10000"/>
              <a:gd name="connsiteY11" fmla="*/ 2814 h 10000"/>
              <a:gd name="connsiteX12" fmla="*/ 7002 w 10000"/>
              <a:gd name="connsiteY12" fmla="*/ 2814 h 10000"/>
              <a:gd name="connsiteX13" fmla="*/ 6427 w 10000"/>
              <a:gd name="connsiteY13" fmla="*/ 2814 h 10000"/>
              <a:gd name="connsiteX14" fmla="*/ 5853 w 10000"/>
              <a:gd name="connsiteY14" fmla="*/ 3219 h 10000"/>
              <a:gd name="connsiteX15" fmla="*/ 4991 w 10000"/>
              <a:gd name="connsiteY15" fmla="*/ 3619 h 10000"/>
              <a:gd name="connsiteX16" fmla="*/ 4147 w 10000"/>
              <a:gd name="connsiteY16" fmla="*/ 3619 h 10000"/>
              <a:gd name="connsiteX17" fmla="*/ 3285 w 10000"/>
              <a:gd name="connsiteY17" fmla="*/ 4021 h 10000"/>
              <a:gd name="connsiteX18" fmla="*/ 2280 w 10000"/>
              <a:gd name="connsiteY18" fmla="*/ 4421 h 10000"/>
              <a:gd name="connsiteX19" fmla="*/ 1418 w 10000"/>
              <a:gd name="connsiteY19" fmla="*/ 4421 h 10000"/>
              <a:gd name="connsiteX20" fmla="*/ 575 w 10000"/>
              <a:gd name="connsiteY20" fmla="*/ 4825 h 10000"/>
              <a:gd name="connsiteX21" fmla="*/ 0 w 10000"/>
              <a:gd name="connsiteY21" fmla="*/ 4825 h 10000"/>
              <a:gd name="connsiteX22" fmla="*/ 0 w 10000"/>
              <a:gd name="connsiteY22" fmla="*/ 3219 h 10000"/>
              <a:gd name="connsiteX23" fmla="*/ 575 w 10000"/>
              <a:gd name="connsiteY23" fmla="*/ 3219 h 10000"/>
              <a:gd name="connsiteX24" fmla="*/ 1275 w 10000"/>
              <a:gd name="connsiteY24" fmla="*/ 2814 h 10000"/>
              <a:gd name="connsiteX25" fmla="*/ 2136 w 10000"/>
              <a:gd name="connsiteY25" fmla="*/ 2814 h 10000"/>
              <a:gd name="connsiteX26" fmla="*/ 3142 w 10000"/>
              <a:gd name="connsiteY26" fmla="*/ 2410 h 10000"/>
              <a:gd name="connsiteX27" fmla="*/ 4004 w 10000"/>
              <a:gd name="connsiteY27" fmla="*/ 2010 h 10000"/>
              <a:gd name="connsiteX28" fmla="*/ 4847 w 10000"/>
              <a:gd name="connsiteY28" fmla="*/ 2010 h 10000"/>
              <a:gd name="connsiteX29" fmla="*/ 5566 w 10000"/>
              <a:gd name="connsiteY29" fmla="*/ 1608 h 10000"/>
              <a:gd name="connsiteX30" fmla="*/ 6284 w 10000"/>
              <a:gd name="connsiteY30" fmla="*/ 1208 h 10000"/>
              <a:gd name="connsiteX31" fmla="*/ 6715 w 10000"/>
              <a:gd name="connsiteY31" fmla="*/ 1208 h 10000"/>
              <a:gd name="connsiteX32" fmla="*/ 7145 w 10000"/>
              <a:gd name="connsiteY32" fmla="*/ 805 h 10000"/>
              <a:gd name="connsiteX33" fmla="*/ 7433 w 10000"/>
              <a:gd name="connsiteY33" fmla="*/ 402 h 10000"/>
              <a:gd name="connsiteX34" fmla="*/ 7702 w 10000"/>
              <a:gd name="connsiteY34" fmla="*/ 402 h 10000"/>
              <a:gd name="connsiteX35" fmla="*/ 7989 w 10000"/>
              <a:gd name="connsiteY35" fmla="*/ 0 h 10000"/>
              <a:gd name="connsiteX36" fmla="*/ 8133 w 10000"/>
              <a:gd name="connsiteY36" fmla="*/ 0 h 10000"/>
              <a:gd name="connsiteX37" fmla="*/ 8276 w 10000"/>
              <a:gd name="connsiteY37" fmla="*/ 0 h 10000"/>
              <a:gd name="connsiteX38" fmla="*/ 8420 w 10000"/>
              <a:gd name="connsiteY38" fmla="*/ 402 h 10000"/>
              <a:gd name="connsiteX39" fmla="*/ 8707 w 10000"/>
              <a:gd name="connsiteY39" fmla="*/ 402 h 10000"/>
              <a:gd name="connsiteX40" fmla="*/ 8995 w 10000"/>
              <a:gd name="connsiteY40" fmla="*/ 805 h 10000"/>
              <a:gd name="connsiteX41" fmla="*/ 9282 w 10000"/>
              <a:gd name="connsiteY41" fmla="*/ 1608 h 10000"/>
              <a:gd name="connsiteX42" fmla="*/ 9569 w 10000"/>
              <a:gd name="connsiteY42" fmla="*/ 2010 h 10000"/>
              <a:gd name="connsiteX43" fmla="*/ 9856 w 10000"/>
              <a:gd name="connsiteY43" fmla="*/ 2410 h 10000"/>
              <a:gd name="connsiteX44" fmla="*/ 10000 w 10000"/>
              <a:gd name="connsiteY44" fmla="*/ 2814 h 10000"/>
              <a:gd name="connsiteX45" fmla="*/ 10000 w 10000"/>
              <a:gd name="connsiteY45" fmla="*/ 2814 h 10000"/>
              <a:gd name="connsiteX46" fmla="*/ 10000 w 10000"/>
              <a:gd name="connsiteY46" fmla="*/ 3619 h 10000"/>
              <a:gd name="connsiteX47" fmla="*/ 9713 w 10000"/>
              <a:gd name="connsiteY47" fmla="*/ 4021 h 10000"/>
              <a:gd name="connsiteX48" fmla="*/ 9713 w 10000"/>
              <a:gd name="connsiteY48" fmla="*/ 4421 h 10000"/>
              <a:gd name="connsiteX49" fmla="*/ 9569 w 10000"/>
              <a:gd name="connsiteY49" fmla="*/ 4825 h 10000"/>
              <a:gd name="connsiteX50" fmla="*/ 9569 w 10000"/>
              <a:gd name="connsiteY50" fmla="*/ 5225 h 10000"/>
              <a:gd name="connsiteX51" fmla="*/ 9425 w 10000"/>
              <a:gd name="connsiteY51" fmla="*/ 5977 h 10000"/>
              <a:gd name="connsiteX52" fmla="*/ 9282 w 10000"/>
              <a:gd name="connsiteY52" fmla="*/ 6784 h 10000"/>
              <a:gd name="connsiteX53" fmla="*/ 9282 w 10000"/>
              <a:gd name="connsiteY53" fmla="*/ 7590 h 10000"/>
              <a:gd name="connsiteX54" fmla="*/ 9138 w 10000"/>
              <a:gd name="connsiteY54" fmla="*/ 8792 h 10000"/>
              <a:gd name="connsiteX55" fmla="*/ 8995 w 10000"/>
              <a:gd name="connsiteY55" fmla="*/ 10000 h 10000"/>
              <a:gd name="connsiteX0" fmla="*/ 8995 w 10000"/>
              <a:gd name="connsiteY0" fmla="*/ 10000 h 10000"/>
              <a:gd name="connsiteX1" fmla="*/ 7989 w 10000"/>
              <a:gd name="connsiteY1" fmla="*/ 7989 h 10000"/>
              <a:gd name="connsiteX2" fmla="*/ 8133 w 10000"/>
              <a:gd name="connsiteY2" fmla="*/ 6384 h 10000"/>
              <a:gd name="connsiteX3" fmla="*/ 8133 w 10000"/>
              <a:gd name="connsiteY3" fmla="*/ 5225 h 10000"/>
              <a:gd name="connsiteX4" fmla="*/ 8133 w 10000"/>
              <a:gd name="connsiteY4" fmla="*/ 4421 h 10000"/>
              <a:gd name="connsiteX5" fmla="*/ 8133 w 10000"/>
              <a:gd name="connsiteY5" fmla="*/ 4021 h 10000"/>
              <a:gd name="connsiteX6" fmla="*/ 8133 w 10000"/>
              <a:gd name="connsiteY6" fmla="*/ 3619 h 10000"/>
              <a:gd name="connsiteX7" fmla="*/ 7989 w 10000"/>
              <a:gd name="connsiteY7" fmla="*/ 3219 h 10000"/>
              <a:gd name="connsiteX8" fmla="*/ 7846 w 10000"/>
              <a:gd name="connsiteY8" fmla="*/ 2814 h 10000"/>
              <a:gd name="connsiteX9" fmla="*/ 7702 w 10000"/>
              <a:gd name="connsiteY9" fmla="*/ 2814 h 10000"/>
              <a:gd name="connsiteX10" fmla="*/ 7289 w 10000"/>
              <a:gd name="connsiteY10" fmla="*/ 2814 h 10000"/>
              <a:gd name="connsiteX11" fmla="*/ 7002 w 10000"/>
              <a:gd name="connsiteY11" fmla="*/ 2814 h 10000"/>
              <a:gd name="connsiteX12" fmla="*/ 6427 w 10000"/>
              <a:gd name="connsiteY12" fmla="*/ 2814 h 10000"/>
              <a:gd name="connsiteX13" fmla="*/ 5853 w 10000"/>
              <a:gd name="connsiteY13" fmla="*/ 3219 h 10000"/>
              <a:gd name="connsiteX14" fmla="*/ 4991 w 10000"/>
              <a:gd name="connsiteY14" fmla="*/ 3619 h 10000"/>
              <a:gd name="connsiteX15" fmla="*/ 4147 w 10000"/>
              <a:gd name="connsiteY15" fmla="*/ 3619 h 10000"/>
              <a:gd name="connsiteX16" fmla="*/ 3285 w 10000"/>
              <a:gd name="connsiteY16" fmla="*/ 4021 h 10000"/>
              <a:gd name="connsiteX17" fmla="*/ 2280 w 10000"/>
              <a:gd name="connsiteY17" fmla="*/ 4421 h 10000"/>
              <a:gd name="connsiteX18" fmla="*/ 1418 w 10000"/>
              <a:gd name="connsiteY18" fmla="*/ 4421 h 10000"/>
              <a:gd name="connsiteX19" fmla="*/ 575 w 10000"/>
              <a:gd name="connsiteY19" fmla="*/ 4825 h 10000"/>
              <a:gd name="connsiteX20" fmla="*/ 0 w 10000"/>
              <a:gd name="connsiteY20" fmla="*/ 4825 h 10000"/>
              <a:gd name="connsiteX21" fmla="*/ 0 w 10000"/>
              <a:gd name="connsiteY21" fmla="*/ 3219 h 10000"/>
              <a:gd name="connsiteX22" fmla="*/ 575 w 10000"/>
              <a:gd name="connsiteY22" fmla="*/ 3219 h 10000"/>
              <a:gd name="connsiteX23" fmla="*/ 1275 w 10000"/>
              <a:gd name="connsiteY23" fmla="*/ 2814 h 10000"/>
              <a:gd name="connsiteX24" fmla="*/ 2136 w 10000"/>
              <a:gd name="connsiteY24" fmla="*/ 2814 h 10000"/>
              <a:gd name="connsiteX25" fmla="*/ 3142 w 10000"/>
              <a:gd name="connsiteY25" fmla="*/ 2410 h 10000"/>
              <a:gd name="connsiteX26" fmla="*/ 4004 w 10000"/>
              <a:gd name="connsiteY26" fmla="*/ 2010 h 10000"/>
              <a:gd name="connsiteX27" fmla="*/ 4847 w 10000"/>
              <a:gd name="connsiteY27" fmla="*/ 2010 h 10000"/>
              <a:gd name="connsiteX28" fmla="*/ 5566 w 10000"/>
              <a:gd name="connsiteY28" fmla="*/ 1608 h 10000"/>
              <a:gd name="connsiteX29" fmla="*/ 6284 w 10000"/>
              <a:gd name="connsiteY29" fmla="*/ 1208 h 10000"/>
              <a:gd name="connsiteX30" fmla="*/ 6715 w 10000"/>
              <a:gd name="connsiteY30" fmla="*/ 1208 h 10000"/>
              <a:gd name="connsiteX31" fmla="*/ 7145 w 10000"/>
              <a:gd name="connsiteY31" fmla="*/ 805 h 10000"/>
              <a:gd name="connsiteX32" fmla="*/ 7433 w 10000"/>
              <a:gd name="connsiteY32" fmla="*/ 402 h 10000"/>
              <a:gd name="connsiteX33" fmla="*/ 7702 w 10000"/>
              <a:gd name="connsiteY33" fmla="*/ 402 h 10000"/>
              <a:gd name="connsiteX34" fmla="*/ 7989 w 10000"/>
              <a:gd name="connsiteY34" fmla="*/ 0 h 10000"/>
              <a:gd name="connsiteX35" fmla="*/ 8133 w 10000"/>
              <a:gd name="connsiteY35" fmla="*/ 0 h 10000"/>
              <a:gd name="connsiteX36" fmla="*/ 8276 w 10000"/>
              <a:gd name="connsiteY36" fmla="*/ 0 h 10000"/>
              <a:gd name="connsiteX37" fmla="*/ 8420 w 10000"/>
              <a:gd name="connsiteY37" fmla="*/ 402 h 10000"/>
              <a:gd name="connsiteX38" fmla="*/ 8707 w 10000"/>
              <a:gd name="connsiteY38" fmla="*/ 402 h 10000"/>
              <a:gd name="connsiteX39" fmla="*/ 8995 w 10000"/>
              <a:gd name="connsiteY39" fmla="*/ 805 h 10000"/>
              <a:gd name="connsiteX40" fmla="*/ 9282 w 10000"/>
              <a:gd name="connsiteY40" fmla="*/ 1608 h 10000"/>
              <a:gd name="connsiteX41" fmla="*/ 9569 w 10000"/>
              <a:gd name="connsiteY41" fmla="*/ 2010 h 10000"/>
              <a:gd name="connsiteX42" fmla="*/ 9856 w 10000"/>
              <a:gd name="connsiteY42" fmla="*/ 2410 h 10000"/>
              <a:gd name="connsiteX43" fmla="*/ 10000 w 10000"/>
              <a:gd name="connsiteY43" fmla="*/ 2814 h 10000"/>
              <a:gd name="connsiteX44" fmla="*/ 10000 w 10000"/>
              <a:gd name="connsiteY44" fmla="*/ 2814 h 10000"/>
              <a:gd name="connsiteX45" fmla="*/ 10000 w 10000"/>
              <a:gd name="connsiteY45" fmla="*/ 3619 h 10000"/>
              <a:gd name="connsiteX46" fmla="*/ 9713 w 10000"/>
              <a:gd name="connsiteY46" fmla="*/ 4021 h 10000"/>
              <a:gd name="connsiteX47" fmla="*/ 9713 w 10000"/>
              <a:gd name="connsiteY47" fmla="*/ 4421 h 10000"/>
              <a:gd name="connsiteX48" fmla="*/ 9569 w 10000"/>
              <a:gd name="connsiteY48" fmla="*/ 4825 h 10000"/>
              <a:gd name="connsiteX49" fmla="*/ 9569 w 10000"/>
              <a:gd name="connsiteY49" fmla="*/ 5225 h 10000"/>
              <a:gd name="connsiteX50" fmla="*/ 9425 w 10000"/>
              <a:gd name="connsiteY50" fmla="*/ 5977 h 10000"/>
              <a:gd name="connsiteX51" fmla="*/ 9282 w 10000"/>
              <a:gd name="connsiteY51" fmla="*/ 6784 h 10000"/>
              <a:gd name="connsiteX52" fmla="*/ 9282 w 10000"/>
              <a:gd name="connsiteY52" fmla="*/ 7590 h 10000"/>
              <a:gd name="connsiteX53" fmla="*/ 9138 w 10000"/>
              <a:gd name="connsiteY53" fmla="*/ 8792 h 10000"/>
              <a:gd name="connsiteX54" fmla="*/ 8995 w 10000"/>
              <a:gd name="connsiteY54" fmla="*/ 10000 h 10000"/>
              <a:gd name="connsiteX0" fmla="*/ 8995 w 10000"/>
              <a:gd name="connsiteY0" fmla="*/ 10000 h 10000"/>
              <a:gd name="connsiteX1" fmla="*/ 7989 w 10000"/>
              <a:gd name="connsiteY1" fmla="*/ 7989 h 10000"/>
              <a:gd name="connsiteX2" fmla="*/ 8133 w 10000"/>
              <a:gd name="connsiteY2" fmla="*/ 6384 h 10000"/>
              <a:gd name="connsiteX3" fmla="*/ 8133 w 10000"/>
              <a:gd name="connsiteY3" fmla="*/ 5225 h 10000"/>
              <a:gd name="connsiteX4" fmla="*/ 8133 w 10000"/>
              <a:gd name="connsiteY4" fmla="*/ 4421 h 10000"/>
              <a:gd name="connsiteX5" fmla="*/ 8133 w 10000"/>
              <a:gd name="connsiteY5" fmla="*/ 4021 h 10000"/>
              <a:gd name="connsiteX6" fmla="*/ 8133 w 10000"/>
              <a:gd name="connsiteY6" fmla="*/ 3619 h 10000"/>
              <a:gd name="connsiteX7" fmla="*/ 7989 w 10000"/>
              <a:gd name="connsiteY7" fmla="*/ 3219 h 10000"/>
              <a:gd name="connsiteX8" fmla="*/ 7846 w 10000"/>
              <a:gd name="connsiteY8" fmla="*/ 2814 h 10000"/>
              <a:gd name="connsiteX9" fmla="*/ 7702 w 10000"/>
              <a:gd name="connsiteY9" fmla="*/ 2814 h 10000"/>
              <a:gd name="connsiteX10" fmla="*/ 7289 w 10000"/>
              <a:gd name="connsiteY10" fmla="*/ 2814 h 10000"/>
              <a:gd name="connsiteX11" fmla="*/ 7002 w 10000"/>
              <a:gd name="connsiteY11" fmla="*/ 2814 h 10000"/>
              <a:gd name="connsiteX12" fmla="*/ 6427 w 10000"/>
              <a:gd name="connsiteY12" fmla="*/ 2814 h 10000"/>
              <a:gd name="connsiteX13" fmla="*/ 5853 w 10000"/>
              <a:gd name="connsiteY13" fmla="*/ 3219 h 10000"/>
              <a:gd name="connsiteX14" fmla="*/ 4991 w 10000"/>
              <a:gd name="connsiteY14" fmla="*/ 3619 h 10000"/>
              <a:gd name="connsiteX15" fmla="*/ 4147 w 10000"/>
              <a:gd name="connsiteY15" fmla="*/ 3619 h 10000"/>
              <a:gd name="connsiteX16" fmla="*/ 3285 w 10000"/>
              <a:gd name="connsiteY16" fmla="*/ 4021 h 10000"/>
              <a:gd name="connsiteX17" fmla="*/ 2280 w 10000"/>
              <a:gd name="connsiteY17" fmla="*/ 4421 h 10000"/>
              <a:gd name="connsiteX18" fmla="*/ 1418 w 10000"/>
              <a:gd name="connsiteY18" fmla="*/ 4421 h 10000"/>
              <a:gd name="connsiteX19" fmla="*/ 575 w 10000"/>
              <a:gd name="connsiteY19" fmla="*/ 4825 h 10000"/>
              <a:gd name="connsiteX20" fmla="*/ 0 w 10000"/>
              <a:gd name="connsiteY20" fmla="*/ 4825 h 10000"/>
              <a:gd name="connsiteX21" fmla="*/ 0 w 10000"/>
              <a:gd name="connsiteY21" fmla="*/ 3219 h 10000"/>
              <a:gd name="connsiteX22" fmla="*/ 575 w 10000"/>
              <a:gd name="connsiteY22" fmla="*/ 3219 h 10000"/>
              <a:gd name="connsiteX23" fmla="*/ 1275 w 10000"/>
              <a:gd name="connsiteY23" fmla="*/ 2814 h 10000"/>
              <a:gd name="connsiteX24" fmla="*/ 2136 w 10000"/>
              <a:gd name="connsiteY24" fmla="*/ 2814 h 10000"/>
              <a:gd name="connsiteX25" fmla="*/ 3142 w 10000"/>
              <a:gd name="connsiteY25" fmla="*/ 2410 h 10000"/>
              <a:gd name="connsiteX26" fmla="*/ 4004 w 10000"/>
              <a:gd name="connsiteY26" fmla="*/ 2010 h 10000"/>
              <a:gd name="connsiteX27" fmla="*/ 4847 w 10000"/>
              <a:gd name="connsiteY27" fmla="*/ 2010 h 10000"/>
              <a:gd name="connsiteX28" fmla="*/ 5566 w 10000"/>
              <a:gd name="connsiteY28" fmla="*/ 1608 h 10000"/>
              <a:gd name="connsiteX29" fmla="*/ 6284 w 10000"/>
              <a:gd name="connsiteY29" fmla="*/ 1208 h 10000"/>
              <a:gd name="connsiteX30" fmla="*/ 6715 w 10000"/>
              <a:gd name="connsiteY30" fmla="*/ 1208 h 10000"/>
              <a:gd name="connsiteX31" fmla="*/ 7145 w 10000"/>
              <a:gd name="connsiteY31" fmla="*/ 805 h 10000"/>
              <a:gd name="connsiteX32" fmla="*/ 7433 w 10000"/>
              <a:gd name="connsiteY32" fmla="*/ 402 h 10000"/>
              <a:gd name="connsiteX33" fmla="*/ 7702 w 10000"/>
              <a:gd name="connsiteY33" fmla="*/ 402 h 10000"/>
              <a:gd name="connsiteX34" fmla="*/ 7989 w 10000"/>
              <a:gd name="connsiteY34" fmla="*/ 0 h 10000"/>
              <a:gd name="connsiteX35" fmla="*/ 8133 w 10000"/>
              <a:gd name="connsiteY35" fmla="*/ 0 h 10000"/>
              <a:gd name="connsiteX36" fmla="*/ 8276 w 10000"/>
              <a:gd name="connsiteY36" fmla="*/ 0 h 10000"/>
              <a:gd name="connsiteX37" fmla="*/ 8420 w 10000"/>
              <a:gd name="connsiteY37" fmla="*/ 402 h 10000"/>
              <a:gd name="connsiteX38" fmla="*/ 8707 w 10000"/>
              <a:gd name="connsiteY38" fmla="*/ 402 h 10000"/>
              <a:gd name="connsiteX39" fmla="*/ 8995 w 10000"/>
              <a:gd name="connsiteY39" fmla="*/ 805 h 10000"/>
              <a:gd name="connsiteX40" fmla="*/ 9282 w 10000"/>
              <a:gd name="connsiteY40" fmla="*/ 1608 h 10000"/>
              <a:gd name="connsiteX41" fmla="*/ 9569 w 10000"/>
              <a:gd name="connsiteY41" fmla="*/ 2010 h 10000"/>
              <a:gd name="connsiteX42" fmla="*/ 9856 w 10000"/>
              <a:gd name="connsiteY42" fmla="*/ 2410 h 10000"/>
              <a:gd name="connsiteX43" fmla="*/ 10000 w 10000"/>
              <a:gd name="connsiteY43" fmla="*/ 2814 h 10000"/>
              <a:gd name="connsiteX44" fmla="*/ 10000 w 10000"/>
              <a:gd name="connsiteY44" fmla="*/ 2814 h 10000"/>
              <a:gd name="connsiteX45" fmla="*/ 10000 w 10000"/>
              <a:gd name="connsiteY45" fmla="*/ 3619 h 10000"/>
              <a:gd name="connsiteX46" fmla="*/ 9713 w 10000"/>
              <a:gd name="connsiteY46" fmla="*/ 4021 h 10000"/>
              <a:gd name="connsiteX47" fmla="*/ 9713 w 10000"/>
              <a:gd name="connsiteY47" fmla="*/ 4421 h 10000"/>
              <a:gd name="connsiteX48" fmla="*/ 9569 w 10000"/>
              <a:gd name="connsiteY48" fmla="*/ 4825 h 10000"/>
              <a:gd name="connsiteX49" fmla="*/ 9569 w 10000"/>
              <a:gd name="connsiteY49" fmla="*/ 5225 h 10000"/>
              <a:gd name="connsiteX50" fmla="*/ 9425 w 10000"/>
              <a:gd name="connsiteY50" fmla="*/ 5977 h 10000"/>
              <a:gd name="connsiteX51" fmla="*/ 9282 w 10000"/>
              <a:gd name="connsiteY51" fmla="*/ 6784 h 10000"/>
              <a:gd name="connsiteX52" fmla="*/ 9282 w 10000"/>
              <a:gd name="connsiteY52" fmla="*/ 7590 h 10000"/>
              <a:gd name="connsiteX53" fmla="*/ 9138 w 10000"/>
              <a:gd name="connsiteY53" fmla="*/ 8792 h 10000"/>
              <a:gd name="connsiteX0" fmla="*/ 8995 w 10000"/>
              <a:gd name="connsiteY0" fmla="*/ 10000 h 10000"/>
              <a:gd name="connsiteX1" fmla="*/ 7989 w 10000"/>
              <a:gd name="connsiteY1" fmla="*/ 7989 h 10000"/>
              <a:gd name="connsiteX2" fmla="*/ 8133 w 10000"/>
              <a:gd name="connsiteY2" fmla="*/ 6384 h 10000"/>
              <a:gd name="connsiteX3" fmla="*/ 8133 w 10000"/>
              <a:gd name="connsiteY3" fmla="*/ 5225 h 10000"/>
              <a:gd name="connsiteX4" fmla="*/ 8133 w 10000"/>
              <a:gd name="connsiteY4" fmla="*/ 4421 h 10000"/>
              <a:gd name="connsiteX5" fmla="*/ 8133 w 10000"/>
              <a:gd name="connsiteY5" fmla="*/ 4021 h 10000"/>
              <a:gd name="connsiteX6" fmla="*/ 8133 w 10000"/>
              <a:gd name="connsiteY6" fmla="*/ 3619 h 10000"/>
              <a:gd name="connsiteX7" fmla="*/ 7989 w 10000"/>
              <a:gd name="connsiteY7" fmla="*/ 3219 h 10000"/>
              <a:gd name="connsiteX8" fmla="*/ 7846 w 10000"/>
              <a:gd name="connsiteY8" fmla="*/ 2814 h 10000"/>
              <a:gd name="connsiteX9" fmla="*/ 7702 w 10000"/>
              <a:gd name="connsiteY9" fmla="*/ 2814 h 10000"/>
              <a:gd name="connsiteX10" fmla="*/ 7289 w 10000"/>
              <a:gd name="connsiteY10" fmla="*/ 2814 h 10000"/>
              <a:gd name="connsiteX11" fmla="*/ 7002 w 10000"/>
              <a:gd name="connsiteY11" fmla="*/ 2814 h 10000"/>
              <a:gd name="connsiteX12" fmla="*/ 6427 w 10000"/>
              <a:gd name="connsiteY12" fmla="*/ 2814 h 10000"/>
              <a:gd name="connsiteX13" fmla="*/ 5853 w 10000"/>
              <a:gd name="connsiteY13" fmla="*/ 3219 h 10000"/>
              <a:gd name="connsiteX14" fmla="*/ 4991 w 10000"/>
              <a:gd name="connsiteY14" fmla="*/ 3619 h 10000"/>
              <a:gd name="connsiteX15" fmla="*/ 4147 w 10000"/>
              <a:gd name="connsiteY15" fmla="*/ 3619 h 10000"/>
              <a:gd name="connsiteX16" fmla="*/ 3285 w 10000"/>
              <a:gd name="connsiteY16" fmla="*/ 4021 h 10000"/>
              <a:gd name="connsiteX17" fmla="*/ 2280 w 10000"/>
              <a:gd name="connsiteY17" fmla="*/ 4421 h 10000"/>
              <a:gd name="connsiteX18" fmla="*/ 1418 w 10000"/>
              <a:gd name="connsiteY18" fmla="*/ 4421 h 10000"/>
              <a:gd name="connsiteX19" fmla="*/ 575 w 10000"/>
              <a:gd name="connsiteY19" fmla="*/ 4825 h 10000"/>
              <a:gd name="connsiteX20" fmla="*/ 0 w 10000"/>
              <a:gd name="connsiteY20" fmla="*/ 4825 h 10000"/>
              <a:gd name="connsiteX21" fmla="*/ 0 w 10000"/>
              <a:gd name="connsiteY21" fmla="*/ 3219 h 10000"/>
              <a:gd name="connsiteX22" fmla="*/ 575 w 10000"/>
              <a:gd name="connsiteY22" fmla="*/ 3219 h 10000"/>
              <a:gd name="connsiteX23" fmla="*/ 1275 w 10000"/>
              <a:gd name="connsiteY23" fmla="*/ 2814 h 10000"/>
              <a:gd name="connsiteX24" fmla="*/ 2136 w 10000"/>
              <a:gd name="connsiteY24" fmla="*/ 2814 h 10000"/>
              <a:gd name="connsiteX25" fmla="*/ 3142 w 10000"/>
              <a:gd name="connsiteY25" fmla="*/ 2410 h 10000"/>
              <a:gd name="connsiteX26" fmla="*/ 4004 w 10000"/>
              <a:gd name="connsiteY26" fmla="*/ 2010 h 10000"/>
              <a:gd name="connsiteX27" fmla="*/ 4847 w 10000"/>
              <a:gd name="connsiteY27" fmla="*/ 2010 h 10000"/>
              <a:gd name="connsiteX28" fmla="*/ 5566 w 10000"/>
              <a:gd name="connsiteY28" fmla="*/ 1608 h 10000"/>
              <a:gd name="connsiteX29" fmla="*/ 6284 w 10000"/>
              <a:gd name="connsiteY29" fmla="*/ 1208 h 10000"/>
              <a:gd name="connsiteX30" fmla="*/ 6715 w 10000"/>
              <a:gd name="connsiteY30" fmla="*/ 1208 h 10000"/>
              <a:gd name="connsiteX31" fmla="*/ 7145 w 10000"/>
              <a:gd name="connsiteY31" fmla="*/ 805 h 10000"/>
              <a:gd name="connsiteX32" fmla="*/ 7433 w 10000"/>
              <a:gd name="connsiteY32" fmla="*/ 402 h 10000"/>
              <a:gd name="connsiteX33" fmla="*/ 7702 w 10000"/>
              <a:gd name="connsiteY33" fmla="*/ 402 h 10000"/>
              <a:gd name="connsiteX34" fmla="*/ 7989 w 10000"/>
              <a:gd name="connsiteY34" fmla="*/ 0 h 10000"/>
              <a:gd name="connsiteX35" fmla="*/ 8133 w 10000"/>
              <a:gd name="connsiteY35" fmla="*/ 0 h 10000"/>
              <a:gd name="connsiteX36" fmla="*/ 8276 w 10000"/>
              <a:gd name="connsiteY36" fmla="*/ 0 h 10000"/>
              <a:gd name="connsiteX37" fmla="*/ 8420 w 10000"/>
              <a:gd name="connsiteY37" fmla="*/ 402 h 10000"/>
              <a:gd name="connsiteX38" fmla="*/ 8707 w 10000"/>
              <a:gd name="connsiteY38" fmla="*/ 402 h 10000"/>
              <a:gd name="connsiteX39" fmla="*/ 8995 w 10000"/>
              <a:gd name="connsiteY39" fmla="*/ 805 h 10000"/>
              <a:gd name="connsiteX40" fmla="*/ 9282 w 10000"/>
              <a:gd name="connsiteY40" fmla="*/ 1608 h 10000"/>
              <a:gd name="connsiteX41" fmla="*/ 9569 w 10000"/>
              <a:gd name="connsiteY41" fmla="*/ 2010 h 10000"/>
              <a:gd name="connsiteX42" fmla="*/ 9856 w 10000"/>
              <a:gd name="connsiteY42" fmla="*/ 2410 h 10000"/>
              <a:gd name="connsiteX43" fmla="*/ 10000 w 10000"/>
              <a:gd name="connsiteY43" fmla="*/ 2814 h 10000"/>
              <a:gd name="connsiteX44" fmla="*/ 10000 w 10000"/>
              <a:gd name="connsiteY44" fmla="*/ 2814 h 10000"/>
              <a:gd name="connsiteX45" fmla="*/ 10000 w 10000"/>
              <a:gd name="connsiteY45" fmla="*/ 3619 h 10000"/>
              <a:gd name="connsiteX46" fmla="*/ 9713 w 10000"/>
              <a:gd name="connsiteY46" fmla="*/ 4021 h 10000"/>
              <a:gd name="connsiteX47" fmla="*/ 9713 w 10000"/>
              <a:gd name="connsiteY47" fmla="*/ 4421 h 10000"/>
              <a:gd name="connsiteX48" fmla="*/ 9569 w 10000"/>
              <a:gd name="connsiteY48" fmla="*/ 4825 h 10000"/>
              <a:gd name="connsiteX49" fmla="*/ 9569 w 10000"/>
              <a:gd name="connsiteY49" fmla="*/ 5225 h 10000"/>
              <a:gd name="connsiteX50" fmla="*/ 9425 w 10000"/>
              <a:gd name="connsiteY50" fmla="*/ 5977 h 10000"/>
              <a:gd name="connsiteX51" fmla="*/ 9282 w 10000"/>
              <a:gd name="connsiteY51" fmla="*/ 6784 h 10000"/>
              <a:gd name="connsiteX52" fmla="*/ 9282 w 10000"/>
              <a:gd name="connsiteY52" fmla="*/ 7590 h 10000"/>
              <a:gd name="connsiteX0" fmla="*/ 7989 w 10000"/>
              <a:gd name="connsiteY0" fmla="*/ 7989 h 7989"/>
              <a:gd name="connsiteX1" fmla="*/ 8133 w 10000"/>
              <a:gd name="connsiteY1" fmla="*/ 6384 h 7989"/>
              <a:gd name="connsiteX2" fmla="*/ 8133 w 10000"/>
              <a:gd name="connsiteY2" fmla="*/ 5225 h 7989"/>
              <a:gd name="connsiteX3" fmla="*/ 8133 w 10000"/>
              <a:gd name="connsiteY3" fmla="*/ 4421 h 7989"/>
              <a:gd name="connsiteX4" fmla="*/ 8133 w 10000"/>
              <a:gd name="connsiteY4" fmla="*/ 4021 h 7989"/>
              <a:gd name="connsiteX5" fmla="*/ 8133 w 10000"/>
              <a:gd name="connsiteY5" fmla="*/ 3619 h 7989"/>
              <a:gd name="connsiteX6" fmla="*/ 7989 w 10000"/>
              <a:gd name="connsiteY6" fmla="*/ 3219 h 7989"/>
              <a:gd name="connsiteX7" fmla="*/ 7846 w 10000"/>
              <a:gd name="connsiteY7" fmla="*/ 2814 h 7989"/>
              <a:gd name="connsiteX8" fmla="*/ 7702 w 10000"/>
              <a:gd name="connsiteY8" fmla="*/ 2814 h 7989"/>
              <a:gd name="connsiteX9" fmla="*/ 7289 w 10000"/>
              <a:gd name="connsiteY9" fmla="*/ 2814 h 7989"/>
              <a:gd name="connsiteX10" fmla="*/ 7002 w 10000"/>
              <a:gd name="connsiteY10" fmla="*/ 2814 h 7989"/>
              <a:gd name="connsiteX11" fmla="*/ 6427 w 10000"/>
              <a:gd name="connsiteY11" fmla="*/ 2814 h 7989"/>
              <a:gd name="connsiteX12" fmla="*/ 5853 w 10000"/>
              <a:gd name="connsiteY12" fmla="*/ 3219 h 7989"/>
              <a:gd name="connsiteX13" fmla="*/ 4991 w 10000"/>
              <a:gd name="connsiteY13" fmla="*/ 3619 h 7989"/>
              <a:gd name="connsiteX14" fmla="*/ 4147 w 10000"/>
              <a:gd name="connsiteY14" fmla="*/ 3619 h 7989"/>
              <a:gd name="connsiteX15" fmla="*/ 3285 w 10000"/>
              <a:gd name="connsiteY15" fmla="*/ 4021 h 7989"/>
              <a:gd name="connsiteX16" fmla="*/ 2280 w 10000"/>
              <a:gd name="connsiteY16" fmla="*/ 4421 h 7989"/>
              <a:gd name="connsiteX17" fmla="*/ 1418 w 10000"/>
              <a:gd name="connsiteY17" fmla="*/ 4421 h 7989"/>
              <a:gd name="connsiteX18" fmla="*/ 575 w 10000"/>
              <a:gd name="connsiteY18" fmla="*/ 4825 h 7989"/>
              <a:gd name="connsiteX19" fmla="*/ 0 w 10000"/>
              <a:gd name="connsiteY19" fmla="*/ 4825 h 7989"/>
              <a:gd name="connsiteX20" fmla="*/ 0 w 10000"/>
              <a:gd name="connsiteY20" fmla="*/ 3219 h 7989"/>
              <a:gd name="connsiteX21" fmla="*/ 575 w 10000"/>
              <a:gd name="connsiteY21" fmla="*/ 3219 h 7989"/>
              <a:gd name="connsiteX22" fmla="*/ 1275 w 10000"/>
              <a:gd name="connsiteY22" fmla="*/ 2814 h 7989"/>
              <a:gd name="connsiteX23" fmla="*/ 2136 w 10000"/>
              <a:gd name="connsiteY23" fmla="*/ 2814 h 7989"/>
              <a:gd name="connsiteX24" fmla="*/ 3142 w 10000"/>
              <a:gd name="connsiteY24" fmla="*/ 2410 h 7989"/>
              <a:gd name="connsiteX25" fmla="*/ 4004 w 10000"/>
              <a:gd name="connsiteY25" fmla="*/ 2010 h 7989"/>
              <a:gd name="connsiteX26" fmla="*/ 4847 w 10000"/>
              <a:gd name="connsiteY26" fmla="*/ 2010 h 7989"/>
              <a:gd name="connsiteX27" fmla="*/ 5566 w 10000"/>
              <a:gd name="connsiteY27" fmla="*/ 1608 h 7989"/>
              <a:gd name="connsiteX28" fmla="*/ 6284 w 10000"/>
              <a:gd name="connsiteY28" fmla="*/ 1208 h 7989"/>
              <a:gd name="connsiteX29" fmla="*/ 6715 w 10000"/>
              <a:gd name="connsiteY29" fmla="*/ 1208 h 7989"/>
              <a:gd name="connsiteX30" fmla="*/ 7145 w 10000"/>
              <a:gd name="connsiteY30" fmla="*/ 805 h 7989"/>
              <a:gd name="connsiteX31" fmla="*/ 7433 w 10000"/>
              <a:gd name="connsiteY31" fmla="*/ 402 h 7989"/>
              <a:gd name="connsiteX32" fmla="*/ 7702 w 10000"/>
              <a:gd name="connsiteY32" fmla="*/ 402 h 7989"/>
              <a:gd name="connsiteX33" fmla="*/ 7989 w 10000"/>
              <a:gd name="connsiteY33" fmla="*/ 0 h 7989"/>
              <a:gd name="connsiteX34" fmla="*/ 8133 w 10000"/>
              <a:gd name="connsiteY34" fmla="*/ 0 h 7989"/>
              <a:gd name="connsiteX35" fmla="*/ 8276 w 10000"/>
              <a:gd name="connsiteY35" fmla="*/ 0 h 7989"/>
              <a:gd name="connsiteX36" fmla="*/ 8420 w 10000"/>
              <a:gd name="connsiteY36" fmla="*/ 402 h 7989"/>
              <a:gd name="connsiteX37" fmla="*/ 8707 w 10000"/>
              <a:gd name="connsiteY37" fmla="*/ 402 h 7989"/>
              <a:gd name="connsiteX38" fmla="*/ 8995 w 10000"/>
              <a:gd name="connsiteY38" fmla="*/ 805 h 7989"/>
              <a:gd name="connsiteX39" fmla="*/ 9282 w 10000"/>
              <a:gd name="connsiteY39" fmla="*/ 1608 h 7989"/>
              <a:gd name="connsiteX40" fmla="*/ 9569 w 10000"/>
              <a:gd name="connsiteY40" fmla="*/ 2010 h 7989"/>
              <a:gd name="connsiteX41" fmla="*/ 9856 w 10000"/>
              <a:gd name="connsiteY41" fmla="*/ 2410 h 7989"/>
              <a:gd name="connsiteX42" fmla="*/ 10000 w 10000"/>
              <a:gd name="connsiteY42" fmla="*/ 2814 h 7989"/>
              <a:gd name="connsiteX43" fmla="*/ 10000 w 10000"/>
              <a:gd name="connsiteY43" fmla="*/ 2814 h 7989"/>
              <a:gd name="connsiteX44" fmla="*/ 10000 w 10000"/>
              <a:gd name="connsiteY44" fmla="*/ 3619 h 7989"/>
              <a:gd name="connsiteX45" fmla="*/ 9713 w 10000"/>
              <a:gd name="connsiteY45" fmla="*/ 4021 h 7989"/>
              <a:gd name="connsiteX46" fmla="*/ 9713 w 10000"/>
              <a:gd name="connsiteY46" fmla="*/ 4421 h 7989"/>
              <a:gd name="connsiteX47" fmla="*/ 9569 w 10000"/>
              <a:gd name="connsiteY47" fmla="*/ 4825 h 7989"/>
              <a:gd name="connsiteX48" fmla="*/ 9569 w 10000"/>
              <a:gd name="connsiteY48" fmla="*/ 5225 h 7989"/>
              <a:gd name="connsiteX49" fmla="*/ 9425 w 10000"/>
              <a:gd name="connsiteY49" fmla="*/ 5977 h 7989"/>
              <a:gd name="connsiteX50" fmla="*/ 9282 w 10000"/>
              <a:gd name="connsiteY50" fmla="*/ 6784 h 7989"/>
              <a:gd name="connsiteX51" fmla="*/ 9282 w 10000"/>
              <a:gd name="connsiteY51" fmla="*/ 7590 h 7989"/>
              <a:gd name="connsiteX0" fmla="*/ 8133 w 10000"/>
              <a:gd name="connsiteY0" fmla="*/ 7991 h 9501"/>
              <a:gd name="connsiteX1" fmla="*/ 8133 w 10000"/>
              <a:gd name="connsiteY1" fmla="*/ 6540 h 9501"/>
              <a:gd name="connsiteX2" fmla="*/ 8133 w 10000"/>
              <a:gd name="connsiteY2" fmla="*/ 5534 h 9501"/>
              <a:gd name="connsiteX3" fmla="*/ 8133 w 10000"/>
              <a:gd name="connsiteY3" fmla="*/ 5033 h 9501"/>
              <a:gd name="connsiteX4" fmla="*/ 8133 w 10000"/>
              <a:gd name="connsiteY4" fmla="*/ 4530 h 9501"/>
              <a:gd name="connsiteX5" fmla="*/ 7989 w 10000"/>
              <a:gd name="connsiteY5" fmla="*/ 4029 h 9501"/>
              <a:gd name="connsiteX6" fmla="*/ 7846 w 10000"/>
              <a:gd name="connsiteY6" fmla="*/ 3522 h 9501"/>
              <a:gd name="connsiteX7" fmla="*/ 7702 w 10000"/>
              <a:gd name="connsiteY7" fmla="*/ 3522 h 9501"/>
              <a:gd name="connsiteX8" fmla="*/ 7289 w 10000"/>
              <a:gd name="connsiteY8" fmla="*/ 3522 h 9501"/>
              <a:gd name="connsiteX9" fmla="*/ 7002 w 10000"/>
              <a:gd name="connsiteY9" fmla="*/ 3522 h 9501"/>
              <a:gd name="connsiteX10" fmla="*/ 6427 w 10000"/>
              <a:gd name="connsiteY10" fmla="*/ 3522 h 9501"/>
              <a:gd name="connsiteX11" fmla="*/ 5853 w 10000"/>
              <a:gd name="connsiteY11" fmla="*/ 4029 h 9501"/>
              <a:gd name="connsiteX12" fmla="*/ 4991 w 10000"/>
              <a:gd name="connsiteY12" fmla="*/ 4530 h 9501"/>
              <a:gd name="connsiteX13" fmla="*/ 4147 w 10000"/>
              <a:gd name="connsiteY13" fmla="*/ 4530 h 9501"/>
              <a:gd name="connsiteX14" fmla="*/ 3285 w 10000"/>
              <a:gd name="connsiteY14" fmla="*/ 5033 h 9501"/>
              <a:gd name="connsiteX15" fmla="*/ 2280 w 10000"/>
              <a:gd name="connsiteY15" fmla="*/ 5534 h 9501"/>
              <a:gd name="connsiteX16" fmla="*/ 1418 w 10000"/>
              <a:gd name="connsiteY16" fmla="*/ 5534 h 9501"/>
              <a:gd name="connsiteX17" fmla="*/ 575 w 10000"/>
              <a:gd name="connsiteY17" fmla="*/ 6040 h 9501"/>
              <a:gd name="connsiteX18" fmla="*/ 0 w 10000"/>
              <a:gd name="connsiteY18" fmla="*/ 6040 h 9501"/>
              <a:gd name="connsiteX19" fmla="*/ 0 w 10000"/>
              <a:gd name="connsiteY19" fmla="*/ 4029 h 9501"/>
              <a:gd name="connsiteX20" fmla="*/ 575 w 10000"/>
              <a:gd name="connsiteY20" fmla="*/ 4029 h 9501"/>
              <a:gd name="connsiteX21" fmla="*/ 1275 w 10000"/>
              <a:gd name="connsiteY21" fmla="*/ 3522 h 9501"/>
              <a:gd name="connsiteX22" fmla="*/ 2136 w 10000"/>
              <a:gd name="connsiteY22" fmla="*/ 3522 h 9501"/>
              <a:gd name="connsiteX23" fmla="*/ 3142 w 10000"/>
              <a:gd name="connsiteY23" fmla="*/ 3017 h 9501"/>
              <a:gd name="connsiteX24" fmla="*/ 4004 w 10000"/>
              <a:gd name="connsiteY24" fmla="*/ 2516 h 9501"/>
              <a:gd name="connsiteX25" fmla="*/ 4847 w 10000"/>
              <a:gd name="connsiteY25" fmla="*/ 2516 h 9501"/>
              <a:gd name="connsiteX26" fmla="*/ 5566 w 10000"/>
              <a:gd name="connsiteY26" fmla="*/ 2013 h 9501"/>
              <a:gd name="connsiteX27" fmla="*/ 6284 w 10000"/>
              <a:gd name="connsiteY27" fmla="*/ 1512 h 9501"/>
              <a:gd name="connsiteX28" fmla="*/ 6715 w 10000"/>
              <a:gd name="connsiteY28" fmla="*/ 1512 h 9501"/>
              <a:gd name="connsiteX29" fmla="*/ 7145 w 10000"/>
              <a:gd name="connsiteY29" fmla="*/ 1008 h 9501"/>
              <a:gd name="connsiteX30" fmla="*/ 7433 w 10000"/>
              <a:gd name="connsiteY30" fmla="*/ 503 h 9501"/>
              <a:gd name="connsiteX31" fmla="*/ 7702 w 10000"/>
              <a:gd name="connsiteY31" fmla="*/ 503 h 9501"/>
              <a:gd name="connsiteX32" fmla="*/ 7989 w 10000"/>
              <a:gd name="connsiteY32" fmla="*/ 0 h 9501"/>
              <a:gd name="connsiteX33" fmla="*/ 8133 w 10000"/>
              <a:gd name="connsiteY33" fmla="*/ 0 h 9501"/>
              <a:gd name="connsiteX34" fmla="*/ 8276 w 10000"/>
              <a:gd name="connsiteY34" fmla="*/ 0 h 9501"/>
              <a:gd name="connsiteX35" fmla="*/ 8420 w 10000"/>
              <a:gd name="connsiteY35" fmla="*/ 503 h 9501"/>
              <a:gd name="connsiteX36" fmla="*/ 8707 w 10000"/>
              <a:gd name="connsiteY36" fmla="*/ 503 h 9501"/>
              <a:gd name="connsiteX37" fmla="*/ 8995 w 10000"/>
              <a:gd name="connsiteY37" fmla="*/ 1008 h 9501"/>
              <a:gd name="connsiteX38" fmla="*/ 9282 w 10000"/>
              <a:gd name="connsiteY38" fmla="*/ 2013 h 9501"/>
              <a:gd name="connsiteX39" fmla="*/ 9569 w 10000"/>
              <a:gd name="connsiteY39" fmla="*/ 2516 h 9501"/>
              <a:gd name="connsiteX40" fmla="*/ 9856 w 10000"/>
              <a:gd name="connsiteY40" fmla="*/ 3017 h 9501"/>
              <a:gd name="connsiteX41" fmla="*/ 10000 w 10000"/>
              <a:gd name="connsiteY41" fmla="*/ 3522 h 9501"/>
              <a:gd name="connsiteX42" fmla="*/ 10000 w 10000"/>
              <a:gd name="connsiteY42" fmla="*/ 3522 h 9501"/>
              <a:gd name="connsiteX43" fmla="*/ 10000 w 10000"/>
              <a:gd name="connsiteY43" fmla="*/ 4530 h 9501"/>
              <a:gd name="connsiteX44" fmla="*/ 9713 w 10000"/>
              <a:gd name="connsiteY44" fmla="*/ 5033 h 9501"/>
              <a:gd name="connsiteX45" fmla="*/ 9713 w 10000"/>
              <a:gd name="connsiteY45" fmla="*/ 5534 h 9501"/>
              <a:gd name="connsiteX46" fmla="*/ 9569 w 10000"/>
              <a:gd name="connsiteY46" fmla="*/ 6040 h 9501"/>
              <a:gd name="connsiteX47" fmla="*/ 9569 w 10000"/>
              <a:gd name="connsiteY47" fmla="*/ 6540 h 9501"/>
              <a:gd name="connsiteX48" fmla="*/ 9425 w 10000"/>
              <a:gd name="connsiteY48" fmla="*/ 7482 h 9501"/>
              <a:gd name="connsiteX49" fmla="*/ 9282 w 10000"/>
              <a:gd name="connsiteY49" fmla="*/ 8492 h 9501"/>
              <a:gd name="connsiteX50" fmla="*/ 9282 w 10000"/>
              <a:gd name="connsiteY50" fmla="*/ 9501 h 9501"/>
              <a:gd name="connsiteX0" fmla="*/ 8133 w 10000"/>
              <a:gd name="connsiteY0" fmla="*/ 6883 h 10000"/>
              <a:gd name="connsiteX1" fmla="*/ 8133 w 10000"/>
              <a:gd name="connsiteY1" fmla="*/ 5825 h 10000"/>
              <a:gd name="connsiteX2" fmla="*/ 8133 w 10000"/>
              <a:gd name="connsiteY2" fmla="*/ 5297 h 10000"/>
              <a:gd name="connsiteX3" fmla="*/ 8133 w 10000"/>
              <a:gd name="connsiteY3" fmla="*/ 4768 h 10000"/>
              <a:gd name="connsiteX4" fmla="*/ 7989 w 10000"/>
              <a:gd name="connsiteY4" fmla="*/ 4241 h 10000"/>
              <a:gd name="connsiteX5" fmla="*/ 7846 w 10000"/>
              <a:gd name="connsiteY5" fmla="*/ 3707 h 10000"/>
              <a:gd name="connsiteX6" fmla="*/ 7702 w 10000"/>
              <a:gd name="connsiteY6" fmla="*/ 3707 h 10000"/>
              <a:gd name="connsiteX7" fmla="*/ 7289 w 10000"/>
              <a:gd name="connsiteY7" fmla="*/ 3707 h 10000"/>
              <a:gd name="connsiteX8" fmla="*/ 7002 w 10000"/>
              <a:gd name="connsiteY8" fmla="*/ 3707 h 10000"/>
              <a:gd name="connsiteX9" fmla="*/ 6427 w 10000"/>
              <a:gd name="connsiteY9" fmla="*/ 3707 h 10000"/>
              <a:gd name="connsiteX10" fmla="*/ 5853 w 10000"/>
              <a:gd name="connsiteY10" fmla="*/ 4241 h 10000"/>
              <a:gd name="connsiteX11" fmla="*/ 4991 w 10000"/>
              <a:gd name="connsiteY11" fmla="*/ 4768 h 10000"/>
              <a:gd name="connsiteX12" fmla="*/ 4147 w 10000"/>
              <a:gd name="connsiteY12" fmla="*/ 4768 h 10000"/>
              <a:gd name="connsiteX13" fmla="*/ 3285 w 10000"/>
              <a:gd name="connsiteY13" fmla="*/ 5297 h 10000"/>
              <a:gd name="connsiteX14" fmla="*/ 2280 w 10000"/>
              <a:gd name="connsiteY14" fmla="*/ 5825 h 10000"/>
              <a:gd name="connsiteX15" fmla="*/ 1418 w 10000"/>
              <a:gd name="connsiteY15" fmla="*/ 5825 h 10000"/>
              <a:gd name="connsiteX16" fmla="*/ 575 w 10000"/>
              <a:gd name="connsiteY16" fmla="*/ 6357 h 10000"/>
              <a:gd name="connsiteX17" fmla="*/ 0 w 10000"/>
              <a:gd name="connsiteY17" fmla="*/ 6357 h 10000"/>
              <a:gd name="connsiteX18" fmla="*/ 0 w 10000"/>
              <a:gd name="connsiteY18" fmla="*/ 4241 h 10000"/>
              <a:gd name="connsiteX19" fmla="*/ 575 w 10000"/>
              <a:gd name="connsiteY19" fmla="*/ 4241 h 10000"/>
              <a:gd name="connsiteX20" fmla="*/ 1275 w 10000"/>
              <a:gd name="connsiteY20" fmla="*/ 3707 h 10000"/>
              <a:gd name="connsiteX21" fmla="*/ 2136 w 10000"/>
              <a:gd name="connsiteY21" fmla="*/ 3707 h 10000"/>
              <a:gd name="connsiteX22" fmla="*/ 3142 w 10000"/>
              <a:gd name="connsiteY22" fmla="*/ 3175 h 10000"/>
              <a:gd name="connsiteX23" fmla="*/ 4004 w 10000"/>
              <a:gd name="connsiteY23" fmla="*/ 2648 h 10000"/>
              <a:gd name="connsiteX24" fmla="*/ 4847 w 10000"/>
              <a:gd name="connsiteY24" fmla="*/ 2648 h 10000"/>
              <a:gd name="connsiteX25" fmla="*/ 5566 w 10000"/>
              <a:gd name="connsiteY25" fmla="*/ 2119 h 10000"/>
              <a:gd name="connsiteX26" fmla="*/ 6284 w 10000"/>
              <a:gd name="connsiteY26" fmla="*/ 1591 h 10000"/>
              <a:gd name="connsiteX27" fmla="*/ 6715 w 10000"/>
              <a:gd name="connsiteY27" fmla="*/ 1591 h 10000"/>
              <a:gd name="connsiteX28" fmla="*/ 7145 w 10000"/>
              <a:gd name="connsiteY28" fmla="*/ 1061 h 10000"/>
              <a:gd name="connsiteX29" fmla="*/ 7433 w 10000"/>
              <a:gd name="connsiteY29" fmla="*/ 529 h 10000"/>
              <a:gd name="connsiteX30" fmla="*/ 7702 w 10000"/>
              <a:gd name="connsiteY30" fmla="*/ 529 h 10000"/>
              <a:gd name="connsiteX31" fmla="*/ 7989 w 10000"/>
              <a:gd name="connsiteY31" fmla="*/ 0 h 10000"/>
              <a:gd name="connsiteX32" fmla="*/ 8133 w 10000"/>
              <a:gd name="connsiteY32" fmla="*/ 0 h 10000"/>
              <a:gd name="connsiteX33" fmla="*/ 8276 w 10000"/>
              <a:gd name="connsiteY33" fmla="*/ 0 h 10000"/>
              <a:gd name="connsiteX34" fmla="*/ 8420 w 10000"/>
              <a:gd name="connsiteY34" fmla="*/ 529 h 10000"/>
              <a:gd name="connsiteX35" fmla="*/ 8707 w 10000"/>
              <a:gd name="connsiteY35" fmla="*/ 529 h 10000"/>
              <a:gd name="connsiteX36" fmla="*/ 8995 w 10000"/>
              <a:gd name="connsiteY36" fmla="*/ 1061 h 10000"/>
              <a:gd name="connsiteX37" fmla="*/ 9282 w 10000"/>
              <a:gd name="connsiteY37" fmla="*/ 2119 h 10000"/>
              <a:gd name="connsiteX38" fmla="*/ 9569 w 10000"/>
              <a:gd name="connsiteY38" fmla="*/ 2648 h 10000"/>
              <a:gd name="connsiteX39" fmla="*/ 9856 w 10000"/>
              <a:gd name="connsiteY39" fmla="*/ 3175 h 10000"/>
              <a:gd name="connsiteX40" fmla="*/ 10000 w 10000"/>
              <a:gd name="connsiteY40" fmla="*/ 3707 h 10000"/>
              <a:gd name="connsiteX41" fmla="*/ 10000 w 10000"/>
              <a:gd name="connsiteY41" fmla="*/ 3707 h 10000"/>
              <a:gd name="connsiteX42" fmla="*/ 10000 w 10000"/>
              <a:gd name="connsiteY42" fmla="*/ 4768 h 10000"/>
              <a:gd name="connsiteX43" fmla="*/ 9713 w 10000"/>
              <a:gd name="connsiteY43" fmla="*/ 5297 h 10000"/>
              <a:gd name="connsiteX44" fmla="*/ 9713 w 10000"/>
              <a:gd name="connsiteY44" fmla="*/ 5825 h 10000"/>
              <a:gd name="connsiteX45" fmla="*/ 9569 w 10000"/>
              <a:gd name="connsiteY45" fmla="*/ 6357 h 10000"/>
              <a:gd name="connsiteX46" fmla="*/ 9569 w 10000"/>
              <a:gd name="connsiteY46" fmla="*/ 6883 h 10000"/>
              <a:gd name="connsiteX47" fmla="*/ 9425 w 10000"/>
              <a:gd name="connsiteY47" fmla="*/ 7875 h 10000"/>
              <a:gd name="connsiteX48" fmla="*/ 9282 w 10000"/>
              <a:gd name="connsiteY48" fmla="*/ 8938 h 10000"/>
              <a:gd name="connsiteX49" fmla="*/ 9282 w 10000"/>
              <a:gd name="connsiteY49" fmla="*/ 10000 h 10000"/>
              <a:gd name="connsiteX0" fmla="*/ 8133 w 10000"/>
              <a:gd name="connsiteY0" fmla="*/ 6883 h 8938"/>
              <a:gd name="connsiteX1" fmla="*/ 8133 w 10000"/>
              <a:gd name="connsiteY1" fmla="*/ 5825 h 8938"/>
              <a:gd name="connsiteX2" fmla="*/ 8133 w 10000"/>
              <a:gd name="connsiteY2" fmla="*/ 5297 h 8938"/>
              <a:gd name="connsiteX3" fmla="*/ 8133 w 10000"/>
              <a:gd name="connsiteY3" fmla="*/ 4768 h 8938"/>
              <a:gd name="connsiteX4" fmla="*/ 7989 w 10000"/>
              <a:gd name="connsiteY4" fmla="*/ 4241 h 8938"/>
              <a:gd name="connsiteX5" fmla="*/ 7846 w 10000"/>
              <a:gd name="connsiteY5" fmla="*/ 3707 h 8938"/>
              <a:gd name="connsiteX6" fmla="*/ 7702 w 10000"/>
              <a:gd name="connsiteY6" fmla="*/ 3707 h 8938"/>
              <a:gd name="connsiteX7" fmla="*/ 7289 w 10000"/>
              <a:gd name="connsiteY7" fmla="*/ 3707 h 8938"/>
              <a:gd name="connsiteX8" fmla="*/ 7002 w 10000"/>
              <a:gd name="connsiteY8" fmla="*/ 3707 h 8938"/>
              <a:gd name="connsiteX9" fmla="*/ 6427 w 10000"/>
              <a:gd name="connsiteY9" fmla="*/ 3707 h 8938"/>
              <a:gd name="connsiteX10" fmla="*/ 5853 w 10000"/>
              <a:gd name="connsiteY10" fmla="*/ 4241 h 8938"/>
              <a:gd name="connsiteX11" fmla="*/ 4991 w 10000"/>
              <a:gd name="connsiteY11" fmla="*/ 4768 h 8938"/>
              <a:gd name="connsiteX12" fmla="*/ 4147 w 10000"/>
              <a:gd name="connsiteY12" fmla="*/ 4768 h 8938"/>
              <a:gd name="connsiteX13" fmla="*/ 3285 w 10000"/>
              <a:gd name="connsiteY13" fmla="*/ 5297 h 8938"/>
              <a:gd name="connsiteX14" fmla="*/ 2280 w 10000"/>
              <a:gd name="connsiteY14" fmla="*/ 5825 h 8938"/>
              <a:gd name="connsiteX15" fmla="*/ 1418 w 10000"/>
              <a:gd name="connsiteY15" fmla="*/ 5825 h 8938"/>
              <a:gd name="connsiteX16" fmla="*/ 575 w 10000"/>
              <a:gd name="connsiteY16" fmla="*/ 6357 h 8938"/>
              <a:gd name="connsiteX17" fmla="*/ 0 w 10000"/>
              <a:gd name="connsiteY17" fmla="*/ 6357 h 8938"/>
              <a:gd name="connsiteX18" fmla="*/ 0 w 10000"/>
              <a:gd name="connsiteY18" fmla="*/ 4241 h 8938"/>
              <a:gd name="connsiteX19" fmla="*/ 575 w 10000"/>
              <a:gd name="connsiteY19" fmla="*/ 4241 h 8938"/>
              <a:gd name="connsiteX20" fmla="*/ 1275 w 10000"/>
              <a:gd name="connsiteY20" fmla="*/ 3707 h 8938"/>
              <a:gd name="connsiteX21" fmla="*/ 2136 w 10000"/>
              <a:gd name="connsiteY21" fmla="*/ 3707 h 8938"/>
              <a:gd name="connsiteX22" fmla="*/ 3142 w 10000"/>
              <a:gd name="connsiteY22" fmla="*/ 3175 h 8938"/>
              <a:gd name="connsiteX23" fmla="*/ 4004 w 10000"/>
              <a:gd name="connsiteY23" fmla="*/ 2648 h 8938"/>
              <a:gd name="connsiteX24" fmla="*/ 4847 w 10000"/>
              <a:gd name="connsiteY24" fmla="*/ 2648 h 8938"/>
              <a:gd name="connsiteX25" fmla="*/ 5566 w 10000"/>
              <a:gd name="connsiteY25" fmla="*/ 2119 h 8938"/>
              <a:gd name="connsiteX26" fmla="*/ 6284 w 10000"/>
              <a:gd name="connsiteY26" fmla="*/ 1591 h 8938"/>
              <a:gd name="connsiteX27" fmla="*/ 6715 w 10000"/>
              <a:gd name="connsiteY27" fmla="*/ 1591 h 8938"/>
              <a:gd name="connsiteX28" fmla="*/ 7145 w 10000"/>
              <a:gd name="connsiteY28" fmla="*/ 1061 h 8938"/>
              <a:gd name="connsiteX29" fmla="*/ 7433 w 10000"/>
              <a:gd name="connsiteY29" fmla="*/ 529 h 8938"/>
              <a:gd name="connsiteX30" fmla="*/ 7702 w 10000"/>
              <a:gd name="connsiteY30" fmla="*/ 529 h 8938"/>
              <a:gd name="connsiteX31" fmla="*/ 7989 w 10000"/>
              <a:gd name="connsiteY31" fmla="*/ 0 h 8938"/>
              <a:gd name="connsiteX32" fmla="*/ 8133 w 10000"/>
              <a:gd name="connsiteY32" fmla="*/ 0 h 8938"/>
              <a:gd name="connsiteX33" fmla="*/ 8276 w 10000"/>
              <a:gd name="connsiteY33" fmla="*/ 0 h 8938"/>
              <a:gd name="connsiteX34" fmla="*/ 8420 w 10000"/>
              <a:gd name="connsiteY34" fmla="*/ 529 h 8938"/>
              <a:gd name="connsiteX35" fmla="*/ 8707 w 10000"/>
              <a:gd name="connsiteY35" fmla="*/ 529 h 8938"/>
              <a:gd name="connsiteX36" fmla="*/ 8995 w 10000"/>
              <a:gd name="connsiteY36" fmla="*/ 1061 h 8938"/>
              <a:gd name="connsiteX37" fmla="*/ 9282 w 10000"/>
              <a:gd name="connsiteY37" fmla="*/ 2119 h 8938"/>
              <a:gd name="connsiteX38" fmla="*/ 9569 w 10000"/>
              <a:gd name="connsiteY38" fmla="*/ 2648 h 8938"/>
              <a:gd name="connsiteX39" fmla="*/ 9856 w 10000"/>
              <a:gd name="connsiteY39" fmla="*/ 3175 h 8938"/>
              <a:gd name="connsiteX40" fmla="*/ 10000 w 10000"/>
              <a:gd name="connsiteY40" fmla="*/ 3707 h 8938"/>
              <a:gd name="connsiteX41" fmla="*/ 10000 w 10000"/>
              <a:gd name="connsiteY41" fmla="*/ 3707 h 8938"/>
              <a:gd name="connsiteX42" fmla="*/ 10000 w 10000"/>
              <a:gd name="connsiteY42" fmla="*/ 4768 h 8938"/>
              <a:gd name="connsiteX43" fmla="*/ 9713 w 10000"/>
              <a:gd name="connsiteY43" fmla="*/ 5297 h 8938"/>
              <a:gd name="connsiteX44" fmla="*/ 9713 w 10000"/>
              <a:gd name="connsiteY44" fmla="*/ 5825 h 8938"/>
              <a:gd name="connsiteX45" fmla="*/ 9569 w 10000"/>
              <a:gd name="connsiteY45" fmla="*/ 6357 h 8938"/>
              <a:gd name="connsiteX46" fmla="*/ 9569 w 10000"/>
              <a:gd name="connsiteY46" fmla="*/ 6883 h 8938"/>
              <a:gd name="connsiteX47" fmla="*/ 9425 w 10000"/>
              <a:gd name="connsiteY47" fmla="*/ 7875 h 8938"/>
              <a:gd name="connsiteX48" fmla="*/ 9282 w 10000"/>
              <a:gd name="connsiteY48" fmla="*/ 8938 h 8938"/>
              <a:gd name="connsiteX0" fmla="*/ 8133 w 10000"/>
              <a:gd name="connsiteY0" fmla="*/ 7701 h 8811"/>
              <a:gd name="connsiteX1" fmla="*/ 8133 w 10000"/>
              <a:gd name="connsiteY1" fmla="*/ 6517 h 8811"/>
              <a:gd name="connsiteX2" fmla="*/ 8133 w 10000"/>
              <a:gd name="connsiteY2" fmla="*/ 5926 h 8811"/>
              <a:gd name="connsiteX3" fmla="*/ 8133 w 10000"/>
              <a:gd name="connsiteY3" fmla="*/ 5335 h 8811"/>
              <a:gd name="connsiteX4" fmla="*/ 7989 w 10000"/>
              <a:gd name="connsiteY4" fmla="*/ 4745 h 8811"/>
              <a:gd name="connsiteX5" fmla="*/ 7846 w 10000"/>
              <a:gd name="connsiteY5" fmla="*/ 4147 h 8811"/>
              <a:gd name="connsiteX6" fmla="*/ 7702 w 10000"/>
              <a:gd name="connsiteY6" fmla="*/ 4147 h 8811"/>
              <a:gd name="connsiteX7" fmla="*/ 7289 w 10000"/>
              <a:gd name="connsiteY7" fmla="*/ 4147 h 8811"/>
              <a:gd name="connsiteX8" fmla="*/ 7002 w 10000"/>
              <a:gd name="connsiteY8" fmla="*/ 4147 h 8811"/>
              <a:gd name="connsiteX9" fmla="*/ 6427 w 10000"/>
              <a:gd name="connsiteY9" fmla="*/ 4147 h 8811"/>
              <a:gd name="connsiteX10" fmla="*/ 5853 w 10000"/>
              <a:gd name="connsiteY10" fmla="*/ 4745 h 8811"/>
              <a:gd name="connsiteX11" fmla="*/ 4991 w 10000"/>
              <a:gd name="connsiteY11" fmla="*/ 5335 h 8811"/>
              <a:gd name="connsiteX12" fmla="*/ 4147 w 10000"/>
              <a:gd name="connsiteY12" fmla="*/ 5335 h 8811"/>
              <a:gd name="connsiteX13" fmla="*/ 3285 w 10000"/>
              <a:gd name="connsiteY13" fmla="*/ 5926 h 8811"/>
              <a:gd name="connsiteX14" fmla="*/ 2280 w 10000"/>
              <a:gd name="connsiteY14" fmla="*/ 6517 h 8811"/>
              <a:gd name="connsiteX15" fmla="*/ 1418 w 10000"/>
              <a:gd name="connsiteY15" fmla="*/ 6517 h 8811"/>
              <a:gd name="connsiteX16" fmla="*/ 575 w 10000"/>
              <a:gd name="connsiteY16" fmla="*/ 7112 h 8811"/>
              <a:gd name="connsiteX17" fmla="*/ 0 w 10000"/>
              <a:gd name="connsiteY17" fmla="*/ 7112 h 8811"/>
              <a:gd name="connsiteX18" fmla="*/ 0 w 10000"/>
              <a:gd name="connsiteY18" fmla="*/ 4745 h 8811"/>
              <a:gd name="connsiteX19" fmla="*/ 575 w 10000"/>
              <a:gd name="connsiteY19" fmla="*/ 4745 h 8811"/>
              <a:gd name="connsiteX20" fmla="*/ 1275 w 10000"/>
              <a:gd name="connsiteY20" fmla="*/ 4147 h 8811"/>
              <a:gd name="connsiteX21" fmla="*/ 2136 w 10000"/>
              <a:gd name="connsiteY21" fmla="*/ 4147 h 8811"/>
              <a:gd name="connsiteX22" fmla="*/ 3142 w 10000"/>
              <a:gd name="connsiteY22" fmla="*/ 3552 h 8811"/>
              <a:gd name="connsiteX23" fmla="*/ 4004 w 10000"/>
              <a:gd name="connsiteY23" fmla="*/ 2963 h 8811"/>
              <a:gd name="connsiteX24" fmla="*/ 4847 w 10000"/>
              <a:gd name="connsiteY24" fmla="*/ 2963 h 8811"/>
              <a:gd name="connsiteX25" fmla="*/ 5566 w 10000"/>
              <a:gd name="connsiteY25" fmla="*/ 2371 h 8811"/>
              <a:gd name="connsiteX26" fmla="*/ 6284 w 10000"/>
              <a:gd name="connsiteY26" fmla="*/ 1780 h 8811"/>
              <a:gd name="connsiteX27" fmla="*/ 6715 w 10000"/>
              <a:gd name="connsiteY27" fmla="*/ 1780 h 8811"/>
              <a:gd name="connsiteX28" fmla="*/ 7145 w 10000"/>
              <a:gd name="connsiteY28" fmla="*/ 1187 h 8811"/>
              <a:gd name="connsiteX29" fmla="*/ 7433 w 10000"/>
              <a:gd name="connsiteY29" fmla="*/ 592 h 8811"/>
              <a:gd name="connsiteX30" fmla="*/ 7702 w 10000"/>
              <a:gd name="connsiteY30" fmla="*/ 592 h 8811"/>
              <a:gd name="connsiteX31" fmla="*/ 7989 w 10000"/>
              <a:gd name="connsiteY31" fmla="*/ 0 h 8811"/>
              <a:gd name="connsiteX32" fmla="*/ 8133 w 10000"/>
              <a:gd name="connsiteY32" fmla="*/ 0 h 8811"/>
              <a:gd name="connsiteX33" fmla="*/ 8276 w 10000"/>
              <a:gd name="connsiteY33" fmla="*/ 0 h 8811"/>
              <a:gd name="connsiteX34" fmla="*/ 8420 w 10000"/>
              <a:gd name="connsiteY34" fmla="*/ 592 h 8811"/>
              <a:gd name="connsiteX35" fmla="*/ 8707 w 10000"/>
              <a:gd name="connsiteY35" fmla="*/ 592 h 8811"/>
              <a:gd name="connsiteX36" fmla="*/ 8995 w 10000"/>
              <a:gd name="connsiteY36" fmla="*/ 1187 h 8811"/>
              <a:gd name="connsiteX37" fmla="*/ 9282 w 10000"/>
              <a:gd name="connsiteY37" fmla="*/ 2371 h 8811"/>
              <a:gd name="connsiteX38" fmla="*/ 9569 w 10000"/>
              <a:gd name="connsiteY38" fmla="*/ 2963 h 8811"/>
              <a:gd name="connsiteX39" fmla="*/ 9856 w 10000"/>
              <a:gd name="connsiteY39" fmla="*/ 3552 h 8811"/>
              <a:gd name="connsiteX40" fmla="*/ 10000 w 10000"/>
              <a:gd name="connsiteY40" fmla="*/ 4147 h 8811"/>
              <a:gd name="connsiteX41" fmla="*/ 10000 w 10000"/>
              <a:gd name="connsiteY41" fmla="*/ 4147 h 8811"/>
              <a:gd name="connsiteX42" fmla="*/ 10000 w 10000"/>
              <a:gd name="connsiteY42" fmla="*/ 5335 h 8811"/>
              <a:gd name="connsiteX43" fmla="*/ 9713 w 10000"/>
              <a:gd name="connsiteY43" fmla="*/ 5926 h 8811"/>
              <a:gd name="connsiteX44" fmla="*/ 9713 w 10000"/>
              <a:gd name="connsiteY44" fmla="*/ 6517 h 8811"/>
              <a:gd name="connsiteX45" fmla="*/ 9569 w 10000"/>
              <a:gd name="connsiteY45" fmla="*/ 7112 h 8811"/>
              <a:gd name="connsiteX46" fmla="*/ 9569 w 10000"/>
              <a:gd name="connsiteY46" fmla="*/ 7701 h 8811"/>
              <a:gd name="connsiteX47" fmla="*/ 9425 w 10000"/>
              <a:gd name="connsiteY47" fmla="*/ 8811 h 8811"/>
              <a:gd name="connsiteX0" fmla="*/ 8133 w 10000"/>
              <a:gd name="connsiteY0" fmla="*/ 8740 h 8740"/>
              <a:gd name="connsiteX1" fmla="*/ 8133 w 10000"/>
              <a:gd name="connsiteY1" fmla="*/ 7396 h 8740"/>
              <a:gd name="connsiteX2" fmla="*/ 8133 w 10000"/>
              <a:gd name="connsiteY2" fmla="*/ 6726 h 8740"/>
              <a:gd name="connsiteX3" fmla="*/ 8133 w 10000"/>
              <a:gd name="connsiteY3" fmla="*/ 6055 h 8740"/>
              <a:gd name="connsiteX4" fmla="*/ 7989 w 10000"/>
              <a:gd name="connsiteY4" fmla="*/ 5385 h 8740"/>
              <a:gd name="connsiteX5" fmla="*/ 7846 w 10000"/>
              <a:gd name="connsiteY5" fmla="*/ 4707 h 8740"/>
              <a:gd name="connsiteX6" fmla="*/ 7702 w 10000"/>
              <a:gd name="connsiteY6" fmla="*/ 4707 h 8740"/>
              <a:gd name="connsiteX7" fmla="*/ 7289 w 10000"/>
              <a:gd name="connsiteY7" fmla="*/ 4707 h 8740"/>
              <a:gd name="connsiteX8" fmla="*/ 7002 w 10000"/>
              <a:gd name="connsiteY8" fmla="*/ 4707 h 8740"/>
              <a:gd name="connsiteX9" fmla="*/ 6427 w 10000"/>
              <a:gd name="connsiteY9" fmla="*/ 4707 h 8740"/>
              <a:gd name="connsiteX10" fmla="*/ 5853 w 10000"/>
              <a:gd name="connsiteY10" fmla="*/ 5385 h 8740"/>
              <a:gd name="connsiteX11" fmla="*/ 4991 w 10000"/>
              <a:gd name="connsiteY11" fmla="*/ 6055 h 8740"/>
              <a:gd name="connsiteX12" fmla="*/ 4147 w 10000"/>
              <a:gd name="connsiteY12" fmla="*/ 6055 h 8740"/>
              <a:gd name="connsiteX13" fmla="*/ 3285 w 10000"/>
              <a:gd name="connsiteY13" fmla="*/ 6726 h 8740"/>
              <a:gd name="connsiteX14" fmla="*/ 2280 w 10000"/>
              <a:gd name="connsiteY14" fmla="*/ 7396 h 8740"/>
              <a:gd name="connsiteX15" fmla="*/ 1418 w 10000"/>
              <a:gd name="connsiteY15" fmla="*/ 7396 h 8740"/>
              <a:gd name="connsiteX16" fmla="*/ 575 w 10000"/>
              <a:gd name="connsiteY16" fmla="*/ 8072 h 8740"/>
              <a:gd name="connsiteX17" fmla="*/ 0 w 10000"/>
              <a:gd name="connsiteY17" fmla="*/ 8072 h 8740"/>
              <a:gd name="connsiteX18" fmla="*/ 0 w 10000"/>
              <a:gd name="connsiteY18" fmla="*/ 5385 h 8740"/>
              <a:gd name="connsiteX19" fmla="*/ 575 w 10000"/>
              <a:gd name="connsiteY19" fmla="*/ 5385 h 8740"/>
              <a:gd name="connsiteX20" fmla="*/ 1275 w 10000"/>
              <a:gd name="connsiteY20" fmla="*/ 4707 h 8740"/>
              <a:gd name="connsiteX21" fmla="*/ 2136 w 10000"/>
              <a:gd name="connsiteY21" fmla="*/ 4707 h 8740"/>
              <a:gd name="connsiteX22" fmla="*/ 3142 w 10000"/>
              <a:gd name="connsiteY22" fmla="*/ 4031 h 8740"/>
              <a:gd name="connsiteX23" fmla="*/ 4004 w 10000"/>
              <a:gd name="connsiteY23" fmla="*/ 3363 h 8740"/>
              <a:gd name="connsiteX24" fmla="*/ 4847 w 10000"/>
              <a:gd name="connsiteY24" fmla="*/ 3363 h 8740"/>
              <a:gd name="connsiteX25" fmla="*/ 5566 w 10000"/>
              <a:gd name="connsiteY25" fmla="*/ 2691 h 8740"/>
              <a:gd name="connsiteX26" fmla="*/ 6284 w 10000"/>
              <a:gd name="connsiteY26" fmla="*/ 2020 h 8740"/>
              <a:gd name="connsiteX27" fmla="*/ 6715 w 10000"/>
              <a:gd name="connsiteY27" fmla="*/ 2020 h 8740"/>
              <a:gd name="connsiteX28" fmla="*/ 7145 w 10000"/>
              <a:gd name="connsiteY28" fmla="*/ 1347 h 8740"/>
              <a:gd name="connsiteX29" fmla="*/ 7433 w 10000"/>
              <a:gd name="connsiteY29" fmla="*/ 672 h 8740"/>
              <a:gd name="connsiteX30" fmla="*/ 7702 w 10000"/>
              <a:gd name="connsiteY30" fmla="*/ 672 h 8740"/>
              <a:gd name="connsiteX31" fmla="*/ 7989 w 10000"/>
              <a:gd name="connsiteY31" fmla="*/ 0 h 8740"/>
              <a:gd name="connsiteX32" fmla="*/ 8133 w 10000"/>
              <a:gd name="connsiteY32" fmla="*/ 0 h 8740"/>
              <a:gd name="connsiteX33" fmla="*/ 8276 w 10000"/>
              <a:gd name="connsiteY33" fmla="*/ 0 h 8740"/>
              <a:gd name="connsiteX34" fmla="*/ 8420 w 10000"/>
              <a:gd name="connsiteY34" fmla="*/ 672 h 8740"/>
              <a:gd name="connsiteX35" fmla="*/ 8707 w 10000"/>
              <a:gd name="connsiteY35" fmla="*/ 672 h 8740"/>
              <a:gd name="connsiteX36" fmla="*/ 8995 w 10000"/>
              <a:gd name="connsiteY36" fmla="*/ 1347 h 8740"/>
              <a:gd name="connsiteX37" fmla="*/ 9282 w 10000"/>
              <a:gd name="connsiteY37" fmla="*/ 2691 h 8740"/>
              <a:gd name="connsiteX38" fmla="*/ 9569 w 10000"/>
              <a:gd name="connsiteY38" fmla="*/ 3363 h 8740"/>
              <a:gd name="connsiteX39" fmla="*/ 9856 w 10000"/>
              <a:gd name="connsiteY39" fmla="*/ 4031 h 8740"/>
              <a:gd name="connsiteX40" fmla="*/ 10000 w 10000"/>
              <a:gd name="connsiteY40" fmla="*/ 4707 h 8740"/>
              <a:gd name="connsiteX41" fmla="*/ 10000 w 10000"/>
              <a:gd name="connsiteY41" fmla="*/ 4707 h 8740"/>
              <a:gd name="connsiteX42" fmla="*/ 10000 w 10000"/>
              <a:gd name="connsiteY42" fmla="*/ 6055 h 8740"/>
              <a:gd name="connsiteX43" fmla="*/ 9713 w 10000"/>
              <a:gd name="connsiteY43" fmla="*/ 6726 h 8740"/>
              <a:gd name="connsiteX44" fmla="*/ 9713 w 10000"/>
              <a:gd name="connsiteY44" fmla="*/ 7396 h 8740"/>
              <a:gd name="connsiteX45" fmla="*/ 9569 w 10000"/>
              <a:gd name="connsiteY45" fmla="*/ 8072 h 8740"/>
              <a:gd name="connsiteX46" fmla="*/ 9569 w 10000"/>
              <a:gd name="connsiteY46" fmla="*/ 8740 h 8740"/>
              <a:gd name="connsiteX0" fmla="*/ 8133 w 10000"/>
              <a:gd name="connsiteY0" fmla="*/ 10000 h 10000"/>
              <a:gd name="connsiteX1" fmla="*/ 8133 w 10000"/>
              <a:gd name="connsiteY1" fmla="*/ 8462 h 10000"/>
              <a:gd name="connsiteX2" fmla="*/ 8133 w 10000"/>
              <a:gd name="connsiteY2" fmla="*/ 7696 h 10000"/>
              <a:gd name="connsiteX3" fmla="*/ 8133 w 10000"/>
              <a:gd name="connsiteY3" fmla="*/ 6928 h 10000"/>
              <a:gd name="connsiteX4" fmla="*/ 7989 w 10000"/>
              <a:gd name="connsiteY4" fmla="*/ 6161 h 10000"/>
              <a:gd name="connsiteX5" fmla="*/ 7846 w 10000"/>
              <a:gd name="connsiteY5" fmla="*/ 5386 h 10000"/>
              <a:gd name="connsiteX6" fmla="*/ 7702 w 10000"/>
              <a:gd name="connsiteY6" fmla="*/ 5386 h 10000"/>
              <a:gd name="connsiteX7" fmla="*/ 7289 w 10000"/>
              <a:gd name="connsiteY7" fmla="*/ 5386 h 10000"/>
              <a:gd name="connsiteX8" fmla="*/ 7002 w 10000"/>
              <a:gd name="connsiteY8" fmla="*/ 5386 h 10000"/>
              <a:gd name="connsiteX9" fmla="*/ 6427 w 10000"/>
              <a:gd name="connsiteY9" fmla="*/ 5386 h 10000"/>
              <a:gd name="connsiteX10" fmla="*/ 5853 w 10000"/>
              <a:gd name="connsiteY10" fmla="*/ 6161 h 10000"/>
              <a:gd name="connsiteX11" fmla="*/ 4991 w 10000"/>
              <a:gd name="connsiteY11" fmla="*/ 6928 h 10000"/>
              <a:gd name="connsiteX12" fmla="*/ 4147 w 10000"/>
              <a:gd name="connsiteY12" fmla="*/ 6928 h 10000"/>
              <a:gd name="connsiteX13" fmla="*/ 3285 w 10000"/>
              <a:gd name="connsiteY13" fmla="*/ 7696 h 10000"/>
              <a:gd name="connsiteX14" fmla="*/ 2280 w 10000"/>
              <a:gd name="connsiteY14" fmla="*/ 8462 h 10000"/>
              <a:gd name="connsiteX15" fmla="*/ 1418 w 10000"/>
              <a:gd name="connsiteY15" fmla="*/ 8462 h 10000"/>
              <a:gd name="connsiteX16" fmla="*/ 575 w 10000"/>
              <a:gd name="connsiteY16" fmla="*/ 9236 h 10000"/>
              <a:gd name="connsiteX17" fmla="*/ 0 w 10000"/>
              <a:gd name="connsiteY17" fmla="*/ 9236 h 10000"/>
              <a:gd name="connsiteX18" fmla="*/ 0 w 10000"/>
              <a:gd name="connsiteY18" fmla="*/ 6161 h 10000"/>
              <a:gd name="connsiteX19" fmla="*/ 575 w 10000"/>
              <a:gd name="connsiteY19" fmla="*/ 6161 h 10000"/>
              <a:gd name="connsiteX20" fmla="*/ 1275 w 10000"/>
              <a:gd name="connsiteY20" fmla="*/ 5386 h 10000"/>
              <a:gd name="connsiteX21" fmla="*/ 2136 w 10000"/>
              <a:gd name="connsiteY21" fmla="*/ 5386 h 10000"/>
              <a:gd name="connsiteX22" fmla="*/ 3142 w 10000"/>
              <a:gd name="connsiteY22" fmla="*/ 4612 h 10000"/>
              <a:gd name="connsiteX23" fmla="*/ 4004 w 10000"/>
              <a:gd name="connsiteY23" fmla="*/ 3848 h 10000"/>
              <a:gd name="connsiteX24" fmla="*/ 4847 w 10000"/>
              <a:gd name="connsiteY24" fmla="*/ 3848 h 10000"/>
              <a:gd name="connsiteX25" fmla="*/ 5566 w 10000"/>
              <a:gd name="connsiteY25" fmla="*/ 3079 h 10000"/>
              <a:gd name="connsiteX26" fmla="*/ 6284 w 10000"/>
              <a:gd name="connsiteY26" fmla="*/ 2311 h 10000"/>
              <a:gd name="connsiteX27" fmla="*/ 6715 w 10000"/>
              <a:gd name="connsiteY27" fmla="*/ 2311 h 10000"/>
              <a:gd name="connsiteX28" fmla="*/ 7145 w 10000"/>
              <a:gd name="connsiteY28" fmla="*/ 1541 h 10000"/>
              <a:gd name="connsiteX29" fmla="*/ 7433 w 10000"/>
              <a:gd name="connsiteY29" fmla="*/ 769 h 10000"/>
              <a:gd name="connsiteX30" fmla="*/ 7702 w 10000"/>
              <a:gd name="connsiteY30" fmla="*/ 769 h 10000"/>
              <a:gd name="connsiteX31" fmla="*/ 7989 w 10000"/>
              <a:gd name="connsiteY31" fmla="*/ 0 h 10000"/>
              <a:gd name="connsiteX32" fmla="*/ 8133 w 10000"/>
              <a:gd name="connsiteY32" fmla="*/ 0 h 10000"/>
              <a:gd name="connsiteX33" fmla="*/ 8276 w 10000"/>
              <a:gd name="connsiteY33" fmla="*/ 0 h 10000"/>
              <a:gd name="connsiteX34" fmla="*/ 8420 w 10000"/>
              <a:gd name="connsiteY34" fmla="*/ 769 h 10000"/>
              <a:gd name="connsiteX35" fmla="*/ 8707 w 10000"/>
              <a:gd name="connsiteY35" fmla="*/ 769 h 10000"/>
              <a:gd name="connsiteX36" fmla="*/ 8995 w 10000"/>
              <a:gd name="connsiteY36" fmla="*/ 1541 h 10000"/>
              <a:gd name="connsiteX37" fmla="*/ 9282 w 10000"/>
              <a:gd name="connsiteY37" fmla="*/ 3079 h 10000"/>
              <a:gd name="connsiteX38" fmla="*/ 9569 w 10000"/>
              <a:gd name="connsiteY38" fmla="*/ 3848 h 10000"/>
              <a:gd name="connsiteX39" fmla="*/ 9856 w 10000"/>
              <a:gd name="connsiteY39" fmla="*/ 4612 h 10000"/>
              <a:gd name="connsiteX40" fmla="*/ 10000 w 10000"/>
              <a:gd name="connsiteY40" fmla="*/ 5386 h 10000"/>
              <a:gd name="connsiteX41" fmla="*/ 10000 w 10000"/>
              <a:gd name="connsiteY41" fmla="*/ 5386 h 10000"/>
              <a:gd name="connsiteX42" fmla="*/ 10000 w 10000"/>
              <a:gd name="connsiteY42" fmla="*/ 6928 h 10000"/>
              <a:gd name="connsiteX43" fmla="*/ 9713 w 10000"/>
              <a:gd name="connsiteY43" fmla="*/ 7696 h 10000"/>
              <a:gd name="connsiteX44" fmla="*/ 9713 w 10000"/>
              <a:gd name="connsiteY44" fmla="*/ 8462 h 10000"/>
              <a:gd name="connsiteX45" fmla="*/ 9569 w 10000"/>
              <a:gd name="connsiteY45" fmla="*/ 9236 h 10000"/>
              <a:gd name="connsiteX0" fmla="*/ 8133 w 10000"/>
              <a:gd name="connsiteY0" fmla="*/ 8462 h 9236"/>
              <a:gd name="connsiteX1" fmla="*/ 8133 w 10000"/>
              <a:gd name="connsiteY1" fmla="*/ 7696 h 9236"/>
              <a:gd name="connsiteX2" fmla="*/ 8133 w 10000"/>
              <a:gd name="connsiteY2" fmla="*/ 6928 h 9236"/>
              <a:gd name="connsiteX3" fmla="*/ 7989 w 10000"/>
              <a:gd name="connsiteY3" fmla="*/ 6161 h 9236"/>
              <a:gd name="connsiteX4" fmla="*/ 7846 w 10000"/>
              <a:gd name="connsiteY4" fmla="*/ 5386 h 9236"/>
              <a:gd name="connsiteX5" fmla="*/ 7702 w 10000"/>
              <a:gd name="connsiteY5" fmla="*/ 5386 h 9236"/>
              <a:gd name="connsiteX6" fmla="*/ 7289 w 10000"/>
              <a:gd name="connsiteY6" fmla="*/ 5386 h 9236"/>
              <a:gd name="connsiteX7" fmla="*/ 7002 w 10000"/>
              <a:gd name="connsiteY7" fmla="*/ 5386 h 9236"/>
              <a:gd name="connsiteX8" fmla="*/ 6427 w 10000"/>
              <a:gd name="connsiteY8" fmla="*/ 5386 h 9236"/>
              <a:gd name="connsiteX9" fmla="*/ 5853 w 10000"/>
              <a:gd name="connsiteY9" fmla="*/ 6161 h 9236"/>
              <a:gd name="connsiteX10" fmla="*/ 4991 w 10000"/>
              <a:gd name="connsiteY10" fmla="*/ 6928 h 9236"/>
              <a:gd name="connsiteX11" fmla="*/ 4147 w 10000"/>
              <a:gd name="connsiteY11" fmla="*/ 6928 h 9236"/>
              <a:gd name="connsiteX12" fmla="*/ 3285 w 10000"/>
              <a:gd name="connsiteY12" fmla="*/ 7696 h 9236"/>
              <a:gd name="connsiteX13" fmla="*/ 2280 w 10000"/>
              <a:gd name="connsiteY13" fmla="*/ 8462 h 9236"/>
              <a:gd name="connsiteX14" fmla="*/ 1418 w 10000"/>
              <a:gd name="connsiteY14" fmla="*/ 8462 h 9236"/>
              <a:gd name="connsiteX15" fmla="*/ 575 w 10000"/>
              <a:gd name="connsiteY15" fmla="*/ 9236 h 9236"/>
              <a:gd name="connsiteX16" fmla="*/ 0 w 10000"/>
              <a:gd name="connsiteY16" fmla="*/ 9236 h 9236"/>
              <a:gd name="connsiteX17" fmla="*/ 0 w 10000"/>
              <a:gd name="connsiteY17" fmla="*/ 6161 h 9236"/>
              <a:gd name="connsiteX18" fmla="*/ 575 w 10000"/>
              <a:gd name="connsiteY18" fmla="*/ 6161 h 9236"/>
              <a:gd name="connsiteX19" fmla="*/ 1275 w 10000"/>
              <a:gd name="connsiteY19" fmla="*/ 5386 h 9236"/>
              <a:gd name="connsiteX20" fmla="*/ 2136 w 10000"/>
              <a:gd name="connsiteY20" fmla="*/ 5386 h 9236"/>
              <a:gd name="connsiteX21" fmla="*/ 3142 w 10000"/>
              <a:gd name="connsiteY21" fmla="*/ 4612 h 9236"/>
              <a:gd name="connsiteX22" fmla="*/ 4004 w 10000"/>
              <a:gd name="connsiteY22" fmla="*/ 3848 h 9236"/>
              <a:gd name="connsiteX23" fmla="*/ 4847 w 10000"/>
              <a:gd name="connsiteY23" fmla="*/ 3848 h 9236"/>
              <a:gd name="connsiteX24" fmla="*/ 5566 w 10000"/>
              <a:gd name="connsiteY24" fmla="*/ 3079 h 9236"/>
              <a:gd name="connsiteX25" fmla="*/ 6284 w 10000"/>
              <a:gd name="connsiteY25" fmla="*/ 2311 h 9236"/>
              <a:gd name="connsiteX26" fmla="*/ 6715 w 10000"/>
              <a:gd name="connsiteY26" fmla="*/ 2311 h 9236"/>
              <a:gd name="connsiteX27" fmla="*/ 7145 w 10000"/>
              <a:gd name="connsiteY27" fmla="*/ 1541 h 9236"/>
              <a:gd name="connsiteX28" fmla="*/ 7433 w 10000"/>
              <a:gd name="connsiteY28" fmla="*/ 769 h 9236"/>
              <a:gd name="connsiteX29" fmla="*/ 7702 w 10000"/>
              <a:gd name="connsiteY29" fmla="*/ 769 h 9236"/>
              <a:gd name="connsiteX30" fmla="*/ 7989 w 10000"/>
              <a:gd name="connsiteY30" fmla="*/ 0 h 9236"/>
              <a:gd name="connsiteX31" fmla="*/ 8133 w 10000"/>
              <a:gd name="connsiteY31" fmla="*/ 0 h 9236"/>
              <a:gd name="connsiteX32" fmla="*/ 8276 w 10000"/>
              <a:gd name="connsiteY32" fmla="*/ 0 h 9236"/>
              <a:gd name="connsiteX33" fmla="*/ 8420 w 10000"/>
              <a:gd name="connsiteY33" fmla="*/ 769 h 9236"/>
              <a:gd name="connsiteX34" fmla="*/ 8707 w 10000"/>
              <a:gd name="connsiteY34" fmla="*/ 769 h 9236"/>
              <a:gd name="connsiteX35" fmla="*/ 8995 w 10000"/>
              <a:gd name="connsiteY35" fmla="*/ 1541 h 9236"/>
              <a:gd name="connsiteX36" fmla="*/ 9282 w 10000"/>
              <a:gd name="connsiteY36" fmla="*/ 3079 h 9236"/>
              <a:gd name="connsiteX37" fmla="*/ 9569 w 10000"/>
              <a:gd name="connsiteY37" fmla="*/ 3848 h 9236"/>
              <a:gd name="connsiteX38" fmla="*/ 9856 w 10000"/>
              <a:gd name="connsiteY38" fmla="*/ 4612 h 9236"/>
              <a:gd name="connsiteX39" fmla="*/ 10000 w 10000"/>
              <a:gd name="connsiteY39" fmla="*/ 5386 h 9236"/>
              <a:gd name="connsiteX40" fmla="*/ 10000 w 10000"/>
              <a:gd name="connsiteY40" fmla="*/ 5386 h 9236"/>
              <a:gd name="connsiteX41" fmla="*/ 10000 w 10000"/>
              <a:gd name="connsiteY41" fmla="*/ 6928 h 9236"/>
              <a:gd name="connsiteX42" fmla="*/ 9713 w 10000"/>
              <a:gd name="connsiteY42" fmla="*/ 7696 h 9236"/>
              <a:gd name="connsiteX43" fmla="*/ 9713 w 10000"/>
              <a:gd name="connsiteY43" fmla="*/ 8462 h 9236"/>
              <a:gd name="connsiteX44" fmla="*/ 9569 w 10000"/>
              <a:gd name="connsiteY44" fmla="*/ 9236 h 9236"/>
              <a:gd name="connsiteX0" fmla="*/ 8133 w 10000"/>
              <a:gd name="connsiteY0" fmla="*/ 9162 h 10000"/>
              <a:gd name="connsiteX1" fmla="*/ 8133 w 10000"/>
              <a:gd name="connsiteY1" fmla="*/ 7501 h 10000"/>
              <a:gd name="connsiteX2" fmla="*/ 7989 w 10000"/>
              <a:gd name="connsiteY2" fmla="*/ 6671 h 10000"/>
              <a:gd name="connsiteX3" fmla="*/ 7846 w 10000"/>
              <a:gd name="connsiteY3" fmla="*/ 5832 h 10000"/>
              <a:gd name="connsiteX4" fmla="*/ 7702 w 10000"/>
              <a:gd name="connsiteY4" fmla="*/ 5832 h 10000"/>
              <a:gd name="connsiteX5" fmla="*/ 7289 w 10000"/>
              <a:gd name="connsiteY5" fmla="*/ 5832 h 10000"/>
              <a:gd name="connsiteX6" fmla="*/ 7002 w 10000"/>
              <a:gd name="connsiteY6" fmla="*/ 5832 h 10000"/>
              <a:gd name="connsiteX7" fmla="*/ 6427 w 10000"/>
              <a:gd name="connsiteY7" fmla="*/ 5832 h 10000"/>
              <a:gd name="connsiteX8" fmla="*/ 5853 w 10000"/>
              <a:gd name="connsiteY8" fmla="*/ 6671 h 10000"/>
              <a:gd name="connsiteX9" fmla="*/ 4991 w 10000"/>
              <a:gd name="connsiteY9" fmla="*/ 7501 h 10000"/>
              <a:gd name="connsiteX10" fmla="*/ 4147 w 10000"/>
              <a:gd name="connsiteY10" fmla="*/ 7501 h 10000"/>
              <a:gd name="connsiteX11" fmla="*/ 3285 w 10000"/>
              <a:gd name="connsiteY11" fmla="*/ 8333 h 10000"/>
              <a:gd name="connsiteX12" fmla="*/ 2280 w 10000"/>
              <a:gd name="connsiteY12" fmla="*/ 9162 h 10000"/>
              <a:gd name="connsiteX13" fmla="*/ 1418 w 10000"/>
              <a:gd name="connsiteY13" fmla="*/ 9162 h 10000"/>
              <a:gd name="connsiteX14" fmla="*/ 575 w 10000"/>
              <a:gd name="connsiteY14" fmla="*/ 10000 h 10000"/>
              <a:gd name="connsiteX15" fmla="*/ 0 w 10000"/>
              <a:gd name="connsiteY15" fmla="*/ 10000 h 10000"/>
              <a:gd name="connsiteX16" fmla="*/ 0 w 10000"/>
              <a:gd name="connsiteY16" fmla="*/ 6671 h 10000"/>
              <a:gd name="connsiteX17" fmla="*/ 575 w 10000"/>
              <a:gd name="connsiteY17" fmla="*/ 6671 h 10000"/>
              <a:gd name="connsiteX18" fmla="*/ 1275 w 10000"/>
              <a:gd name="connsiteY18" fmla="*/ 5832 h 10000"/>
              <a:gd name="connsiteX19" fmla="*/ 2136 w 10000"/>
              <a:gd name="connsiteY19" fmla="*/ 5832 h 10000"/>
              <a:gd name="connsiteX20" fmla="*/ 3142 w 10000"/>
              <a:gd name="connsiteY20" fmla="*/ 4994 h 10000"/>
              <a:gd name="connsiteX21" fmla="*/ 4004 w 10000"/>
              <a:gd name="connsiteY21" fmla="*/ 4166 h 10000"/>
              <a:gd name="connsiteX22" fmla="*/ 4847 w 10000"/>
              <a:gd name="connsiteY22" fmla="*/ 4166 h 10000"/>
              <a:gd name="connsiteX23" fmla="*/ 5566 w 10000"/>
              <a:gd name="connsiteY23" fmla="*/ 3334 h 10000"/>
              <a:gd name="connsiteX24" fmla="*/ 6284 w 10000"/>
              <a:gd name="connsiteY24" fmla="*/ 2502 h 10000"/>
              <a:gd name="connsiteX25" fmla="*/ 6715 w 10000"/>
              <a:gd name="connsiteY25" fmla="*/ 2502 h 10000"/>
              <a:gd name="connsiteX26" fmla="*/ 7145 w 10000"/>
              <a:gd name="connsiteY26" fmla="*/ 1668 h 10000"/>
              <a:gd name="connsiteX27" fmla="*/ 7433 w 10000"/>
              <a:gd name="connsiteY27" fmla="*/ 833 h 10000"/>
              <a:gd name="connsiteX28" fmla="*/ 7702 w 10000"/>
              <a:gd name="connsiteY28" fmla="*/ 833 h 10000"/>
              <a:gd name="connsiteX29" fmla="*/ 7989 w 10000"/>
              <a:gd name="connsiteY29" fmla="*/ 0 h 10000"/>
              <a:gd name="connsiteX30" fmla="*/ 8133 w 10000"/>
              <a:gd name="connsiteY30" fmla="*/ 0 h 10000"/>
              <a:gd name="connsiteX31" fmla="*/ 8276 w 10000"/>
              <a:gd name="connsiteY31" fmla="*/ 0 h 10000"/>
              <a:gd name="connsiteX32" fmla="*/ 8420 w 10000"/>
              <a:gd name="connsiteY32" fmla="*/ 833 h 10000"/>
              <a:gd name="connsiteX33" fmla="*/ 8707 w 10000"/>
              <a:gd name="connsiteY33" fmla="*/ 833 h 10000"/>
              <a:gd name="connsiteX34" fmla="*/ 8995 w 10000"/>
              <a:gd name="connsiteY34" fmla="*/ 1668 h 10000"/>
              <a:gd name="connsiteX35" fmla="*/ 9282 w 10000"/>
              <a:gd name="connsiteY35" fmla="*/ 3334 h 10000"/>
              <a:gd name="connsiteX36" fmla="*/ 9569 w 10000"/>
              <a:gd name="connsiteY36" fmla="*/ 4166 h 10000"/>
              <a:gd name="connsiteX37" fmla="*/ 9856 w 10000"/>
              <a:gd name="connsiteY37" fmla="*/ 4994 h 10000"/>
              <a:gd name="connsiteX38" fmla="*/ 10000 w 10000"/>
              <a:gd name="connsiteY38" fmla="*/ 5832 h 10000"/>
              <a:gd name="connsiteX39" fmla="*/ 10000 w 10000"/>
              <a:gd name="connsiteY39" fmla="*/ 5832 h 10000"/>
              <a:gd name="connsiteX40" fmla="*/ 10000 w 10000"/>
              <a:gd name="connsiteY40" fmla="*/ 7501 h 10000"/>
              <a:gd name="connsiteX41" fmla="*/ 9713 w 10000"/>
              <a:gd name="connsiteY41" fmla="*/ 8333 h 10000"/>
              <a:gd name="connsiteX42" fmla="*/ 9713 w 10000"/>
              <a:gd name="connsiteY42" fmla="*/ 9162 h 10000"/>
              <a:gd name="connsiteX43" fmla="*/ 9569 w 10000"/>
              <a:gd name="connsiteY43" fmla="*/ 10000 h 10000"/>
              <a:gd name="connsiteX0" fmla="*/ 8133 w 10000"/>
              <a:gd name="connsiteY0" fmla="*/ 9162 h 10000"/>
              <a:gd name="connsiteX1" fmla="*/ 8133 w 10000"/>
              <a:gd name="connsiteY1" fmla="*/ 7501 h 10000"/>
              <a:gd name="connsiteX2" fmla="*/ 7989 w 10000"/>
              <a:gd name="connsiteY2" fmla="*/ 6671 h 10000"/>
              <a:gd name="connsiteX3" fmla="*/ 7846 w 10000"/>
              <a:gd name="connsiteY3" fmla="*/ 5832 h 10000"/>
              <a:gd name="connsiteX4" fmla="*/ 7702 w 10000"/>
              <a:gd name="connsiteY4" fmla="*/ 5832 h 10000"/>
              <a:gd name="connsiteX5" fmla="*/ 7289 w 10000"/>
              <a:gd name="connsiteY5" fmla="*/ 5832 h 10000"/>
              <a:gd name="connsiteX6" fmla="*/ 7002 w 10000"/>
              <a:gd name="connsiteY6" fmla="*/ 5832 h 10000"/>
              <a:gd name="connsiteX7" fmla="*/ 6427 w 10000"/>
              <a:gd name="connsiteY7" fmla="*/ 5832 h 10000"/>
              <a:gd name="connsiteX8" fmla="*/ 5853 w 10000"/>
              <a:gd name="connsiteY8" fmla="*/ 6671 h 10000"/>
              <a:gd name="connsiteX9" fmla="*/ 4991 w 10000"/>
              <a:gd name="connsiteY9" fmla="*/ 7501 h 10000"/>
              <a:gd name="connsiteX10" fmla="*/ 4147 w 10000"/>
              <a:gd name="connsiteY10" fmla="*/ 7501 h 10000"/>
              <a:gd name="connsiteX11" fmla="*/ 3285 w 10000"/>
              <a:gd name="connsiteY11" fmla="*/ 8333 h 10000"/>
              <a:gd name="connsiteX12" fmla="*/ 2280 w 10000"/>
              <a:gd name="connsiteY12" fmla="*/ 9162 h 10000"/>
              <a:gd name="connsiteX13" fmla="*/ 1418 w 10000"/>
              <a:gd name="connsiteY13" fmla="*/ 9162 h 10000"/>
              <a:gd name="connsiteX14" fmla="*/ 575 w 10000"/>
              <a:gd name="connsiteY14" fmla="*/ 10000 h 10000"/>
              <a:gd name="connsiteX15" fmla="*/ 0 w 10000"/>
              <a:gd name="connsiteY15" fmla="*/ 10000 h 10000"/>
              <a:gd name="connsiteX16" fmla="*/ 0 w 10000"/>
              <a:gd name="connsiteY16" fmla="*/ 6671 h 10000"/>
              <a:gd name="connsiteX17" fmla="*/ 575 w 10000"/>
              <a:gd name="connsiteY17" fmla="*/ 6671 h 10000"/>
              <a:gd name="connsiteX18" fmla="*/ 1275 w 10000"/>
              <a:gd name="connsiteY18" fmla="*/ 5832 h 10000"/>
              <a:gd name="connsiteX19" fmla="*/ 2136 w 10000"/>
              <a:gd name="connsiteY19" fmla="*/ 5832 h 10000"/>
              <a:gd name="connsiteX20" fmla="*/ 3142 w 10000"/>
              <a:gd name="connsiteY20" fmla="*/ 4994 h 10000"/>
              <a:gd name="connsiteX21" fmla="*/ 4004 w 10000"/>
              <a:gd name="connsiteY21" fmla="*/ 4166 h 10000"/>
              <a:gd name="connsiteX22" fmla="*/ 4847 w 10000"/>
              <a:gd name="connsiteY22" fmla="*/ 4166 h 10000"/>
              <a:gd name="connsiteX23" fmla="*/ 5566 w 10000"/>
              <a:gd name="connsiteY23" fmla="*/ 3334 h 10000"/>
              <a:gd name="connsiteX24" fmla="*/ 6284 w 10000"/>
              <a:gd name="connsiteY24" fmla="*/ 2502 h 10000"/>
              <a:gd name="connsiteX25" fmla="*/ 6715 w 10000"/>
              <a:gd name="connsiteY25" fmla="*/ 2502 h 10000"/>
              <a:gd name="connsiteX26" fmla="*/ 7145 w 10000"/>
              <a:gd name="connsiteY26" fmla="*/ 1668 h 10000"/>
              <a:gd name="connsiteX27" fmla="*/ 7433 w 10000"/>
              <a:gd name="connsiteY27" fmla="*/ 833 h 10000"/>
              <a:gd name="connsiteX28" fmla="*/ 7702 w 10000"/>
              <a:gd name="connsiteY28" fmla="*/ 833 h 10000"/>
              <a:gd name="connsiteX29" fmla="*/ 7989 w 10000"/>
              <a:gd name="connsiteY29" fmla="*/ 0 h 10000"/>
              <a:gd name="connsiteX30" fmla="*/ 8133 w 10000"/>
              <a:gd name="connsiteY30" fmla="*/ 0 h 10000"/>
              <a:gd name="connsiteX31" fmla="*/ 8276 w 10000"/>
              <a:gd name="connsiteY31" fmla="*/ 0 h 10000"/>
              <a:gd name="connsiteX32" fmla="*/ 8420 w 10000"/>
              <a:gd name="connsiteY32" fmla="*/ 833 h 10000"/>
              <a:gd name="connsiteX33" fmla="*/ 8707 w 10000"/>
              <a:gd name="connsiteY33" fmla="*/ 833 h 10000"/>
              <a:gd name="connsiteX34" fmla="*/ 8995 w 10000"/>
              <a:gd name="connsiteY34" fmla="*/ 1668 h 10000"/>
              <a:gd name="connsiteX35" fmla="*/ 9282 w 10000"/>
              <a:gd name="connsiteY35" fmla="*/ 3334 h 10000"/>
              <a:gd name="connsiteX36" fmla="*/ 9569 w 10000"/>
              <a:gd name="connsiteY36" fmla="*/ 4166 h 10000"/>
              <a:gd name="connsiteX37" fmla="*/ 9856 w 10000"/>
              <a:gd name="connsiteY37" fmla="*/ 4994 h 10000"/>
              <a:gd name="connsiteX38" fmla="*/ 10000 w 10000"/>
              <a:gd name="connsiteY38" fmla="*/ 5832 h 10000"/>
              <a:gd name="connsiteX39" fmla="*/ 10000 w 10000"/>
              <a:gd name="connsiteY39" fmla="*/ 5832 h 10000"/>
              <a:gd name="connsiteX40" fmla="*/ 10000 w 10000"/>
              <a:gd name="connsiteY40" fmla="*/ 7501 h 10000"/>
              <a:gd name="connsiteX41" fmla="*/ 9713 w 10000"/>
              <a:gd name="connsiteY41" fmla="*/ 8333 h 10000"/>
              <a:gd name="connsiteX42" fmla="*/ 9713 w 10000"/>
              <a:gd name="connsiteY42" fmla="*/ 9162 h 10000"/>
              <a:gd name="connsiteX0" fmla="*/ 8133 w 10000"/>
              <a:gd name="connsiteY0" fmla="*/ 9162 h 10000"/>
              <a:gd name="connsiteX1" fmla="*/ 8133 w 10000"/>
              <a:gd name="connsiteY1" fmla="*/ 7501 h 10000"/>
              <a:gd name="connsiteX2" fmla="*/ 7989 w 10000"/>
              <a:gd name="connsiteY2" fmla="*/ 6671 h 10000"/>
              <a:gd name="connsiteX3" fmla="*/ 7846 w 10000"/>
              <a:gd name="connsiteY3" fmla="*/ 5832 h 10000"/>
              <a:gd name="connsiteX4" fmla="*/ 7702 w 10000"/>
              <a:gd name="connsiteY4" fmla="*/ 5832 h 10000"/>
              <a:gd name="connsiteX5" fmla="*/ 7289 w 10000"/>
              <a:gd name="connsiteY5" fmla="*/ 5832 h 10000"/>
              <a:gd name="connsiteX6" fmla="*/ 7002 w 10000"/>
              <a:gd name="connsiteY6" fmla="*/ 5832 h 10000"/>
              <a:gd name="connsiteX7" fmla="*/ 6427 w 10000"/>
              <a:gd name="connsiteY7" fmla="*/ 5832 h 10000"/>
              <a:gd name="connsiteX8" fmla="*/ 5853 w 10000"/>
              <a:gd name="connsiteY8" fmla="*/ 6671 h 10000"/>
              <a:gd name="connsiteX9" fmla="*/ 4991 w 10000"/>
              <a:gd name="connsiteY9" fmla="*/ 7501 h 10000"/>
              <a:gd name="connsiteX10" fmla="*/ 4147 w 10000"/>
              <a:gd name="connsiteY10" fmla="*/ 7501 h 10000"/>
              <a:gd name="connsiteX11" fmla="*/ 3285 w 10000"/>
              <a:gd name="connsiteY11" fmla="*/ 8333 h 10000"/>
              <a:gd name="connsiteX12" fmla="*/ 2280 w 10000"/>
              <a:gd name="connsiteY12" fmla="*/ 9162 h 10000"/>
              <a:gd name="connsiteX13" fmla="*/ 1418 w 10000"/>
              <a:gd name="connsiteY13" fmla="*/ 9162 h 10000"/>
              <a:gd name="connsiteX14" fmla="*/ 575 w 10000"/>
              <a:gd name="connsiteY14" fmla="*/ 10000 h 10000"/>
              <a:gd name="connsiteX15" fmla="*/ 0 w 10000"/>
              <a:gd name="connsiteY15" fmla="*/ 10000 h 10000"/>
              <a:gd name="connsiteX16" fmla="*/ 0 w 10000"/>
              <a:gd name="connsiteY16" fmla="*/ 6671 h 10000"/>
              <a:gd name="connsiteX17" fmla="*/ 575 w 10000"/>
              <a:gd name="connsiteY17" fmla="*/ 6671 h 10000"/>
              <a:gd name="connsiteX18" fmla="*/ 1275 w 10000"/>
              <a:gd name="connsiteY18" fmla="*/ 5832 h 10000"/>
              <a:gd name="connsiteX19" fmla="*/ 2136 w 10000"/>
              <a:gd name="connsiteY19" fmla="*/ 5832 h 10000"/>
              <a:gd name="connsiteX20" fmla="*/ 3142 w 10000"/>
              <a:gd name="connsiteY20" fmla="*/ 4994 h 10000"/>
              <a:gd name="connsiteX21" fmla="*/ 4004 w 10000"/>
              <a:gd name="connsiteY21" fmla="*/ 4166 h 10000"/>
              <a:gd name="connsiteX22" fmla="*/ 4847 w 10000"/>
              <a:gd name="connsiteY22" fmla="*/ 4166 h 10000"/>
              <a:gd name="connsiteX23" fmla="*/ 5566 w 10000"/>
              <a:gd name="connsiteY23" fmla="*/ 3334 h 10000"/>
              <a:gd name="connsiteX24" fmla="*/ 6284 w 10000"/>
              <a:gd name="connsiteY24" fmla="*/ 2502 h 10000"/>
              <a:gd name="connsiteX25" fmla="*/ 6715 w 10000"/>
              <a:gd name="connsiteY25" fmla="*/ 2502 h 10000"/>
              <a:gd name="connsiteX26" fmla="*/ 7145 w 10000"/>
              <a:gd name="connsiteY26" fmla="*/ 1668 h 10000"/>
              <a:gd name="connsiteX27" fmla="*/ 7433 w 10000"/>
              <a:gd name="connsiteY27" fmla="*/ 833 h 10000"/>
              <a:gd name="connsiteX28" fmla="*/ 7702 w 10000"/>
              <a:gd name="connsiteY28" fmla="*/ 833 h 10000"/>
              <a:gd name="connsiteX29" fmla="*/ 7989 w 10000"/>
              <a:gd name="connsiteY29" fmla="*/ 0 h 10000"/>
              <a:gd name="connsiteX30" fmla="*/ 8133 w 10000"/>
              <a:gd name="connsiteY30" fmla="*/ 0 h 10000"/>
              <a:gd name="connsiteX31" fmla="*/ 8276 w 10000"/>
              <a:gd name="connsiteY31" fmla="*/ 0 h 10000"/>
              <a:gd name="connsiteX32" fmla="*/ 8420 w 10000"/>
              <a:gd name="connsiteY32" fmla="*/ 833 h 10000"/>
              <a:gd name="connsiteX33" fmla="*/ 8707 w 10000"/>
              <a:gd name="connsiteY33" fmla="*/ 833 h 10000"/>
              <a:gd name="connsiteX34" fmla="*/ 8995 w 10000"/>
              <a:gd name="connsiteY34" fmla="*/ 1668 h 10000"/>
              <a:gd name="connsiteX35" fmla="*/ 9282 w 10000"/>
              <a:gd name="connsiteY35" fmla="*/ 3334 h 10000"/>
              <a:gd name="connsiteX36" fmla="*/ 9569 w 10000"/>
              <a:gd name="connsiteY36" fmla="*/ 4166 h 10000"/>
              <a:gd name="connsiteX37" fmla="*/ 9856 w 10000"/>
              <a:gd name="connsiteY37" fmla="*/ 4994 h 10000"/>
              <a:gd name="connsiteX38" fmla="*/ 10000 w 10000"/>
              <a:gd name="connsiteY38" fmla="*/ 5832 h 10000"/>
              <a:gd name="connsiteX39" fmla="*/ 10000 w 10000"/>
              <a:gd name="connsiteY39" fmla="*/ 5832 h 10000"/>
              <a:gd name="connsiteX40" fmla="*/ 10000 w 10000"/>
              <a:gd name="connsiteY40" fmla="*/ 7501 h 10000"/>
              <a:gd name="connsiteX41" fmla="*/ 9713 w 10000"/>
              <a:gd name="connsiteY41" fmla="*/ 8333 h 10000"/>
              <a:gd name="connsiteX0" fmla="*/ 8133 w 10000"/>
              <a:gd name="connsiteY0" fmla="*/ 9162 h 10000"/>
              <a:gd name="connsiteX1" fmla="*/ 8133 w 10000"/>
              <a:gd name="connsiteY1" fmla="*/ 7501 h 10000"/>
              <a:gd name="connsiteX2" fmla="*/ 7989 w 10000"/>
              <a:gd name="connsiteY2" fmla="*/ 6671 h 10000"/>
              <a:gd name="connsiteX3" fmla="*/ 7846 w 10000"/>
              <a:gd name="connsiteY3" fmla="*/ 5832 h 10000"/>
              <a:gd name="connsiteX4" fmla="*/ 7702 w 10000"/>
              <a:gd name="connsiteY4" fmla="*/ 5832 h 10000"/>
              <a:gd name="connsiteX5" fmla="*/ 7289 w 10000"/>
              <a:gd name="connsiteY5" fmla="*/ 5832 h 10000"/>
              <a:gd name="connsiteX6" fmla="*/ 7002 w 10000"/>
              <a:gd name="connsiteY6" fmla="*/ 5832 h 10000"/>
              <a:gd name="connsiteX7" fmla="*/ 6427 w 10000"/>
              <a:gd name="connsiteY7" fmla="*/ 5832 h 10000"/>
              <a:gd name="connsiteX8" fmla="*/ 5853 w 10000"/>
              <a:gd name="connsiteY8" fmla="*/ 6671 h 10000"/>
              <a:gd name="connsiteX9" fmla="*/ 4991 w 10000"/>
              <a:gd name="connsiteY9" fmla="*/ 7501 h 10000"/>
              <a:gd name="connsiteX10" fmla="*/ 4147 w 10000"/>
              <a:gd name="connsiteY10" fmla="*/ 7501 h 10000"/>
              <a:gd name="connsiteX11" fmla="*/ 3285 w 10000"/>
              <a:gd name="connsiteY11" fmla="*/ 8333 h 10000"/>
              <a:gd name="connsiteX12" fmla="*/ 2280 w 10000"/>
              <a:gd name="connsiteY12" fmla="*/ 9162 h 10000"/>
              <a:gd name="connsiteX13" fmla="*/ 1418 w 10000"/>
              <a:gd name="connsiteY13" fmla="*/ 9162 h 10000"/>
              <a:gd name="connsiteX14" fmla="*/ 575 w 10000"/>
              <a:gd name="connsiteY14" fmla="*/ 10000 h 10000"/>
              <a:gd name="connsiteX15" fmla="*/ 0 w 10000"/>
              <a:gd name="connsiteY15" fmla="*/ 10000 h 10000"/>
              <a:gd name="connsiteX16" fmla="*/ 0 w 10000"/>
              <a:gd name="connsiteY16" fmla="*/ 6671 h 10000"/>
              <a:gd name="connsiteX17" fmla="*/ 575 w 10000"/>
              <a:gd name="connsiteY17" fmla="*/ 6671 h 10000"/>
              <a:gd name="connsiteX18" fmla="*/ 1275 w 10000"/>
              <a:gd name="connsiteY18" fmla="*/ 5832 h 10000"/>
              <a:gd name="connsiteX19" fmla="*/ 2136 w 10000"/>
              <a:gd name="connsiteY19" fmla="*/ 5832 h 10000"/>
              <a:gd name="connsiteX20" fmla="*/ 3142 w 10000"/>
              <a:gd name="connsiteY20" fmla="*/ 4994 h 10000"/>
              <a:gd name="connsiteX21" fmla="*/ 4004 w 10000"/>
              <a:gd name="connsiteY21" fmla="*/ 4166 h 10000"/>
              <a:gd name="connsiteX22" fmla="*/ 4847 w 10000"/>
              <a:gd name="connsiteY22" fmla="*/ 4166 h 10000"/>
              <a:gd name="connsiteX23" fmla="*/ 5566 w 10000"/>
              <a:gd name="connsiteY23" fmla="*/ 3334 h 10000"/>
              <a:gd name="connsiteX24" fmla="*/ 6284 w 10000"/>
              <a:gd name="connsiteY24" fmla="*/ 2502 h 10000"/>
              <a:gd name="connsiteX25" fmla="*/ 6715 w 10000"/>
              <a:gd name="connsiteY25" fmla="*/ 2502 h 10000"/>
              <a:gd name="connsiteX26" fmla="*/ 7145 w 10000"/>
              <a:gd name="connsiteY26" fmla="*/ 1668 h 10000"/>
              <a:gd name="connsiteX27" fmla="*/ 7433 w 10000"/>
              <a:gd name="connsiteY27" fmla="*/ 833 h 10000"/>
              <a:gd name="connsiteX28" fmla="*/ 7702 w 10000"/>
              <a:gd name="connsiteY28" fmla="*/ 833 h 10000"/>
              <a:gd name="connsiteX29" fmla="*/ 7989 w 10000"/>
              <a:gd name="connsiteY29" fmla="*/ 0 h 10000"/>
              <a:gd name="connsiteX30" fmla="*/ 8133 w 10000"/>
              <a:gd name="connsiteY30" fmla="*/ 0 h 10000"/>
              <a:gd name="connsiteX31" fmla="*/ 8276 w 10000"/>
              <a:gd name="connsiteY31" fmla="*/ 0 h 10000"/>
              <a:gd name="connsiteX32" fmla="*/ 8420 w 10000"/>
              <a:gd name="connsiteY32" fmla="*/ 833 h 10000"/>
              <a:gd name="connsiteX33" fmla="*/ 8707 w 10000"/>
              <a:gd name="connsiteY33" fmla="*/ 833 h 10000"/>
              <a:gd name="connsiteX34" fmla="*/ 8995 w 10000"/>
              <a:gd name="connsiteY34" fmla="*/ 1668 h 10000"/>
              <a:gd name="connsiteX35" fmla="*/ 9282 w 10000"/>
              <a:gd name="connsiteY35" fmla="*/ 3334 h 10000"/>
              <a:gd name="connsiteX36" fmla="*/ 9569 w 10000"/>
              <a:gd name="connsiteY36" fmla="*/ 4166 h 10000"/>
              <a:gd name="connsiteX37" fmla="*/ 9856 w 10000"/>
              <a:gd name="connsiteY37" fmla="*/ 4994 h 10000"/>
              <a:gd name="connsiteX38" fmla="*/ 10000 w 10000"/>
              <a:gd name="connsiteY38" fmla="*/ 5832 h 10000"/>
              <a:gd name="connsiteX39" fmla="*/ 10000 w 10000"/>
              <a:gd name="connsiteY39" fmla="*/ 5832 h 10000"/>
              <a:gd name="connsiteX40" fmla="*/ 10000 w 10000"/>
              <a:gd name="connsiteY40" fmla="*/ 7501 h 10000"/>
              <a:gd name="connsiteX0" fmla="*/ 8133 w 10000"/>
              <a:gd name="connsiteY0" fmla="*/ 7501 h 10000"/>
              <a:gd name="connsiteX1" fmla="*/ 7989 w 10000"/>
              <a:gd name="connsiteY1" fmla="*/ 6671 h 10000"/>
              <a:gd name="connsiteX2" fmla="*/ 7846 w 10000"/>
              <a:gd name="connsiteY2" fmla="*/ 5832 h 10000"/>
              <a:gd name="connsiteX3" fmla="*/ 7702 w 10000"/>
              <a:gd name="connsiteY3" fmla="*/ 5832 h 10000"/>
              <a:gd name="connsiteX4" fmla="*/ 7289 w 10000"/>
              <a:gd name="connsiteY4" fmla="*/ 5832 h 10000"/>
              <a:gd name="connsiteX5" fmla="*/ 7002 w 10000"/>
              <a:gd name="connsiteY5" fmla="*/ 5832 h 10000"/>
              <a:gd name="connsiteX6" fmla="*/ 6427 w 10000"/>
              <a:gd name="connsiteY6" fmla="*/ 5832 h 10000"/>
              <a:gd name="connsiteX7" fmla="*/ 5853 w 10000"/>
              <a:gd name="connsiteY7" fmla="*/ 6671 h 10000"/>
              <a:gd name="connsiteX8" fmla="*/ 4991 w 10000"/>
              <a:gd name="connsiteY8" fmla="*/ 7501 h 10000"/>
              <a:gd name="connsiteX9" fmla="*/ 4147 w 10000"/>
              <a:gd name="connsiteY9" fmla="*/ 7501 h 10000"/>
              <a:gd name="connsiteX10" fmla="*/ 3285 w 10000"/>
              <a:gd name="connsiteY10" fmla="*/ 8333 h 10000"/>
              <a:gd name="connsiteX11" fmla="*/ 2280 w 10000"/>
              <a:gd name="connsiteY11" fmla="*/ 9162 h 10000"/>
              <a:gd name="connsiteX12" fmla="*/ 1418 w 10000"/>
              <a:gd name="connsiteY12" fmla="*/ 9162 h 10000"/>
              <a:gd name="connsiteX13" fmla="*/ 575 w 10000"/>
              <a:gd name="connsiteY13" fmla="*/ 10000 h 10000"/>
              <a:gd name="connsiteX14" fmla="*/ 0 w 10000"/>
              <a:gd name="connsiteY14" fmla="*/ 10000 h 10000"/>
              <a:gd name="connsiteX15" fmla="*/ 0 w 10000"/>
              <a:gd name="connsiteY15" fmla="*/ 6671 h 10000"/>
              <a:gd name="connsiteX16" fmla="*/ 575 w 10000"/>
              <a:gd name="connsiteY16" fmla="*/ 6671 h 10000"/>
              <a:gd name="connsiteX17" fmla="*/ 1275 w 10000"/>
              <a:gd name="connsiteY17" fmla="*/ 5832 h 10000"/>
              <a:gd name="connsiteX18" fmla="*/ 2136 w 10000"/>
              <a:gd name="connsiteY18" fmla="*/ 5832 h 10000"/>
              <a:gd name="connsiteX19" fmla="*/ 3142 w 10000"/>
              <a:gd name="connsiteY19" fmla="*/ 4994 h 10000"/>
              <a:gd name="connsiteX20" fmla="*/ 4004 w 10000"/>
              <a:gd name="connsiteY20" fmla="*/ 4166 h 10000"/>
              <a:gd name="connsiteX21" fmla="*/ 4847 w 10000"/>
              <a:gd name="connsiteY21" fmla="*/ 4166 h 10000"/>
              <a:gd name="connsiteX22" fmla="*/ 5566 w 10000"/>
              <a:gd name="connsiteY22" fmla="*/ 3334 h 10000"/>
              <a:gd name="connsiteX23" fmla="*/ 6284 w 10000"/>
              <a:gd name="connsiteY23" fmla="*/ 2502 h 10000"/>
              <a:gd name="connsiteX24" fmla="*/ 6715 w 10000"/>
              <a:gd name="connsiteY24" fmla="*/ 2502 h 10000"/>
              <a:gd name="connsiteX25" fmla="*/ 7145 w 10000"/>
              <a:gd name="connsiteY25" fmla="*/ 1668 h 10000"/>
              <a:gd name="connsiteX26" fmla="*/ 7433 w 10000"/>
              <a:gd name="connsiteY26" fmla="*/ 833 h 10000"/>
              <a:gd name="connsiteX27" fmla="*/ 7702 w 10000"/>
              <a:gd name="connsiteY27" fmla="*/ 833 h 10000"/>
              <a:gd name="connsiteX28" fmla="*/ 7989 w 10000"/>
              <a:gd name="connsiteY28" fmla="*/ 0 h 10000"/>
              <a:gd name="connsiteX29" fmla="*/ 8133 w 10000"/>
              <a:gd name="connsiteY29" fmla="*/ 0 h 10000"/>
              <a:gd name="connsiteX30" fmla="*/ 8276 w 10000"/>
              <a:gd name="connsiteY30" fmla="*/ 0 h 10000"/>
              <a:gd name="connsiteX31" fmla="*/ 8420 w 10000"/>
              <a:gd name="connsiteY31" fmla="*/ 833 h 10000"/>
              <a:gd name="connsiteX32" fmla="*/ 8707 w 10000"/>
              <a:gd name="connsiteY32" fmla="*/ 833 h 10000"/>
              <a:gd name="connsiteX33" fmla="*/ 8995 w 10000"/>
              <a:gd name="connsiteY33" fmla="*/ 1668 h 10000"/>
              <a:gd name="connsiteX34" fmla="*/ 9282 w 10000"/>
              <a:gd name="connsiteY34" fmla="*/ 3334 h 10000"/>
              <a:gd name="connsiteX35" fmla="*/ 9569 w 10000"/>
              <a:gd name="connsiteY35" fmla="*/ 4166 h 10000"/>
              <a:gd name="connsiteX36" fmla="*/ 9856 w 10000"/>
              <a:gd name="connsiteY36" fmla="*/ 4994 h 10000"/>
              <a:gd name="connsiteX37" fmla="*/ 10000 w 10000"/>
              <a:gd name="connsiteY37" fmla="*/ 5832 h 10000"/>
              <a:gd name="connsiteX38" fmla="*/ 10000 w 10000"/>
              <a:gd name="connsiteY38" fmla="*/ 5832 h 10000"/>
              <a:gd name="connsiteX39" fmla="*/ 10000 w 10000"/>
              <a:gd name="connsiteY39" fmla="*/ 7501 h 10000"/>
              <a:gd name="connsiteX0" fmla="*/ 8133 w 10000"/>
              <a:gd name="connsiteY0" fmla="*/ 7501 h 10000"/>
              <a:gd name="connsiteX1" fmla="*/ 7989 w 10000"/>
              <a:gd name="connsiteY1" fmla="*/ 6671 h 10000"/>
              <a:gd name="connsiteX2" fmla="*/ 7846 w 10000"/>
              <a:gd name="connsiteY2" fmla="*/ 5832 h 10000"/>
              <a:gd name="connsiteX3" fmla="*/ 7702 w 10000"/>
              <a:gd name="connsiteY3" fmla="*/ 5832 h 10000"/>
              <a:gd name="connsiteX4" fmla="*/ 7289 w 10000"/>
              <a:gd name="connsiteY4" fmla="*/ 5832 h 10000"/>
              <a:gd name="connsiteX5" fmla="*/ 7002 w 10000"/>
              <a:gd name="connsiteY5" fmla="*/ 5832 h 10000"/>
              <a:gd name="connsiteX6" fmla="*/ 6427 w 10000"/>
              <a:gd name="connsiteY6" fmla="*/ 5832 h 10000"/>
              <a:gd name="connsiteX7" fmla="*/ 5853 w 10000"/>
              <a:gd name="connsiteY7" fmla="*/ 6671 h 10000"/>
              <a:gd name="connsiteX8" fmla="*/ 4991 w 10000"/>
              <a:gd name="connsiteY8" fmla="*/ 7501 h 10000"/>
              <a:gd name="connsiteX9" fmla="*/ 4147 w 10000"/>
              <a:gd name="connsiteY9" fmla="*/ 7501 h 10000"/>
              <a:gd name="connsiteX10" fmla="*/ 3285 w 10000"/>
              <a:gd name="connsiteY10" fmla="*/ 8333 h 10000"/>
              <a:gd name="connsiteX11" fmla="*/ 2280 w 10000"/>
              <a:gd name="connsiteY11" fmla="*/ 9162 h 10000"/>
              <a:gd name="connsiteX12" fmla="*/ 1418 w 10000"/>
              <a:gd name="connsiteY12" fmla="*/ 9162 h 10000"/>
              <a:gd name="connsiteX13" fmla="*/ 575 w 10000"/>
              <a:gd name="connsiteY13" fmla="*/ 10000 h 10000"/>
              <a:gd name="connsiteX14" fmla="*/ 0 w 10000"/>
              <a:gd name="connsiteY14" fmla="*/ 10000 h 10000"/>
              <a:gd name="connsiteX15" fmla="*/ 0 w 10000"/>
              <a:gd name="connsiteY15" fmla="*/ 6671 h 10000"/>
              <a:gd name="connsiteX16" fmla="*/ 575 w 10000"/>
              <a:gd name="connsiteY16" fmla="*/ 6671 h 10000"/>
              <a:gd name="connsiteX17" fmla="*/ 1275 w 10000"/>
              <a:gd name="connsiteY17" fmla="*/ 5832 h 10000"/>
              <a:gd name="connsiteX18" fmla="*/ 2136 w 10000"/>
              <a:gd name="connsiteY18" fmla="*/ 5832 h 10000"/>
              <a:gd name="connsiteX19" fmla="*/ 3142 w 10000"/>
              <a:gd name="connsiteY19" fmla="*/ 4994 h 10000"/>
              <a:gd name="connsiteX20" fmla="*/ 4004 w 10000"/>
              <a:gd name="connsiteY20" fmla="*/ 4166 h 10000"/>
              <a:gd name="connsiteX21" fmla="*/ 4847 w 10000"/>
              <a:gd name="connsiteY21" fmla="*/ 4166 h 10000"/>
              <a:gd name="connsiteX22" fmla="*/ 5566 w 10000"/>
              <a:gd name="connsiteY22" fmla="*/ 3334 h 10000"/>
              <a:gd name="connsiteX23" fmla="*/ 6284 w 10000"/>
              <a:gd name="connsiteY23" fmla="*/ 2502 h 10000"/>
              <a:gd name="connsiteX24" fmla="*/ 6715 w 10000"/>
              <a:gd name="connsiteY24" fmla="*/ 2502 h 10000"/>
              <a:gd name="connsiteX25" fmla="*/ 7145 w 10000"/>
              <a:gd name="connsiteY25" fmla="*/ 1668 h 10000"/>
              <a:gd name="connsiteX26" fmla="*/ 7433 w 10000"/>
              <a:gd name="connsiteY26" fmla="*/ 833 h 10000"/>
              <a:gd name="connsiteX27" fmla="*/ 7702 w 10000"/>
              <a:gd name="connsiteY27" fmla="*/ 833 h 10000"/>
              <a:gd name="connsiteX28" fmla="*/ 7989 w 10000"/>
              <a:gd name="connsiteY28" fmla="*/ 0 h 10000"/>
              <a:gd name="connsiteX29" fmla="*/ 8133 w 10000"/>
              <a:gd name="connsiteY29" fmla="*/ 0 h 10000"/>
              <a:gd name="connsiteX30" fmla="*/ 8276 w 10000"/>
              <a:gd name="connsiteY30" fmla="*/ 0 h 10000"/>
              <a:gd name="connsiteX31" fmla="*/ 8420 w 10000"/>
              <a:gd name="connsiteY31" fmla="*/ 833 h 10000"/>
              <a:gd name="connsiteX32" fmla="*/ 8707 w 10000"/>
              <a:gd name="connsiteY32" fmla="*/ 833 h 10000"/>
              <a:gd name="connsiteX33" fmla="*/ 8995 w 10000"/>
              <a:gd name="connsiteY33" fmla="*/ 1668 h 10000"/>
              <a:gd name="connsiteX34" fmla="*/ 9282 w 10000"/>
              <a:gd name="connsiteY34" fmla="*/ 3334 h 10000"/>
              <a:gd name="connsiteX35" fmla="*/ 9569 w 10000"/>
              <a:gd name="connsiteY35" fmla="*/ 4166 h 10000"/>
              <a:gd name="connsiteX36" fmla="*/ 9856 w 10000"/>
              <a:gd name="connsiteY36" fmla="*/ 4994 h 10000"/>
              <a:gd name="connsiteX37" fmla="*/ 10000 w 10000"/>
              <a:gd name="connsiteY37" fmla="*/ 5832 h 10000"/>
              <a:gd name="connsiteX38" fmla="*/ 10000 w 10000"/>
              <a:gd name="connsiteY38" fmla="*/ 5832 h 10000"/>
              <a:gd name="connsiteX0" fmla="*/ 8133 w 10000"/>
              <a:gd name="connsiteY0" fmla="*/ 7501 h 10000"/>
              <a:gd name="connsiteX1" fmla="*/ 7989 w 10000"/>
              <a:gd name="connsiteY1" fmla="*/ 6671 h 10000"/>
              <a:gd name="connsiteX2" fmla="*/ 7846 w 10000"/>
              <a:gd name="connsiteY2" fmla="*/ 5832 h 10000"/>
              <a:gd name="connsiteX3" fmla="*/ 7702 w 10000"/>
              <a:gd name="connsiteY3" fmla="*/ 5832 h 10000"/>
              <a:gd name="connsiteX4" fmla="*/ 7289 w 10000"/>
              <a:gd name="connsiteY4" fmla="*/ 5832 h 10000"/>
              <a:gd name="connsiteX5" fmla="*/ 7002 w 10000"/>
              <a:gd name="connsiteY5" fmla="*/ 5832 h 10000"/>
              <a:gd name="connsiteX6" fmla="*/ 6427 w 10000"/>
              <a:gd name="connsiteY6" fmla="*/ 5832 h 10000"/>
              <a:gd name="connsiteX7" fmla="*/ 5853 w 10000"/>
              <a:gd name="connsiteY7" fmla="*/ 6671 h 10000"/>
              <a:gd name="connsiteX8" fmla="*/ 4991 w 10000"/>
              <a:gd name="connsiteY8" fmla="*/ 7501 h 10000"/>
              <a:gd name="connsiteX9" fmla="*/ 4147 w 10000"/>
              <a:gd name="connsiteY9" fmla="*/ 7501 h 10000"/>
              <a:gd name="connsiteX10" fmla="*/ 3285 w 10000"/>
              <a:gd name="connsiteY10" fmla="*/ 8333 h 10000"/>
              <a:gd name="connsiteX11" fmla="*/ 2280 w 10000"/>
              <a:gd name="connsiteY11" fmla="*/ 9162 h 10000"/>
              <a:gd name="connsiteX12" fmla="*/ 1418 w 10000"/>
              <a:gd name="connsiteY12" fmla="*/ 9162 h 10000"/>
              <a:gd name="connsiteX13" fmla="*/ 575 w 10000"/>
              <a:gd name="connsiteY13" fmla="*/ 10000 h 10000"/>
              <a:gd name="connsiteX14" fmla="*/ 0 w 10000"/>
              <a:gd name="connsiteY14" fmla="*/ 10000 h 10000"/>
              <a:gd name="connsiteX15" fmla="*/ 0 w 10000"/>
              <a:gd name="connsiteY15" fmla="*/ 6671 h 10000"/>
              <a:gd name="connsiteX16" fmla="*/ 575 w 10000"/>
              <a:gd name="connsiteY16" fmla="*/ 6671 h 10000"/>
              <a:gd name="connsiteX17" fmla="*/ 1275 w 10000"/>
              <a:gd name="connsiteY17" fmla="*/ 5832 h 10000"/>
              <a:gd name="connsiteX18" fmla="*/ 2136 w 10000"/>
              <a:gd name="connsiteY18" fmla="*/ 5832 h 10000"/>
              <a:gd name="connsiteX19" fmla="*/ 3142 w 10000"/>
              <a:gd name="connsiteY19" fmla="*/ 4994 h 10000"/>
              <a:gd name="connsiteX20" fmla="*/ 4004 w 10000"/>
              <a:gd name="connsiteY20" fmla="*/ 4166 h 10000"/>
              <a:gd name="connsiteX21" fmla="*/ 4847 w 10000"/>
              <a:gd name="connsiteY21" fmla="*/ 4166 h 10000"/>
              <a:gd name="connsiteX22" fmla="*/ 5566 w 10000"/>
              <a:gd name="connsiteY22" fmla="*/ 3334 h 10000"/>
              <a:gd name="connsiteX23" fmla="*/ 6284 w 10000"/>
              <a:gd name="connsiteY23" fmla="*/ 2502 h 10000"/>
              <a:gd name="connsiteX24" fmla="*/ 6715 w 10000"/>
              <a:gd name="connsiteY24" fmla="*/ 2502 h 10000"/>
              <a:gd name="connsiteX25" fmla="*/ 7145 w 10000"/>
              <a:gd name="connsiteY25" fmla="*/ 1668 h 10000"/>
              <a:gd name="connsiteX26" fmla="*/ 7433 w 10000"/>
              <a:gd name="connsiteY26" fmla="*/ 833 h 10000"/>
              <a:gd name="connsiteX27" fmla="*/ 7702 w 10000"/>
              <a:gd name="connsiteY27" fmla="*/ 833 h 10000"/>
              <a:gd name="connsiteX28" fmla="*/ 7989 w 10000"/>
              <a:gd name="connsiteY28" fmla="*/ 0 h 10000"/>
              <a:gd name="connsiteX29" fmla="*/ 8133 w 10000"/>
              <a:gd name="connsiteY29" fmla="*/ 0 h 10000"/>
              <a:gd name="connsiteX30" fmla="*/ 8276 w 10000"/>
              <a:gd name="connsiteY30" fmla="*/ 0 h 10000"/>
              <a:gd name="connsiteX31" fmla="*/ 8420 w 10000"/>
              <a:gd name="connsiteY31" fmla="*/ 833 h 10000"/>
              <a:gd name="connsiteX32" fmla="*/ 8707 w 10000"/>
              <a:gd name="connsiteY32" fmla="*/ 833 h 10000"/>
              <a:gd name="connsiteX33" fmla="*/ 8995 w 10000"/>
              <a:gd name="connsiteY33" fmla="*/ 1668 h 10000"/>
              <a:gd name="connsiteX34" fmla="*/ 9282 w 10000"/>
              <a:gd name="connsiteY34" fmla="*/ 3334 h 10000"/>
              <a:gd name="connsiteX35" fmla="*/ 9569 w 10000"/>
              <a:gd name="connsiteY35" fmla="*/ 4166 h 10000"/>
              <a:gd name="connsiteX36" fmla="*/ 9856 w 10000"/>
              <a:gd name="connsiteY36" fmla="*/ 4994 h 10000"/>
              <a:gd name="connsiteX37" fmla="*/ 10000 w 10000"/>
              <a:gd name="connsiteY37" fmla="*/ 5832 h 10000"/>
              <a:gd name="connsiteX0" fmla="*/ 8133 w 9856"/>
              <a:gd name="connsiteY0" fmla="*/ 7501 h 10000"/>
              <a:gd name="connsiteX1" fmla="*/ 7989 w 9856"/>
              <a:gd name="connsiteY1" fmla="*/ 6671 h 10000"/>
              <a:gd name="connsiteX2" fmla="*/ 7846 w 9856"/>
              <a:gd name="connsiteY2" fmla="*/ 5832 h 10000"/>
              <a:gd name="connsiteX3" fmla="*/ 7702 w 9856"/>
              <a:gd name="connsiteY3" fmla="*/ 5832 h 10000"/>
              <a:gd name="connsiteX4" fmla="*/ 7289 w 9856"/>
              <a:gd name="connsiteY4" fmla="*/ 5832 h 10000"/>
              <a:gd name="connsiteX5" fmla="*/ 7002 w 9856"/>
              <a:gd name="connsiteY5" fmla="*/ 5832 h 10000"/>
              <a:gd name="connsiteX6" fmla="*/ 6427 w 9856"/>
              <a:gd name="connsiteY6" fmla="*/ 5832 h 10000"/>
              <a:gd name="connsiteX7" fmla="*/ 5853 w 9856"/>
              <a:gd name="connsiteY7" fmla="*/ 6671 h 10000"/>
              <a:gd name="connsiteX8" fmla="*/ 4991 w 9856"/>
              <a:gd name="connsiteY8" fmla="*/ 7501 h 10000"/>
              <a:gd name="connsiteX9" fmla="*/ 4147 w 9856"/>
              <a:gd name="connsiteY9" fmla="*/ 7501 h 10000"/>
              <a:gd name="connsiteX10" fmla="*/ 3285 w 9856"/>
              <a:gd name="connsiteY10" fmla="*/ 8333 h 10000"/>
              <a:gd name="connsiteX11" fmla="*/ 2280 w 9856"/>
              <a:gd name="connsiteY11" fmla="*/ 9162 h 10000"/>
              <a:gd name="connsiteX12" fmla="*/ 1418 w 9856"/>
              <a:gd name="connsiteY12" fmla="*/ 9162 h 10000"/>
              <a:gd name="connsiteX13" fmla="*/ 575 w 9856"/>
              <a:gd name="connsiteY13" fmla="*/ 10000 h 10000"/>
              <a:gd name="connsiteX14" fmla="*/ 0 w 9856"/>
              <a:gd name="connsiteY14" fmla="*/ 10000 h 10000"/>
              <a:gd name="connsiteX15" fmla="*/ 0 w 9856"/>
              <a:gd name="connsiteY15" fmla="*/ 6671 h 10000"/>
              <a:gd name="connsiteX16" fmla="*/ 575 w 9856"/>
              <a:gd name="connsiteY16" fmla="*/ 6671 h 10000"/>
              <a:gd name="connsiteX17" fmla="*/ 1275 w 9856"/>
              <a:gd name="connsiteY17" fmla="*/ 5832 h 10000"/>
              <a:gd name="connsiteX18" fmla="*/ 2136 w 9856"/>
              <a:gd name="connsiteY18" fmla="*/ 5832 h 10000"/>
              <a:gd name="connsiteX19" fmla="*/ 3142 w 9856"/>
              <a:gd name="connsiteY19" fmla="*/ 4994 h 10000"/>
              <a:gd name="connsiteX20" fmla="*/ 4004 w 9856"/>
              <a:gd name="connsiteY20" fmla="*/ 4166 h 10000"/>
              <a:gd name="connsiteX21" fmla="*/ 4847 w 9856"/>
              <a:gd name="connsiteY21" fmla="*/ 4166 h 10000"/>
              <a:gd name="connsiteX22" fmla="*/ 5566 w 9856"/>
              <a:gd name="connsiteY22" fmla="*/ 3334 h 10000"/>
              <a:gd name="connsiteX23" fmla="*/ 6284 w 9856"/>
              <a:gd name="connsiteY23" fmla="*/ 2502 h 10000"/>
              <a:gd name="connsiteX24" fmla="*/ 6715 w 9856"/>
              <a:gd name="connsiteY24" fmla="*/ 2502 h 10000"/>
              <a:gd name="connsiteX25" fmla="*/ 7145 w 9856"/>
              <a:gd name="connsiteY25" fmla="*/ 1668 h 10000"/>
              <a:gd name="connsiteX26" fmla="*/ 7433 w 9856"/>
              <a:gd name="connsiteY26" fmla="*/ 833 h 10000"/>
              <a:gd name="connsiteX27" fmla="*/ 7702 w 9856"/>
              <a:gd name="connsiteY27" fmla="*/ 833 h 10000"/>
              <a:gd name="connsiteX28" fmla="*/ 7989 w 9856"/>
              <a:gd name="connsiteY28" fmla="*/ 0 h 10000"/>
              <a:gd name="connsiteX29" fmla="*/ 8133 w 9856"/>
              <a:gd name="connsiteY29" fmla="*/ 0 h 10000"/>
              <a:gd name="connsiteX30" fmla="*/ 8276 w 9856"/>
              <a:gd name="connsiteY30" fmla="*/ 0 h 10000"/>
              <a:gd name="connsiteX31" fmla="*/ 8420 w 9856"/>
              <a:gd name="connsiteY31" fmla="*/ 833 h 10000"/>
              <a:gd name="connsiteX32" fmla="*/ 8707 w 9856"/>
              <a:gd name="connsiteY32" fmla="*/ 833 h 10000"/>
              <a:gd name="connsiteX33" fmla="*/ 8995 w 9856"/>
              <a:gd name="connsiteY33" fmla="*/ 1668 h 10000"/>
              <a:gd name="connsiteX34" fmla="*/ 9282 w 9856"/>
              <a:gd name="connsiteY34" fmla="*/ 3334 h 10000"/>
              <a:gd name="connsiteX35" fmla="*/ 9569 w 9856"/>
              <a:gd name="connsiteY35" fmla="*/ 4166 h 10000"/>
              <a:gd name="connsiteX36" fmla="*/ 9856 w 9856"/>
              <a:gd name="connsiteY36" fmla="*/ 4994 h 10000"/>
              <a:gd name="connsiteX0" fmla="*/ 8252 w 9709"/>
              <a:gd name="connsiteY0" fmla="*/ 7501 h 10000"/>
              <a:gd name="connsiteX1" fmla="*/ 8106 w 9709"/>
              <a:gd name="connsiteY1" fmla="*/ 6671 h 10000"/>
              <a:gd name="connsiteX2" fmla="*/ 7961 w 9709"/>
              <a:gd name="connsiteY2" fmla="*/ 5832 h 10000"/>
              <a:gd name="connsiteX3" fmla="*/ 7815 w 9709"/>
              <a:gd name="connsiteY3" fmla="*/ 5832 h 10000"/>
              <a:gd name="connsiteX4" fmla="*/ 7395 w 9709"/>
              <a:gd name="connsiteY4" fmla="*/ 5832 h 10000"/>
              <a:gd name="connsiteX5" fmla="*/ 7104 w 9709"/>
              <a:gd name="connsiteY5" fmla="*/ 5832 h 10000"/>
              <a:gd name="connsiteX6" fmla="*/ 6521 w 9709"/>
              <a:gd name="connsiteY6" fmla="*/ 5832 h 10000"/>
              <a:gd name="connsiteX7" fmla="*/ 5939 w 9709"/>
              <a:gd name="connsiteY7" fmla="*/ 6671 h 10000"/>
              <a:gd name="connsiteX8" fmla="*/ 5064 w 9709"/>
              <a:gd name="connsiteY8" fmla="*/ 7501 h 10000"/>
              <a:gd name="connsiteX9" fmla="*/ 4208 w 9709"/>
              <a:gd name="connsiteY9" fmla="*/ 7501 h 10000"/>
              <a:gd name="connsiteX10" fmla="*/ 3333 w 9709"/>
              <a:gd name="connsiteY10" fmla="*/ 8333 h 10000"/>
              <a:gd name="connsiteX11" fmla="*/ 2313 w 9709"/>
              <a:gd name="connsiteY11" fmla="*/ 9162 h 10000"/>
              <a:gd name="connsiteX12" fmla="*/ 1439 w 9709"/>
              <a:gd name="connsiteY12" fmla="*/ 9162 h 10000"/>
              <a:gd name="connsiteX13" fmla="*/ 583 w 9709"/>
              <a:gd name="connsiteY13" fmla="*/ 10000 h 10000"/>
              <a:gd name="connsiteX14" fmla="*/ 0 w 9709"/>
              <a:gd name="connsiteY14" fmla="*/ 10000 h 10000"/>
              <a:gd name="connsiteX15" fmla="*/ 0 w 9709"/>
              <a:gd name="connsiteY15" fmla="*/ 6671 h 10000"/>
              <a:gd name="connsiteX16" fmla="*/ 583 w 9709"/>
              <a:gd name="connsiteY16" fmla="*/ 6671 h 10000"/>
              <a:gd name="connsiteX17" fmla="*/ 1294 w 9709"/>
              <a:gd name="connsiteY17" fmla="*/ 5832 h 10000"/>
              <a:gd name="connsiteX18" fmla="*/ 2167 w 9709"/>
              <a:gd name="connsiteY18" fmla="*/ 5832 h 10000"/>
              <a:gd name="connsiteX19" fmla="*/ 3188 w 9709"/>
              <a:gd name="connsiteY19" fmla="*/ 4994 h 10000"/>
              <a:gd name="connsiteX20" fmla="*/ 4063 w 9709"/>
              <a:gd name="connsiteY20" fmla="*/ 4166 h 10000"/>
              <a:gd name="connsiteX21" fmla="*/ 4918 w 9709"/>
              <a:gd name="connsiteY21" fmla="*/ 4166 h 10000"/>
              <a:gd name="connsiteX22" fmla="*/ 5647 w 9709"/>
              <a:gd name="connsiteY22" fmla="*/ 3334 h 10000"/>
              <a:gd name="connsiteX23" fmla="*/ 6376 w 9709"/>
              <a:gd name="connsiteY23" fmla="*/ 2502 h 10000"/>
              <a:gd name="connsiteX24" fmla="*/ 6813 w 9709"/>
              <a:gd name="connsiteY24" fmla="*/ 2502 h 10000"/>
              <a:gd name="connsiteX25" fmla="*/ 7249 w 9709"/>
              <a:gd name="connsiteY25" fmla="*/ 1668 h 10000"/>
              <a:gd name="connsiteX26" fmla="*/ 7542 w 9709"/>
              <a:gd name="connsiteY26" fmla="*/ 833 h 10000"/>
              <a:gd name="connsiteX27" fmla="*/ 7815 w 9709"/>
              <a:gd name="connsiteY27" fmla="*/ 833 h 10000"/>
              <a:gd name="connsiteX28" fmla="*/ 8106 w 9709"/>
              <a:gd name="connsiteY28" fmla="*/ 0 h 10000"/>
              <a:gd name="connsiteX29" fmla="*/ 8252 w 9709"/>
              <a:gd name="connsiteY29" fmla="*/ 0 h 10000"/>
              <a:gd name="connsiteX30" fmla="*/ 8397 w 9709"/>
              <a:gd name="connsiteY30" fmla="*/ 0 h 10000"/>
              <a:gd name="connsiteX31" fmla="*/ 8543 w 9709"/>
              <a:gd name="connsiteY31" fmla="*/ 833 h 10000"/>
              <a:gd name="connsiteX32" fmla="*/ 8834 w 9709"/>
              <a:gd name="connsiteY32" fmla="*/ 833 h 10000"/>
              <a:gd name="connsiteX33" fmla="*/ 9126 w 9709"/>
              <a:gd name="connsiteY33" fmla="*/ 1668 h 10000"/>
              <a:gd name="connsiteX34" fmla="*/ 9418 w 9709"/>
              <a:gd name="connsiteY34" fmla="*/ 3334 h 10000"/>
              <a:gd name="connsiteX35" fmla="*/ 9709 w 9709"/>
              <a:gd name="connsiteY35" fmla="*/ 4166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9709" h="10000">
                <a:moveTo>
                  <a:pt x="8252" y="7501"/>
                </a:moveTo>
                <a:cubicBezTo>
                  <a:pt x="8203" y="7224"/>
                  <a:pt x="8155" y="6948"/>
                  <a:pt x="8106" y="6671"/>
                </a:cubicBezTo>
                <a:cubicBezTo>
                  <a:pt x="8057" y="6386"/>
                  <a:pt x="8009" y="6109"/>
                  <a:pt x="7961" y="5832"/>
                </a:cubicBezTo>
                <a:lnTo>
                  <a:pt x="7815" y="5832"/>
                </a:lnTo>
                <a:lnTo>
                  <a:pt x="7395" y="5832"/>
                </a:lnTo>
                <a:lnTo>
                  <a:pt x="7104" y="5832"/>
                </a:lnTo>
                <a:lnTo>
                  <a:pt x="6521" y="5832"/>
                </a:lnTo>
                <a:lnTo>
                  <a:pt x="5939" y="6671"/>
                </a:lnTo>
                <a:lnTo>
                  <a:pt x="5064" y="7501"/>
                </a:lnTo>
                <a:lnTo>
                  <a:pt x="4208" y="7501"/>
                </a:lnTo>
                <a:lnTo>
                  <a:pt x="3333" y="8333"/>
                </a:lnTo>
                <a:lnTo>
                  <a:pt x="2313" y="9162"/>
                </a:lnTo>
                <a:lnTo>
                  <a:pt x="1439" y="9162"/>
                </a:lnTo>
                <a:lnTo>
                  <a:pt x="583" y="10000"/>
                </a:lnTo>
                <a:lnTo>
                  <a:pt x="0" y="10000"/>
                </a:lnTo>
                <a:lnTo>
                  <a:pt x="0" y="6671"/>
                </a:lnTo>
                <a:lnTo>
                  <a:pt x="583" y="6671"/>
                </a:lnTo>
                <a:lnTo>
                  <a:pt x="1294" y="5832"/>
                </a:lnTo>
                <a:lnTo>
                  <a:pt x="2167" y="5832"/>
                </a:lnTo>
                <a:lnTo>
                  <a:pt x="3188" y="4994"/>
                </a:lnTo>
                <a:lnTo>
                  <a:pt x="4063" y="4166"/>
                </a:lnTo>
                <a:lnTo>
                  <a:pt x="4918" y="4166"/>
                </a:lnTo>
                <a:lnTo>
                  <a:pt x="5647" y="3334"/>
                </a:lnTo>
                <a:lnTo>
                  <a:pt x="6376" y="2502"/>
                </a:lnTo>
                <a:lnTo>
                  <a:pt x="6813" y="2502"/>
                </a:lnTo>
                <a:lnTo>
                  <a:pt x="7249" y="1668"/>
                </a:lnTo>
                <a:cubicBezTo>
                  <a:pt x="7347" y="1390"/>
                  <a:pt x="7444" y="1111"/>
                  <a:pt x="7542" y="833"/>
                </a:cubicBezTo>
                <a:lnTo>
                  <a:pt x="7815" y="833"/>
                </a:lnTo>
                <a:lnTo>
                  <a:pt x="8106" y="0"/>
                </a:lnTo>
                <a:lnTo>
                  <a:pt x="8252" y="0"/>
                </a:lnTo>
                <a:lnTo>
                  <a:pt x="8397" y="0"/>
                </a:lnTo>
                <a:cubicBezTo>
                  <a:pt x="8446" y="278"/>
                  <a:pt x="8494" y="555"/>
                  <a:pt x="8543" y="833"/>
                </a:cubicBezTo>
                <a:lnTo>
                  <a:pt x="8834" y="833"/>
                </a:lnTo>
                <a:lnTo>
                  <a:pt x="9126" y="1668"/>
                </a:lnTo>
                <a:cubicBezTo>
                  <a:pt x="9224" y="2221"/>
                  <a:pt x="9320" y="2780"/>
                  <a:pt x="9418" y="3334"/>
                </a:cubicBezTo>
                <a:cubicBezTo>
                  <a:pt x="9515" y="3611"/>
                  <a:pt x="9611" y="3889"/>
                  <a:pt x="9709" y="4166"/>
                </a:cubicBez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7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7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7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7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7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7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946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82947" name="组合 8"/>
          <p:cNvGrpSpPr>
            <a:grpSpLocks/>
          </p:cNvGrpSpPr>
          <p:nvPr/>
        </p:nvGrpSpPr>
        <p:grpSpPr bwMode="auto">
          <a:xfrm>
            <a:off x="307975" y="6350"/>
            <a:ext cx="5440363" cy="646113"/>
            <a:chOff x="308629" y="6819"/>
            <a:chExt cx="5439649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541901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语言点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Language Points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368"/>
              <a:ext cx="543964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latin typeface="+mn-ea"/>
                <a:ea typeface="+mn-ea"/>
              </a:rPr>
              <a:t>3.</a:t>
            </a:r>
            <a:r>
              <a:rPr lang="zh-CN" altLang="en-US" sz="2800" b="1" dirty="0">
                <a:latin typeface="+mn-ea"/>
                <a:ea typeface="+mn-ea"/>
              </a:rPr>
              <a:t>名词“前” </a:t>
            </a:r>
            <a:r>
              <a:rPr lang="en-US" altLang="zh-CN" dirty="0">
                <a:latin typeface="+mn-ea"/>
                <a:ea typeface="+mn-ea"/>
              </a:rPr>
              <a:t>The Noun</a:t>
            </a:r>
            <a:r>
              <a:rPr lang="zh-CN" altLang="en-US" dirty="0">
                <a:latin typeface="+mn-ea"/>
                <a:ea typeface="+mn-ea"/>
              </a:rPr>
              <a:t>“前”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7115" y="1513508"/>
            <a:ext cx="3693558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什么时候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/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多长时间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前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881188" y="2339975"/>
            <a:ext cx="8521700" cy="3938588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330450" y="2509838"/>
            <a:ext cx="727392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）三天前   一个星期前   四点前   星期五前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314575" y="3271838"/>
            <a:ext cx="86185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：你什么时候去学校？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  B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：八点前。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314575" y="4241800"/>
            <a:ext cx="49069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：你什么时候回北京？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  B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：星期六前。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309813" y="5211763"/>
            <a:ext cx="547528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：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sym typeface="Wingdings" pitchFamily="2" charset="2"/>
              </a:rPr>
              <a:t>(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sym typeface="Wingdings" pitchFamily="2" charset="2"/>
              </a:rPr>
              <a:t>你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sym typeface="Wingdings" pitchFamily="2" charset="2"/>
              </a:rPr>
              <a:t>)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sym typeface="Wingdings" pitchFamily="2" charset="2"/>
              </a:rPr>
              <a:t>星期五前能回家吗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endParaRPr lang="en-US" altLang="zh-CN" sz="28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  B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：能。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97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3971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972" name="Rectangle 2"/>
          <p:cNvSpPr>
            <a:spLocks noChangeArrowheads="1"/>
          </p:cNvSpPr>
          <p:nvPr/>
        </p:nvSpPr>
        <p:spPr bwMode="auto">
          <a:xfrm>
            <a:off x="1057275" y="1636713"/>
            <a:ext cx="10372725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979613" y="1733550"/>
            <a:ext cx="7323137" cy="47450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    </a:t>
            </a:r>
            <a:r>
              <a:rPr lang="en-US" altLang="zh-CN" sz="2400" dirty="0" err="1">
                <a:latin typeface="GB Pinyinok-D"/>
                <a:ea typeface="GB Pinyinok-D"/>
                <a:cs typeface="GB Pinyinok-D"/>
                <a:sym typeface="宋体" pitchFamily="2" charset="-122"/>
              </a:rPr>
              <a:t>X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iànzài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jǐ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diǎn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现在 几 点？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</a:rPr>
              <a:t>iànzài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</a:rPr>
              <a:t>shí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</a:rPr>
              <a:t>diǎn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</a:rPr>
              <a:t>shí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</a:rPr>
              <a:t>fēn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</a:rPr>
              <a:t>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现在  十   点  十 分。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Z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hōnɡwǔ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jǐ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diǎn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chīfàn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中午     几 点  吃饭？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</a:rPr>
              <a:t>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</a:rPr>
              <a:t>Shí'èr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</a:rPr>
              <a:t>diǎn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</a:rPr>
              <a:t>chīfàn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</a:rPr>
              <a:t>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十二 点   吃饭。</a:t>
            </a:r>
          </a:p>
        </p:txBody>
      </p:sp>
      <p:sp>
        <p:nvSpPr>
          <p:cNvPr id="83974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在图书馆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library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954963" y="2247900"/>
            <a:ext cx="2695575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97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972" name="Rectangle 2"/>
          <p:cNvSpPr>
            <a:spLocks noChangeArrowheads="1"/>
          </p:cNvSpPr>
          <p:nvPr/>
        </p:nvSpPr>
        <p:spPr bwMode="auto">
          <a:xfrm>
            <a:off x="1057275" y="1636713"/>
            <a:ext cx="10372725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979613" y="1733550"/>
            <a:ext cx="7323137" cy="47450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现在 几 点？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现在  十   点  十 分。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中午     几 点  吃饭？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itchFamily="2" charset="-122"/>
                <a:ea typeface="GB Pinyinok-D" pitchFamily="2" charset="-122"/>
              </a:rPr>
              <a:t>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十二 点   吃饭。</a:t>
            </a:r>
          </a:p>
        </p:txBody>
      </p:sp>
      <p:sp>
        <p:nvSpPr>
          <p:cNvPr id="83974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在图书馆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library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954963" y="2247900"/>
            <a:ext cx="2695575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01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6019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020" name="Rectangle 2"/>
          <p:cNvSpPr>
            <a:spLocks noChangeArrowheads="1"/>
          </p:cNvSpPr>
          <p:nvPr/>
        </p:nvSpPr>
        <p:spPr bwMode="auto">
          <a:xfrm>
            <a:off x="755650" y="1620838"/>
            <a:ext cx="10799763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sp>
        <p:nvSpPr>
          <p:cNvPr id="86021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在家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At home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751013" y="1701800"/>
            <a:ext cx="7323137" cy="4573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Bàbɑ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shénme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shíhou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huíjiā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A</a:t>
            </a:r>
            <a:r>
              <a:rPr lang="zh-CN" altLang="en-US" sz="2800" b="1" dirty="0"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爸爸   什么   时候  回家？</a:t>
            </a:r>
          </a:p>
          <a:p>
            <a:pPr>
              <a:lnSpc>
                <a:spcPct val="140000"/>
              </a:lnSpc>
            </a:pPr>
            <a:r>
              <a:rPr lang="en-US" altLang="zh-CN" sz="2400" dirty="0">
                <a:solidFill>
                  <a:srgbClr val="7F7F7F"/>
                </a:solidFill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 </a:t>
            </a:r>
            <a:r>
              <a:rPr lang="en-US" altLang="zh-CN" sz="2400" dirty="0" err="1">
                <a:solidFill>
                  <a:srgbClr val="7F7F7F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Xiàwǔ</a:t>
            </a:r>
            <a:r>
              <a:rPr lang="en-US" altLang="zh-CN" sz="2400" dirty="0">
                <a:solidFill>
                  <a:srgbClr val="7F7F7F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7F7F7F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wǔ</a:t>
            </a:r>
            <a:r>
              <a:rPr lang="en-US" altLang="zh-CN" sz="2400" dirty="0">
                <a:solidFill>
                  <a:srgbClr val="7F7F7F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7F7F7F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diǎn</a:t>
            </a:r>
            <a:r>
              <a:rPr lang="en-US" altLang="zh-CN" sz="2400" dirty="0">
                <a:solidFill>
                  <a:srgbClr val="7F7F7F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7F7F7F"/>
                </a:solidFill>
                <a:latin typeface="宋体" pitchFamily="2" charset="-122"/>
                <a:sym typeface="宋体" pitchFamily="2" charset="-122"/>
              </a:rPr>
              <a:t>B</a:t>
            </a:r>
            <a:r>
              <a:rPr lang="zh-CN" altLang="en-US" sz="2400" b="1" dirty="0">
                <a:solidFill>
                  <a:srgbClr val="7F7F7F"/>
                </a:solidFill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2800" b="1" dirty="0">
                <a:solidFill>
                  <a:srgbClr val="7F7F7F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下午   五  点。</a:t>
            </a:r>
            <a:endParaRPr lang="en-US" altLang="zh-CN" sz="2800" b="1" dirty="0">
              <a:solidFill>
                <a:srgbClr val="7F7F7F"/>
              </a:solidFill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Wǒmen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shénme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shíhou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qù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kàn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diànyǐnɡ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A</a:t>
            </a:r>
            <a:r>
              <a:rPr lang="zh-CN" altLang="en-US" sz="2800" b="1" dirty="0"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我们      什么    时候  去  看  电影？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solidFill>
                  <a:srgbClr val="7F7F7F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</a:t>
            </a:r>
            <a:r>
              <a:rPr lang="en-US" altLang="zh-CN" sz="2400" dirty="0" err="1">
                <a:solidFill>
                  <a:srgbClr val="7F7F7F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Liù</a:t>
            </a:r>
            <a:r>
              <a:rPr lang="en-US" altLang="zh-CN" sz="2400" dirty="0">
                <a:solidFill>
                  <a:srgbClr val="7F7F7F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7F7F7F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diǎn</a:t>
            </a:r>
            <a:r>
              <a:rPr lang="en-US" altLang="zh-CN" sz="2400" dirty="0">
                <a:solidFill>
                  <a:srgbClr val="7F7F7F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7F7F7F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sānshí</a:t>
            </a:r>
            <a:r>
              <a:rPr lang="en-US" altLang="zh-CN" sz="2400" dirty="0">
                <a:solidFill>
                  <a:srgbClr val="7F7F7F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7F7F7F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fēn</a:t>
            </a:r>
            <a:r>
              <a:rPr lang="en-US" altLang="zh-CN" sz="2400" dirty="0">
                <a:solidFill>
                  <a:srgbClr val="7F7F7F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7F7F7F"/>
                </a:solidFill>
                <a:latin typeface="宋体" pitchFamily="2" charset="-122"/>
                <a:sym typeface="宋体" pitchFamily="2" charset="-122"/>
              </a:rPr>
              <a:t>B</a:t>
            </a:r>
            <a:r>
              <a:rPr lang="zh-CN" altLang="en-US" sz="2400" b="1" dirty="0">
                <a:solidFill>
                  <a:srgbClr val="7F7F7F"/>
                </a:solidFill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2800" b="1" dirty="0">
                <a:solidFill>
                  <a:srgbClr val="7F7F7F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六   点   三十  分。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399463" y="1984375"/>
            <a:ext cx="270033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01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020" name="Rectangle 2"/>
          <p:cNvSpPr>
            <a:spLocks noChangeArrowheads="1"/>
          </p:cNvSpPr>
          <p:nvPr/>
        </p:nvSpPr>
        <p:spPr bwMode="auto">
          <a:xfrm>
            <a:off x="755650" y="1620838"/>
            <a:ext cx="10799763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sp>
        <p:nvSpPr>
          <p:cNvPr id="86021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在家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At home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751013" y="1701800"/>
            <a:ext cx="7323137" cy="4573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 </a:t>
            </a: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A</a:t>
            </a:r>
            <a:r>
              <a:rPr lang="zh-CN" altLang="en-US" sz="2800" b="1" dirty="0"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爸爸   什么   时候  回家？</a:t>
            </a:r>
          </a:p>
          <a:p>
            <a:pPr>
              <a:lnSpc>
                <a:spcPct val="140000"/>
              </a:lnSpc>
            </a:pPr>
            <a:r>
              <a:rPr lang="en-US" altLang="zh-CN" sz="2400" dirty="0">
                <a:solidFill>
                  <a:srgbClr val="7F7F7F"/>
                </a:solidFill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 </a:t>
            </a:r>
            <a:r>
              <a:rPr lang="en-US" altLang="zh-CN" sz="2400" dirty="0">
                <a:solidFill>
                  <a:srgbClr val="7F7F7F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7F7F7F"/>
                </a:solidFill>
                <a:latin typeface="宋体" pitchFamily="2" charset="-122"/>
                <a:sym typeface="宋体" pitchFamily="2" charset="-122"/>
              </a:rPr>
              <a:t>B</a:t>
            </a:r>
            <a:r>
              <a:rPr lang="zh-CN" altLang="en-US" sz="2400" b="1" dirty="0">
                <a:solidFill>
                  <a:srgbClr val="7F7F7F"/>
                </a:solidFill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2800" b="1" dirty="0">
                <a:solidFill>
                  <a:srgbClr val="7F7F7F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下午   五  点。</a:t>
            </a:r>
            <a:endParaRPr lang="en-US" altLang="zh-CN" sz="2800" b="1" dirty="0">
              <a:solidFill>
                <a:srgbClr val="7F7F7F"/>
              </a:solidFill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 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A</a:t>
            </a:r>
            <a:r>
              <a:rPr lang="zh-CN" altLang="en-US" sz="2800" b="1" dirty="0"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我们      什么    时候  去  看  电影？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solidFill>
                  <a:srgbClr val="7F7F7F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 </a:t>
            </a: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7F7F7F"/>
                </a:solidFill>
                <a:latin typeface="宋体" pitchFamily="2" charset="-122"/>
                <a:sym typeface="宋体" pitchFamily="2" charset="-122"/>
              </a:rPr>
              <a:t>B</a:t>
            </a:r>
            <a:r>
              <a:rPr lang="zh-CN" altLang="en-US" sz="2400" b="1" dirty="0">
                <a:solidFill>
                  <a:srgbClr val="7F7F7F"/>
                </a:solidFill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2800" b="1" dirty="0">
                <a:solidFill>
                  <a:srgbClr val="7F7F7F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六   点   三十  分。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399463" y="1984375"/>
            <a:ext cx="270033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066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8067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10039350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666875" y="1614488"/>
            <a:ext cx="7323138" cy="47450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     </a:t>
            </a:r>
            <a:r>
              <a:rPr lang="en-US" altLang="zh-CN" sz="2400" dirty="0" err="1">
                <a:latin typeface="GB Pinyinok-D"/>
                <a:ea typeface="GB Pinyinok-D"/>
                <a:cs typeface="GB Pinyinok-D"/>
                <a:sym typeface="宋体" pitchFamily="2" charset="-122"/>
              </a:rPr>
              <a:t>Wǒ</a:t>
            </a: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/>
                <a:ea typeface="GB Pinyinok-D"/>
                <a:cs typeface="GB Pinyinok-D"/>
                <a:sym typeface="宋体" pitchFamily="2" charset="-122"/>
              </a:rPr>
              <a:t>xīnɡqī</a:t>
            </a: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/>
                <a:ea typeface="GB Pinyinok-D"/>
                <a:cs typeface="GB Pinyinok-D"/>
                <a:sym typeface="宋体" pitchFamily="2" charset="-122"/>
              </a:rPr>
              <a:t>yī</a:t>
            </a: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/>
                <a:ea typeface="GB Pinyinok-D"/>
                <a:cs typeface="GB Pinyinok-D"/>
                <a:sym typeface="宋体" pitchFamily="2" charset="-122"/>
              </a:rPr>
              <a:t>qù</a:t>
            </a: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/>
                <a:ea typeface="GB Pinyinok-D"/>
                <a:cs typeface="GB Pinyinok-D"/>
                <a:sym typeface="宋体" pitchFamily="2" charset="-122"/>
              </a:rPr>
              <a:t>Běijīnɡ</a:t>
            </a:r>
            <a:endParaRPr lang="en-US" altLang="zh-CN" sz="2400" dirty="0">
              <a:latin typeface="GB Pinyinok-D"/>
              <a:ea typeface="GB Pinyinok-D"/>
              <a:cs typeface="GB Pinyinok-D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 星期 一 去 北京。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Nǐ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xiǎnɡ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zài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Běijīnɡ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zhù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jǐ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tiān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/>
              <a:ea typeface="GB Pinyinok-D"/>
              <a:cs typeface="GB Pinyinok-D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  想   在  北京   住 几 天？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800" dirty="0" err="1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Z</a:t>
            </a:r>
            <a:r>
              <a:rPr lang="en-US" altLang="zh-CN" sz="2400" dirty="0" err="1">
                <a:latin typeface="GB Pinyinok-D"/>
                <a:ea typeface="GB Pinyinok-D"/>
                <a:cs typeface="GB Pinyinok-D"/>
                <a:sym typeface="宋体" pitchFamily="2" charset="-122"/>
              </a:rPr>
              <a:t>hù</a:t>
            </a: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/>
                <a:ea typeface="GB Pinyinok-D"/>
                <a:cs typeface="GB Pinyinok-D"/>
                <a:sym typeface="宋体" pitchFamily="2" charset="-122"/>
              </a:rPr>
              <a:t>sān</a:t>
            </a: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latin typeface="GB Pinyinok-D"/>
                <a:ea typeface="GB Pinyinok-D"/>
                <a:cs typeface="GB Pinyinok-D"/>
                <a:sym typeface="宋体" pitchFamily="2" charset="-122"/>
              </a:rPr>
              <a:t>tiān</a:t>
            </a:r>
            <a:endParaRPr lang="en-US" altLang="zh-CN" sz="2400" dirty="0">
              <a:latin typeface="GB Pinyinok-D"/>
              <a:ea typeface="GB Pinyinok-D"/>
              <a:cs typeface="GB Pinyinok-D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住   三  天。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Xīnɡqī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wǔ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qián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nénɡ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huíjiā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mɑ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星期   五   前    能  回家 吗？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2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569325" y="2124075"/>
            <a:ext cx="1800225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8071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在家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At home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161213" y="5246688"/>
            <a:ext cx="18923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Nénɡ</a:t>
            </a:r>
            <a:endParaRPr lang="en-US" altLang="zh-CN" sz="2400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endParaRPr lang="en-US" altLang="zh-CN" sz="800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A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能。</a:t>
            </a:r>
            <a:endParaRPr lang="zh-CN" altLang="en-US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066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10039350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666875" y="1614488"/>
            <a:ext cx="7323138" cy="47450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     </a:t>
            </a: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 星期 一 去 北京。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  想   在  北京   住 几 天？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</a:t>
            </a:r>
            <a:endParaRPr lang="en-US" altLang="zh-CN" sz="2400" dirty="0">
              <a:latin typeface="GB Pinyinok-D"/>
              <a:ea typeface="GB Pinyinok-D"/>
              <a:cs typeface="GB Pinyinok-D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住   三  天。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       </a:t>
            </a:r>
            <a:endParaRPr lang="en-US" altLang="zh-CN" sz="2400" dirty="0">
              <a:latin typeface="GB Pinyinok-D"/>
              <a:ea typeface="GB Pinyinok-D"/>
              <a:cs typeface="GB Pinyinok-D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星期   五   前    能  回家 吗？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2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569325" y="2124075"/>
            <a:ext cx="1800225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8071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在家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At home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161213" y="5246688"/>
            <a:ext cx="18923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endParaRPr lang="en-US" altLang="zh-CN" sz="800" dirty="0"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A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能。</a:t>
            </a:r>
            <a:endParaRPr lang="zh-CN" altLang="en-US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628686" y="2241285"/>
            <a:ext cx="10817080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0117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0118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290638" y="1930400"/>
            <a:ext cx="10963275" cy="4524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现在几点？</a:t>
            </a: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Xiànzài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jǐ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diǎn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他们几点吃饭？         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Tāmen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jǐ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diǎn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chīfàn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爸爸什么时候回家？                     </a:t>
            </a:r>
            <a:r>
              <a:rPr lang="zh-CN" altLang="en-US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Bàbɑ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shénme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shíhou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huíjiā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他们什么时候去看电影？</a:t>
            </a:r>
            <a:r>
              <a:rPr lang="en-US" altLang="zh-CN" sz="28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Tāmen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shénme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shíhou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qù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kàn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diànyǐnɡ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他去哪儿？什么时候能回家？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qù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nǎr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</a:t>
            </a:r>
            <a:r>
              <a:rPr lang="zh-CN" altLang="en-US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Shénme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shíou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nénɡ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huíjiā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? </a:t>
            </a:r>
            <a:endParaRPr lang="zh-CN" altLang="en-US" sz="2000" dirty="0" err="1">
              <a:latin typeface="GB Pinyinok-D" pitchFamily="2" charset="-122"/>
              <a:ea typeface="GB Pinyinok-D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+mn-lt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7275" y="1071563"/>
            <a:ext cx="841851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根据实际情况回答问题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Answer the questions according to the actual situations.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10088946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1141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1142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143" name="Text Box 3"/>
          <p:cNvSpPr txBox="1">
            <a:spLocks noChangeArrowheads="1"/>
          </p:cNvSpPr>
          <p:nvPr/>
        </p:nvSpPr>
        <p:spPr bwMode="auto">
          <a:xfrm>
            <a:off x="5424488" y="2816225"/>
            <a:ext cx="909637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Tā                   zài xuéxiào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她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________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在   学校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________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。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</a:t>
            </a:r>
            <a:endParaRPr lang="zh-CN" altLang="en-US" sz="2800" b="1"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</a:t>
            </a:r>
            <a:endParaRPr lang="en-US" altLang="zh-CN" sz="2400">
              <a:solidFill>
                <a:srgbClr val="7F7F7F"/>
              </a:solidFill>
              <a:latin typeface="SimSun-ExtB" pitchFamily="49" charset="-122"/>
              <a:ea typeface="SimSun-ExtB" pitchFamily="49" charset="-122"/>
              <a:sym typeface="宋体" pitchFamily="2" charset="-122"/>
            </a:endParaRPr>
          </a:p>
        </p:txBody>
      </p:sp>
      <p:pic>
        <p:nvPicPr>
          <p:cNvPr id="97291" name="Picture 4" descr="C:\Documents and Settings\Administrator.CAOFAN\桌面\hsk一级\2课\2-04三-前图46358923（20）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820863" y="2752725"/>
            <a:ext cx="2700337" cy="1800225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057415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2165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2166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345113" y="2816225"/>
            <a:ext cx="9096375" cy="37861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Wánɡfānɡ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zhōnɡwǔ</a:t>
            </a:r>
            <a:endParaRPr lang="en-US" altLang="zh-CN" sz="2400" dirty="0">
              <a:solidFill>
                <a:srgbClr val="000000"/>
              </a:solidFill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王方        中午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qù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shānɡdiàn</a:t>
            </a:r>
            <a:endParaRPr lang="en-US" altLang="zh-CN" sz="24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去    商店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。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98315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0700" y="2720975"/>
            <a:ext cx="2700338" cy="1800225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562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6563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认识独体字 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66565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8663" y="2589213"/>
            <a:ext cx="1900237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0" y="2589213"/>
            <a:ext cx="1901825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7" name="TextBox 35"/>
          <p:cNvSpPr txBox="1">
            <a:spLocks noChangeArrowheads="1"/>
          </p:cNvSpPr>
          <p:nvPr/>
        </p:nvSpPr>
        <p:spPr bwMode="auto">
          <a:xfrm>
            <a:off x="3279775" y="2493963"/>
            <a:ext cx="1900238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8A042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午</a:t>
            </a:r>
          </a:p>
        </p:txBody>
      </p:sp>
      <p:sp>
        <p:nvSpPr>
          <p:cNvPr id="66568" name="TextBox 37"/>
          <p:cNvSpPr txBox="1">
            <a:spLocks noChangeArrowheads="1"/>
          </p:cNvSpPr>
          <p:nvPr/>
        </p:nvSpPr>
        <p:spPr bwMode="auto">
          <a:xfrm>
            <a:off x="6964363" y="2554288"/>
            <a:ext cx="190182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69E40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电</a:t>
            </a:r>
          </a:p>
        </p:txBody>
      </p:sp>
    </p:spTree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041649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3189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3190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368925" y="2867025"/>
            <a:ext cx="9097963" cy="3140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Tāmen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hěn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mánɡ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,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他们   很   忙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(busy)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，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xīnɡqī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liù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yě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ɡōnɡzuò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星期   六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也   工作。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pic>
        <p:nvPicPr>
          <p:cNvPr id="12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3875" y="2760663"/>
            <a:ext cx="2695575" cy="17970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10073180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cxnSp>
        <p:nvCxnSpPr>
          <p:cNvPr id="94213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4214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0363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5463" y="2728913"/>
            <a:ext cx="1979612" cy="2519362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5554663" y="2847975"/>
            <a:ext cx="9097962" cy="37861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shànɡwǔ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bù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hēchá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，</a:t>
            </a:r>
            <a:endParaRPr lang="en-US" altLang="zh-CN" sz="2400" dirty="0">
              <a:solidFill>
                <a:srgbClr val="000000"/>
              </a:solidFill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她   上午   不 喝茶，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xiàwǔ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qián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hēchá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下午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前  喝茶。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5337" y="3138310"/>
            <a:ext cx="6475720" cy="17808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Xiànzài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shí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diǎn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shí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现在    十  点   十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D98D9D1-52DC-2DB0-388A-0FBDD117C5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800" y="2919577"/>
            <a:ext cx="2218337" cy="2218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595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330434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7217" y="3384387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Gāng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diǎn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,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tài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le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LKATIP Talik" panose="02000000000000000000" pitchFamily="2" charset="-78"/>
                <a:ea typeface="ALKATIP Talik" panose="02000000000000000000" pitchFamily="2" charset="-78"/>
                <a:cs typeface="ALKATIP Talik" panose="02000000000000000000" pitchFamily="2" charset="-78"/>
                <a:sym typeface="宋体" panose="02010600030101010101" pitchFamily="2" charset="-122"/>
              </a:rPr>
              <a:t>!</a:t>
            </a: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 刚   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6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点</a:t>
            </a:r>
            <a:r>
              <a:rPr kumimoji="0" lang="zh-CN" altLang="en-US" sz="2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太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了！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158B43-087C-152E-FC3D-884FF45073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720" y="3041542"/>
            <a:ext cx="3535053" cy="198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9404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5337" y="3134850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diǎn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le,      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shíjiān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dào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le.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7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点   了 ，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时间  到  了。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4F2665A-E78C-7FD9-3B2A-CE09E052B3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647" y="3097105"/>
            <a:ext cx="3185295" cy="179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2080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7106" y="3098664"/>
            <a:ext cx="6475720" cy="17808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xuéxiào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chī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我  在   学校   吃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847BFA0-44F0-9FDF-4348-7DD8DE1E5F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900" y="3272930"/>
            <a:ext cx="2898581" cy="162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347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0958" y="3328130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le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shí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fēnzhōng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你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了 十    分钟。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6B11A0F-CC5C-7529-9C42-DE8F3DD769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476" y="3145333"/>
            <a:ext cx="3167281" cy="1780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9711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551" y="3318331"/>
            <a:ext cx="6475720" cy="17808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Māma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zuò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妈妈   在 做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C876FC7-62B2-3F8C-1828-28D449851D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069" y="3318331"/>
            <a:ext cx="3202139" cy="180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3389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5029" y="3284731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 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xiūxi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我  休息。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884DDFA-66B8-9ED2-B286-14BD3293C0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926" y="3164298"/>
            <a:ext cx="3381474" cy="190130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E86AB3F-95D4-52C4-FC9A-4FCA969289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943" y="3164298"/>
            <a:ext cx="1288457" cy="540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8481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7822" y="3233996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de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tiānqì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hěn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hǎo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的  天气   很 好。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0799794-22EA-766A-0515-785EA61F52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340" y="3233996"/>
            <a:ext cx="3249760" cy="182471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72705B7-0B46-6EC5-E1A0-9959476781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643" y="3233996"/>
            <a:ext cx="1288457" cy="540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753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586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7587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711200" y="2287588"/>
          <a:ext cx="10946343" cy="326047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5905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350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207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994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偏旁 </a:t>
                      </a:r>
                      <a:r>
                        <a:rPr lang="en-US" altLang="zh-CN" sz="2400" b="1" i="0" kern="1200" dirty="0">
                          <a:solidFill>
                            <a:schemeClr val="lt1"/>
                          </a:solidFill>
                          <a:latin typeface="Bradley Hand ITC" pitchFamily="66" charset="0"/>
                          <a:ea typeface="+mn-ea"/>
                          <a:cs typeface="+mn-cs"/>
                        </a:rPr>
                        <a:t>Radicals</a:t>
                      </a:r>
                      <a:endParaRPr lang="zh-CN" altLang="en-US" sz="2400" b="1" i="0" kern="1200" dirty="0">
                        <a:solidFill>
                          <a:schemeClr val="lt1"/>
                        </a:solidFill>
                        <a:latin typeface="Bradley Hand ITC" pitchFamily="66" charset="0"/>
                        <a:ea typeface="+mn-ea"/>
                        <a:cs typeface="+mn-cs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解释 </a:t>
                      </a:r>
                      <a:endParaRPr lang="en-US" altLang="zh-CN" sz="2400" dirty="0">
                        <a:latin typeface="Bradley Hand ITC" pitchFamily="66" charset="0"/>
                        <a:ea typeface="+mn-ea"/>
                      </a:endParaRPr>
                    </a:p>
                    <a:p>
                      <a:pPr algn="ctr"/>
                      <a:r>
                        <a:rPr lang="en-US" altLang="zh-CN" sz="2400" dirty="0">
                          <a:latin typeface="Bradley Hand ITC" pitchFamily="66" charset="0"/>
                        </a:rPr>
                        <a:t>Explanation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例字</a:t>
                      </a:r>
                      <a:endParaRPr lang="en-US" altLang="zh-CN" sz="24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Example</a:t>
                      </a:r>
                      <a:r>
                        <a:rPr lang="en-US" altLang="zh-CN" sz="2400" baseline="0" dirty="0">
                          <a:latin typeface="Bradley Hand ITC" pitchFamily="66" charset="0"/>
                        </a:rPr>
                        <a:t> Characters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76097"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耳刀旁，一般跟地形、位置有关系。</a:t>
                      </a:r>
                      <a:endParaRPr lang="en-US" altLang="zh-CN" sz="2400" dirty="0"/>
                    </a:p>
                    <a:p>
                      <a:r>
                        <a:rPr lang="en-US" altLang="zh-CN" sz="2000" dirty="0"/>
                        <a:t>The radical</a:t>
                      </a:r>
                      <a:r>
                        <a:rPr lang="zh-CN" altLang="en-US" sz="2000" dirty="0"/>
                        <a:t>“  ”</a:t>
                      </a:r>
                      <a:r>
                        <a:rPr lang="en-US" altLang="zh-CN" sz="2000" dirty="0"/>
                        <a:t>is usually related to a landform or location.</a:t>
                      </a:r>
                      <a:endParaRPr lang="zh-CN" altLang="en-US" sz="20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en-US" altLang="zh-CN" sz="2800" b="1" dirty="0">
                          <a:solidFill>
                            <a:srgbClr val="C00000"/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       </a:t>
                      </a:r>
                      <a:r>
                        <a:rPr lang="en-US" altLang="zh-CN" sz="2400" dirty="0" err="1">
                          <a:latin typeface="GB Pinyinok-D" pitchFamily="2" charset="-122"/>
                          <a:ea typeface="GB Pinyinok-D" pitchFamily="2" charset="-122"/>
                        </a:rPr>
                        <a:t>yuàn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  </a:t>
                      </a:r>
                      <a:r>
                        <a:rPr lang="en-US" altLang="zh-CN" sz="2400" b="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  <a:cs typeface="+mn-cs"/>
                        </a:rPr>
                        <a:t>courtyard</a:t>
                      </a:r>
                      <a:endParaRPr lang="en-US" altLang="zh-CN" sz="240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itchFamily="2" charset="-122"/>
                      </a:endParaRP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          </a:t>
                      </a:r>
                      <a:r>
                        <a:rPr lang="en-US" altLang="zh-CN" sz="2400" kern="120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yánɡ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sun</a:t>
                      </a:r>
                      <a:endParaRPr lang="zh-CN" altLang="en-US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29710"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单人旁，一般和人有关系。</a:t>
                      </a:r>
                      <a:endParaRPr lang="en-US" altLang="zh-CN" sz="2400" dirty="0"/>
                    </a:p>
                    <a:p>
                      <a:r>
                        <a:rPr lang="en-US" altLang="zh-CN" sz="2000" dirty="0"/>
                        <a:t>The radical</a:t>
                      </a:r>
                      <a:r>
                        <a:rPr lang="zh-CN" altLang="en-US" sz="2000" dirty="0"/>
                        <a:t>“  ”</a:t>
                      </a:r>
                      <a:r>
                        <a:rPr lang="en-US" altLang="zh-CN" sz="2000" dirty="0"/>
                        <a:t>is usually related</a:t>
                      </a:r>
                      <a:r>
                        <a:rPr lang="en-US" altLang="zh-CN" sz="2000" baseline="0" dirty="0"/>
                        <a:t> to a person.</a:t>
                      </a:r>
                      <a:endParaRPr lang="zh-CN" altLang="en-US" sz="20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         </a:t>
                      </a:r>
                      <a:r>
                        <a:rPr lang="en-US" altLang="zh-CN" sz="2400" kern="120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nǐ</a:t>
                      </a:r>
                      <a:r>
                        <a:rPr lang="en-US" altLang="zh-CN" sz="240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</a:t>
                      </a:r>
                      <a:r>
                        <a:rPr lang="en-US" altLang="zh-CN" sz="2400" b="1" dirty="0"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dirty="0"/>
                        <a:t>(</a:t>
                      </a:r>
                      <a:r>
                        <a:rPr lang="en-US" altLang="zh-CN" sz="2400" i="1" dirty="0"/>
                        <a:t>singular</a:t>
                      </a:r>
                      <a:r>
                        <a:rPr lang="en-US" altLang="zh-CN" sz="2400" dirty="0"/>
                        <a:t>)you</a:t>
                      </a:r>
                    </a:p>
                    <a:p>
                      <a:r>
                        <a:rPr lang="zh-CN" altLang="en-US" sz="240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          </a:t>
                      </a:r>
                      <a:r>
                        <a:rPr lang="en-US" altLang="zh-CN" sz="2400" kern="120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tā</a:t>
                      </a:r>
                      <a:r>
                        <a:rPr lang="en-US" altLang="zh-CN" sz="240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  </a:t>
                      </a:r>
                      <a:r>
                        <a:rPr lang="en-US" altLang="zh-CN" sz="2400" i="0" baseline="0" dirty="0" err="1"/>
                        <a:t>he,him</a:t>
                      </a:r>
                      <a:endParaRPr lang="zh-CN" altLang="en-US" sz="2400" i="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67606" name="组合 99"/>
          <p:cNvGrpSpPr>
            <a:grpSpLocks noChangeAspect="1"/>
          </p:cNvGrpSpPr>
          <p:nvPr/>
        </p:nvGrpSpPr>
        <p:grpSpPr bwMode="auto">
          <a:xfrm>
            <a:off x="7558088" y="3344863"/>
            <a:ext cx="360362" cy="360362"/>
            <a:chOff x="6166963" y="1600200"/>
            <a:chExt cx="454026" cy="454026"/>
          </a:xfrm>
        </p:grpSpPr>
        <p:sp>
          <p:nvSpPr>
            <p:cNvPr id="67642" name="Freeform 79"/>
            <p:cNvSpPr>
              <a:spLocks/>
            </p:cNvSpPr>
            <p:nvPr/>
          </p:nvSpPr>
          <p:spPr bwMode="auto">
            <a:xfrm>
              <a:off x="6166963" y="1663700"/>
              <a:ext cx="38100" cy="390525"/>
            </a:xfrm>
            <a:custGeom>
              <a:avLst/>
              <a:gdLst>
                <a:gd name="T0" fmla="*/ 12700 w 24"/>
                <a:gd name="T1" fmla="*/ 12700 h 246"/>
                <a:gd name="T2" fmla="*/ 12700 w 24"/>
                <a:gd name="T3" fmla="*/ 0 h 246"/>
                <a:gd name="T4" fmla="*/ 12700 w 24"/>
                <a:gd name="T5" fmla="*/ 0 h 246"/>
                <a:gd name="T6" fmla="*/ 12700 w 24"/>
                <a:gd name="T7" fmla="*/ 0 h 246"/>
                <a:gd name="T8" fmla="*/ 25400 w 24"/>
                <a:gd name="T9" fmla="*/ 0 h 246"/>
                <a:gd name="T10" fmla="*/ 38100 w 24"/>
                <a:gd name="T11" fmla="*/ 0 h 246"/>
                <a:gd name="T12" fmla="*/ 38100 w 24"/>
                <a:gd name="T13" fmla="*/ 87313 h 246"/>
                <a:gd name="T14" fmla="*/ 38100 w 24"/>
                <a:gd name="T15" fmla="*/ 150813 h 246"/>
                <a:gd name="T16" fmla="*/ 38100 w 24"/>
                <a:gd name="T17" fmla="*/ 214313 h 246"/>
                <a:gd name="T18" fmla="*/ 38100 w 24"/>
                <a:gd name="T19" fmla="*/ 265113 h 246"/>
                <a:gd name="T20" fmla="*/ 38100 w 24"/>
                <a:gd name="T21" fmla="*/ 301625 h 246"/>
                <a:gd name="T22" fmla="*/ 38100 w 24"/>
                <a:gd name="T23" fmla="*/ 339725 h 246"/>
                <a:gd name="T24" fmla="*/ 38100 w 24"/>
                <a:gd name="T25" fmla="*/ 352425 h 246"/>
                <a:gd name="T26" fmla="*/ 38100 w 24"/>
                <a:gd name="T27" fmla="*/ 365125 h 246"/>
                <a:gd name="T28" fmla="*/ 25400 w 24"/>
                <a:gd name="T29" fmla="*/ 377825 h 246"/>
                <a:gd name="T30" fmla="*/ 25400 w 24"/>
                <a:gd name="T31" fmla="*/ 390525 h 246"/>
                <a:gd name="T32" fmla="*/ 25400 w 24"/>
                <a:gd name="T33" fmla="*/ 390525 h 246"/>
                <a:gd name="T34" fmla="*/ 25400 w 24"/>
                <a:gd name="T35" fmla="*/ 390525 h 246"/>
                <a:gd name="T36" fmla="*/ 12700 w 24"/>
                <a:gd name="T37" fmla="*/ 390525 h 246"/>
                <a:gd name="T38" fmla="*/ 12700 w 24"/>
                <a:gd name="T39" fmla="*/ 390525 h 246"/>
                <a:gd name="T40" fmla="*/ 12700 w 24"/>
                <a:gd name="T41" fmla="*/ 377825 h 246"/>
                <a:gd name="T42" fmla="*/ 12700 w 24"/>
                <a:gd name="T43" fmla="*/ 365125 h 246"/>
                <a:gd name="T44" fmla="*/ 12700 w 24"/>
                <a:gd name="T45" fmla="*/ 352425 h 246"/>
                <a:gd name="T46" fmla="*/ 0 w 24"/>
                <a:gd name="T47" fmla="*/ 339725 h 246"/>
                <a:gd name="T48" fmla="*/ 0 w 24"/>
                <a:gd name="T49" fmla="*/ 339725 h 246"/>
                <a:gd name="T50" fmla="*/ 12700 w 24"/>
                <a:gd name="T51" fmla="*/ 327025 h 246"/>
                <a:gd name="T52" fmla="*/ 12700 w 24"/>
                <a:gd name="T53" fmla="*/ 301625 h 246"/>
                <a:gd name="T54" fmla="*/ 12700 w 24"/>
                <a:gd name="T55" fmla="*/ 277813 h 246"/>
                <a:gd name="T56" fmla="*/ 12700 w 24"/>
                <a:gd name="T57" fmla="*/ 239713 h 246"/>
                <a:gd name="T58" fmla="*/ 25400 w 24"/>
                <a:gd name="T59" fmla="*/ 201612 h 246"/>
                <a:gd name="T60" fmla="*/ 25400 w 24"/>
                <a:gd name="T61" fmla="*/ 112713 h 246"/>
                <a:gd name="T62" fmla="*/ 25400 w 24"/>
                <a:gd name="T63" fmla="*/ 74613 h 246"/>
                <a:gd name="T64" fmla="*/ 25400 w 24"/>
                <a:gd name="T65" fmla="*/ 50800 h 246"/>
                <a:gd name="T66" fmla="*/ 12700 w 24"/>
                <a:gd name="T67" fmla="*/ 25400 h 246"/>
                <a:gd name="T68" fmla="*/ 12700 w 24"/>
                <a:gd name="T69" fmla="*/ 12700 h 246"/>
                <a:gd name="T70" fmla="*/ 12700 w 24"/>
                <a:gd name="T71" fmla="*/ 12700 h 2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"/>
                <a:gd name="T109" fmla="*/ 0 h 246"/>
                <a:gd name="T110" fmla="*/ 24 w 24"/>
                <a:gd name="T111" fmla="*/ 246 h 2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" h="246">
                  <a:moveTo>
                    <a:pt x="8" y="8"/>
                  </a:moveTo>
                  <a:lnTo>
                    <a:pt x="8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24" y="55"/>
                  </a:lnTo>
                  <a:lnTo>
                    <a:pt x="24" y="95"/>
                  </a:lnTo>
                  <a:lnTo>
                    <a:pt x="24" y="135"/>
                  </a:lnTo>
                  <a:lnTo>
                    <a:pt x="24" y="167"/>
                  </a:lnTo>
                  <a:lnTo>
                    <a:pt x="24" y="190"/>
                  </a:lnTo>
                  <a:lnTo>
                    <a:pt x="24" y="214"/>
                  </a:lnTo>
                  <a:lnTo>
                    <a:pt x="24" y="222"/>
                  </a:lnTo>
                  <a:lnTo>
                    <a:pt x="24" y="230"/>
                  </a:lnTo>
                  <a:lnTo>
                    <a:pt x="16" y="238"/>
                  </a:lnTo>
                  <a:lnTo>
                    <a:pt x="16" y="246"/>
                  </a:lnTo>
                  <a:lnTo>
                    <a:pt x="8" y="246"/>
                  </a:lnTo>
                  <a:lnTo>
                    <a:pt x="8" y="238"/>
                  </a:lnTo>
                  <a:lnTo>
                    <a:pt x="8" y="230"/>
                  </a:lnTo>
                  <a:lnTo>
                    <a:pt x="8" y="222"/>
                  </a:lnTo>
                  <a:lnTo>
                    <a:pt x="0" y="214"/>
                  </a:lnTo>
                  <a:lnTo>
                    <a:pt x="8" y="206"/>
                  </a:lnTo>
                  <a:lnTo>
                    <a:pt x="8" y="190"/>
                  </a:lnTo>
                  <a:lnTo>
                    <a:pt x="8" y="175"/>
                  </a:lnTo>
                  <a:lnTo>
                    <a:pt x="8" y="151"/>
                  </a:lnTo>
                  <a:lnTo>
                    <a:pt x="16" y="127"/>
                  </a:lnTo>
                  <a:lnTo>
                    <a:pt x="16" y="71"/>
                  </a:lnTo>
                  <a:lnTo>
                    <a:pt x="16" y="47"/>
                  </a:lnTo>
                  <a:lnTo>
                    <a:pt x="16" y="32"/>
                  </a:lnTo>
                  <a:lnTo>
                    <a:pt x="8" y="16"/>
                  </a:lnTo>
                  <a:lnTo>
                    <a:pt x="8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3" name="Freeform 80"/>
            <p:cNvSpPr>
              <a:spLocks/>
            </p:cNvSpPr>
            <p:nvPr/>
          </p:nvSpPr>
          <p:spPr bwMode="auto">
            <a:xfrm>
              <a:off x="6192363" y="1638300"/>
              <a:ext cx="125413" cy="227013"/>
            </a:xfrm>
            <a:custGeom>
              <a:avLst/>
              <a:gdLst>
                <a:gd name="T0" fmla="*/ 76200 w 79"/>
                <a:gd name="T1" fmla="*/ 0 h 143"/>
                <a:gd name="T2" fmla="*/ 88900 w 79"/>
                <a:gd name="T3" fmla="*/ 0 h 143"/>
                <a:gd name="T4" fmla="*/ 112713 w 79"/>
                <a:gd name="T5" fmla="*/ 12700 h 143"/>
                <a:gd name="T6" fmla="*/ 125413 w 79"/>
                <a:gd name="T7" fmla="*/ 25400 h 143"/>
                <a:gd name="T8" fmla="*/ 112713 w 79"/>
                <a:gd name="T9" fmla="*/ 38100 h 143"/>
                <a:gd name="T10" fmla="*/ 88900 w 79"/>
                <a:gd name="T11" fmla="*/ 63500 h 143"/>
                <a:gd name="T12" fmla="*/ 76200 w 79"/>
                <a:gd name="T13" fmla="*/ 87313 h 143"/>
                <a:gd name="T14" fmla="*/ 63500 w 79"/>
                <a:gd name="T15" fmla="*/ 100013 h 143"/>
                <a:gd name="T16" fmla="*/ 76200 w 79"/>
                <a:gd name="T17" fmla="*/ 112713 h 143"/>
                <a:gd name="T18" fmla="*/ 88900 w 79"/>
                <a:gd name="T19" fmla="*/ 138113 h 143"/>
                <a:gd name="T20" fmla="*/ 100013 w 79"/>
                <a:gd name="T21" fmla="*/ 176213 h 143"/>
                <a:gd name="T22" fmla="*/ 100013 w 79"/>
                <a:gd name="T23" fmla="*/ 201613 h 143"/>
                <a:gd name="T24" fmla="*/ 88900 w 79"/>
                <a:gd name="T25" fmla="*/ 214313 h 143"/>
                <a:gd name="T26" fmla="*/ 88900 w 79"/>
                <a:gd name="T27" fmla="*/ 227013 h 143"/>
                <a:gd name="T28" fmla="*/ 76200 w 79"/>
                <a:gd name="T29" fmla="*/ 214313 h 143"/>
                <a:gd name="T30" fmla="*/ 63500 w 79"/>
                <a:gd name="T31" fmla="*/ 188913 h 143"/>
                <a:gd name="T32" fmla="*/ 38100 w 79"/>
                <a:gd name="T33" fmla="*/ 176213 h 143"/>
                <a:gd name="T34" fmla="*/ 25400 w 79"/>
                <a:gd name="T35" fmla="*/ 163513 h 143"/>
                <a:gd name="T36" fmla="*/ 38100 w 79"/>
                <a:gd name="T37" fmla="*/ 150813 h 143"/>
                <a:gd name="T38" fmla="*/ 63500 w 79"/>
                <a:gd name="T39" fmla="*/ 163513 h 143"/>
                <a:gd name="T40" fmla="*/ 76200 w 79"/>
                <a:gd name="T41" fmla="*/ 163513 h 143"/>
                <a:gd name="T42" fmla="*/ 76200 w 79"/>
                <a:gd name="T43" fmla="*/ 150813 h 143"/>
                <a:gd name="T44" fmla="*/ 50800 w 79"/>
                <a:gd name="T45" fmla="*/ 112713 h 143"/>
                <a:gd name="T46" fmla="*/ 50800 w 79"/>
                <a:gd name="T47" fmla="*/ 100013 h 143"/>
                <a:gd name="T48" fmla="*/ 50800 w 79"/>
                <a:gd name="T49" fmla="*/ 76200 h 143"/>
                <a:gd name="T50" fmla="*/ 63500 w 79"/>
                <a:gd name="T51" fmla="*/ 50800 h 143"/>
                <a:gd name="T52" fmla="*/ 76200 w 79"/>
                <a:gd name="T53" fmla="*/ 38100 h 143"/>
                <a:gd name="T54" fmla="*/ 63500 w 79"/>
                <a:gd name="T55" fmla="*/ 25400 h 143"/>
                <a:gd name="T56" fmla="*/ 38100 w 79"/>
                <a:gd name="T57" fmla="*/ 38100 h 143"/>
                <a:gd name="T58" fmla="*/ 12700 w 79"/>
                <a:gd name="T59" fmla="*/ 38100 h 143"/>
                <a:gd name="T60" fmla="*/ 0 w 79"/>
                <a:gd name="T61" fmla="*/ 25400 h 143"/>
                <a:gd name="T62" fmla="*/ 25400 w 79"/>
                <a:gd name="T63" fmla="*/ 25400 h 143"/>
                <a:gd name="T64" fmla="*/ 50800 w 79"/>
                <a:gd name="T65" fmla="*/ 12700 h 143"/>
                <a:gd name="T66" fmla="*/ 63500 w 79"/>
                <a:gd name="T67" fmla="*/ 0 h 14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9"/>
                <a:gd name="T103" fmla="*/ 0 h 143"/>
                <a:gd name="T104" fmla="*/ 79 w 79"/>
                <a:gd name="T105" fmla="*/ 143 h 14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9" h="143">
                  <a:moveTo>
                    <a:pt x="40" y="0"/>
                  </a:moveTo>
                  <a:lnTo>
                    <a:pt x="48" y="0"/>
                  </a:lnTo>
                  <a:lnTo>
                    <a:pt x="56" y="0"/>
                  </a:lnTo>
                  <a:lnTo>
                    <a:pt x="71" y="8"/>
                  </a:lnTo>
                  <a:lnTo>
                    <a:pt x="79" y="16"/>
                  </a:lnTo>
                  <a:lnTo>
                    <a:pt x="71" y="24"/>
                  </a:lnTo>
                  <a:lnTo>
                    <a:pt x="63" y="24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8" y="55"/>
                  </a:lnTo>
                  <a:lnTo>
                    <a:pt x="40" y="55"/>
                  </a:lnTo>
                  <a:lnTo>
                    <a:pt x="40" y="63"/>
                  </a:lnTo>
                  <a:lnTo>
                    <a:pt x="48" y="71"/>
                  </a:lnTo>
                  <a:lnTo>
                    <a:pt x="48" y="79"/>
                  </a:lnTo>
                  <a:lnTo>
                    <a:pt x="56" y="87"/>
                  </a:lnTo>
                  <a:lnTo>
                    <a:pt x="63" y="95"/>
                  </a:lnTo>
                  <a:lnTo>
                    <a:pt x="63" y="111"/>
                  </a:lnTo>
                  <a:lnTo>
                    <a:pt x="63" y="119"/>
                  </a:lnTo>
                  <a:lnTo>
                    <a:pt x="63" y="127"/>
                  </a:lnTo>
                  <a:lnTo>
                    <a:pt x="63" y="135"/>
                  </a:lnTo>
                  <a:lnTo>
                    <a:pt x="56" y="135"/>
                  </a:lnTo>
                  <a:lnTo>
                    <a:pt x="56" y="143"/>
                  </a:lnTo>
                  <a:lnTo>
                    <a:pt x="48" y="135"/>
                  </a:lnTo>
                  <a:lnTo>
                    <a:pt x="40" y="127"/>
                  </a:lnTo>
                  <a:lnTo>
                    <a:pt x="40" y="119"/>
                  </a:lnTo>
                  <a:lnTo>
                    <a:pt x="32" y="111"/>
                  </a:lnTo>
                  <a:lnTo>
                    <a:pt x="24" y="111"/>
                  </a:lnTo>
                  <a:lnTo>
                    <a:pt x="24" y="103"/>
                  </a:lnTo>
                  <a:lnTo>
                    <a:pt x="16" y="103"/>
                  </a:lnTo>
                  <a:lnTo>
                    <a:pt x="16" y="95"/>
                  </a:lnTo>
                  <a:lnTo>
                    <a:pt x="24" y="95"/>
                  </a:lnTo>
                  <a:lnTo>
                    <a:pt x="32" y="103"/>
                  </a:lnTo>
                  <a:lnTo>
                    <a:pt x="40" y="103"/>
                  </a:lnTo>
                  <a:lnTo>
                    <a:pt x="48" y="103"/>
                  </a:lnTo>
                  <a:lnTo>
                    <a:pt x="48" y="95"/>
                  </a:lnTo>
                  <a:lnTo>
                    <a:pt x="40" y="87"/>
                  </a:lnTo>
                  <a:lnTo>
                    <a:pt x="32" y="71"/>
                  </a:lnTo>
                  <a:lnTo>
                    <a:pt x="32" y="63"/>
                  </a:lnTo>
                  <a:lnTo>
                    <a:pt x="32" y="55"/>
                  </a:lnTo>
                  <a:lnTo>
                    <a:pt x="32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40" y="16"/>
                  </a:lnTo>
                  <a:lnTo>
                    <a:pt x="32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32" y="8"/>
                  </a:lnTo>
                  <a:lnTo>
                    <a:pt x="40" y="8"/>
                  </a:lnTo>
                  <a:lnTo>
                    <a:pt x="40" y="0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4" name="Freeform 81"/>
            <p:cNvSpPr>
              <a:spLocks/>
            </p:cNvSpPr>
            <p:nvPr/>
          </p:nvSpPr>
          <p:spPr bwMode="auto">
            <a:xfrm>
              <a:off x="6305076" y="1689100"/>
              <a:ext cx="50800" cy="100013"/>
            </a:xfrm>
            <a:custGeom>
              <a:avLst/>
              <a:gdLst>
                <a:gd name="T0" fmla="*/ 25400 w 32"/>
                <a:gd name="T1" fmla="*/ 87313 h 63"/>
                <a:gd name="T2" fmla="*/ 25400 w 32"/>
                <a:gd name="T3" fmla="*/ 100013 h 63"/>
                <a:gd name="T4" fmla="*/ 12700 w 32"/>
                <a:gd name="T5" fmla="*/ 100013 h 63"/>
                <a:gd name="T6" fmla="*/ 12700 w 32"/>
                <a:gd name="T7" fmla="*/ 100013 h 63"/>
                <a:gd name="T8" fmla="*/ 0 w 32"/>
                <a:gd name="T9" fmla="*/ 87313 h 63"/>
                <a:gd name="T10" fmla="*/ 0 w 32"/>
                <a:gd name="T11" fmla="*/ 74613 h 63"/>
                <a:gd name="T12" fmla="*/ 0 w 32"/>
                <a:gd name="T13" fmla="*/ 74613 h 63"/>
                <a:gd name="T14" fmla="*/ 12700 w 32"/>
                <a:gd name="T15" fmla="*/ 61913 h 63"/>
                <a:gd name="T16" fmla="*/ 12700 w 32"/>
                <a:gd name="T17" fmla="*/ 49213 h 63"/>
                <a:gd name="T18" fmla="*/ 25400 w 32"/>
                <a:gd name="T19" fmla="*/ 25400 h 63"/>
                <a:gd name="T20" fmla="*/ 25400 w 32"/>
                <a:gd name="T21" fmla="*/ 12700 h 63"/>
                <a:gd name="T22" fmla="*/ 25400 w 32"/>
                <a:gd name="T23" fmla="*/ 0 h 63"/>
                <a:gd name="T24" fmla="*/ 38100 w 32"/>
                <a:gd name="T25" fmla="*/ 0 h 63"/>
                <a:gd name="T26" fmla="*/ 38100 w 32"/>
                <a:gd name="T27" fmla="*/ 0 h 63"/>
                <a:gd name="T28" fmla="*/ 38100 w 32"/>
                <a:gd name="T29" fmla="*/ 0 h 63"/>
                <a:gd name="T30" fmla="*/ 38100 w 32"/>
                <a:gd name="T31" fmla="*/ 0 h 63"/>
                <a:gd name="T32" fmla="*/ 50800 w 32"/>
                <a:gd name="T33" fmla="*/ 12700 h 63"/>
                <a:gd name="T34" fmla="*/ 50800 w 32"/>
                <a:gd name="T35" fmla="*/ 25400 h 63"/>
                <a:gd name="T36" fmla="*/ 50800 w 32"/>
                <a:gd name="T37" fmla="*/ 36513 h 63"/>
                <a:gd name="T38" fmla="*/ 38100 w 32"/>
                <a:gd name="T39" fmla="*/ 61913 h 63"/>
                <a:gd name="T40" fmla="*/ 38100 w 32"/>
                <a:gd name="T41" fmla="*/ 74613 h 63"/>
                <a:gd name="T42" fmla="*/ 25400 w 32"/>
                <a:gd name="T43" fmla="*/ 87313 h 63"/>
                <a:gd name="T44" fmla="*/ 25400 w 32"/>
                <a:gd name="T45" fmla="*/ 87313 h 6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2"/>
                <a:gd name="T70" fmla="*/ 0 h 63"/>
                <a:gd name="T71" fmla="*/ 32 w 32"/>
                <a:gd name="T72" fmla="*/ 63 h 6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2" h="63">
                  <a:moveTo>
                    <a:pt x="16" y="55"/>
                  </a:moveTo>
                  <a:lnTo>
                    <a:pt x="16" y="63"/>
                  </a:lnTo>
                  <a:lnTo>
                    <a:pt x="8" y="63"/>
                  </a:lnTo>
                  <a:lnTo>
                    <a:pt x="0" y="55"/>
                  </a:lnTo>
                  <a:lnTo>
                    <a:pt x="0" y="47"/>
                  </a:lnTo>
                  <a:lnTo>
                    <a:pt x="8" y="39"/>
                  </a:lnTo>
                  <a:lnTo>
                    <a:pt x="8" y="31"/>
                  </a:lnTo>
                  <a:lnTo>
                    <a:pt x="16" y="16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8"/>
                  </a:lnTo>
                  <a:lnTo>
                    <a:pt x="32" y="16"/>
                  </a:lnTo>
                  <a:lnTo>
                    <a:pt x="32" y="23"/>
                  </a:lnTo>
                  <a:lnTo>
                    <a:pt x="24" y="39"/>
                  </a:lnTo>
                  <a:lnTo>
                    <a:pt x="24" y="47"/>
                  </a:lnTo>
                  <a:lnTo>
                    <a:pt x="16" y="5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5" name="Freeform 82"/>
            <p:cNvSpPr>
              <a:spLocks/>
            </p:cNvSpPr>
            <p:nvPr/>
          </p:nvSpPr>
          <p:spPr bwMode="auto">
            <a:xfrm>
              <a:off x="6381276" y="1600200"/>
              <a:ext cx="76200" cy="76200"/>
            </a:xfrm>
            <a:custGeom>
              <a:avLst/>
              <a:gdLst>
                <a:gd name="T0" fmla="*/ 38100 w 48"/>
                <a:gd name="T1" fmla="*/ 50800 h 48"/>
                <a:gd name="T2" fmla="*/ 25400 w 48"/>
                <a:gd name="T3" fmla="*/ 38100 h 48"/>
                <a:gd name="T4" fmla="*/ 12700 w 48"/>
                <a:gd name="T5" fmla="*/ 25400 h 48"/>
                <a:gd name="T6" fmla="*/ 12700 w 48"/>
                <a:gd name="T7" fmla="*/ 12700 h 48"/>
                <a:gd name="T8" fmla="*/ 0 w 48"/>
                <a:gd name="T9" fmla="*/ 12700 h 48"/>
                <a:gd name="T10" fmla="*/ 12700 w 48"/>
                <a:gd name="T11" fmla="*/ 12700 h 48"/>
                <a:gd name="T12" fmla="*/ 12700 w 48"/>
                <a:gd name="T13" fmla="*/ 0 h 48"/>
                <a:gd name="T14" fmla="*/ 25400 w 48"/>
                <a:gd name="T15" fmla="*/ 12700 h 48"/>
                <a:gd name="T16" fmla="*/ 50800 w 48"/>
                <a:gd name="T17" fmla="*/ 12700 h 48"/>
                <a:gd name="T18" fmla="*/ 63500 w 48"/>
                <a:gd name="T19" fmla="*/ 25400 h 48"/>
                <a:gd name="T20" fmla="*/ 76200 w 48"/>
                <a:gd name="T21" fmla="*/ 38100 h 48"/>
                <a:gd name="T22" fmla="*/ 76200 w 48"/>
                <a:gd name="T23" fmla="*/ 50800 h 48"/>
                <a:gd name="T24" fmla="*/ 76200 w 48"/>
                <a:gd name="T25" fmla="*/ 63500 h 48"/>
                <a:gd name="T26" fmla="*/ 63500 w 48"/>
                <a:gd name="T27" fmla="*/ 76200 h 48"/>
                <a:gd name="T28" fmla="*/ 63500 w 48"/>
                <a:gd name="T29" fmla="*/ 63500 h 48"/>
                <a:gd name="T30" fmla="*/ 50800 w 48"/>
                <a:gd name="T31" fmla="*/ 63500 h 48"/>
                <a:gd name="T32" fmla="*/ 50800 w 48"/>
                <a:gd name="T33" fmla="*/ 63500 h 48"/>
                <a:gd name="T34" fmla="*/ 38100 w 48"/>
                <a:gd name="T35" fmla="*/ 50800 h 48"/>
                <a:gd name="T36" fmla="*/ 38100 w 48"/>
                <a:gd name="T37" fmla="*/ 50800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8"/>
                <a:gd name="T58" fmla="*/ 0 h 48"/>
                <a:gd name="T59" fmla="*/ 48 w 4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8" h="48">
                  <a:moveTo>
                    <a:pt x="24" y="32"/>
                  </a:moveTo>
                  <a:lnTo>
                    <a:pt x="16" y="24"/>
                  </a:lnTo>
                  <a:lnTo>
                    <a:pt x="8" y="16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16" y="8"/>
                  </a:lnTo>
                  <a:lnTo>
                    <a:pt x="32" y="8"/>
                  </a:lnTo>
                  <a:lnTo>
                    <a:pt x="40" y="16"/>
                  </a:lnTo>
                  <a:lnTo>
                    <a:pt x="48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24" y="3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6" name="Freeform 83"/>
            <p:cNvSpPr>
              <a:spLocks/>
            </p:cNvSpPr>
            <p:nvPr/>
          </p:nvSpPr>
          <p:spPr bwMode="auto">
            <a:xfrm>
              <a:off x="6343176" y="1663700"/>
              <a:ext cx="239713" cy="87313"/>
            </a:xfrm>
            <a:custGeom>
              <a:avLst/>
              <a:gdLst>
                <a:gd name="T0" fmla="*/ 214313 w 151"/>
                <a:gd name="T1" fmla="*/ 25400 h 55"/>
                <a:gd name="T2" fmla="*/ 227013 w 151"/>
                <a:gd name="T3" fmla="*/ 38100 h 55"/>
                <a:gd name="T4" fmla="*/ 239713 w 151"/>
                <a:gd name="T5" fmla="*/ 38100 h 55"/>
                <a:gd name="T6" fmla="*/ 239713 w 151"/>
                <a:gd name="T7" fmla="*/ 38100 h 55"/>
                <a:gd name="T8" fmla="*/ 227013 w 151"/>
                <a:gd name="T9" fmla="*/ 50800 h 55"/>
                <a:gd name="T10" fmla="*/ 227013 w 151"/>
                <a:gd name="T11" fmla="*/ 50800 h 55"/>
                <a:gd name="T12" fmla="*/ 201613 w 151"/>
                <a:gd name="T13" fmla="*/ 50800 h 55"/>
                <a:gd name="T14" fmla="*/ 188913 w 151"/>
                <a:gd name="T15" fmla="*/ 74613 h 55"/>
                <a:gd name="T16" fmla="*/ 176213 w 151"/>
                <a:gd name="T17" fmla="*/ 74613 h 55"/>
                <a:gd name="T18" fmla="*/ 176213 w 151"/>
                <a:gd name="T19" fmla="*/ 87313 h 55"/>
                <a:gd name="T20" fmla="*/ 165100 w 151"/>
                <a:gd name="T21" fmla="*/ 87313 h 55"/>
                <a:gd name="T22" fmla="*/ 165100 w 151"/>
                <a:gd name="T23" fmla="*/ 87313 h 55"/>
                <a:gd name="T24" fmla="*/ 165100 w 151"/>
                <a:gd name="T25" fmla="*/ 87313 h 55"/>
                <a:gd name="T26" fmla="*/ 165100 w 151"/>
                <a:gd name="T27" fmla="*/ 61913 h 55"/>
                <a:gd name="T28" fmla="*/ 176213 w 151"/>
                <a:gd name="T29" fmla="*/ 50800 h 55"/>
                <a:gd name="T30" fmla="*/ 176213 w 151"/>
                <a:gd name="T31" fmla="*/ 38100 h 55"/>
                <a:gd name="T32" fmla="*/ 176213 w 151"/>
                <a:gd name="T33" fmla="*/ 38100 h 55"/>
                <a:gd name="T34" fmla="*/ 165100 w 151"/>
                <a:gd name="T35" fmla="*/ 38100 h 55"/>
                <a:gd name="T36" fmla="*/ 165100 w 151"/>
                <a:gd name="T37" fmla="*/ 38100 h 55"/>
                <a:gd name="T38" fmla="*/ 152400 w 151"/>
                <a:gd name="T39" fmla="*/ 38100 h 55"/>
                <a:gd name="T40" fmla="*/ 127000 w 151"/>
                <a:gd name="T41" fmla="*/ 38100 h 55"/>
                <a:gd name="T42" fmla="*/ 101600 w 151"/>
                <a:gd name="T43" fmla="*/ 50800 h 55"/>
                <a:gd name="T44" fmla="*/ 76200 w 151"/>
                <a:gd name="T45" fmla="*/ 50800 h 55"/>
                <a:gd name="T46" fmla="*/ 38100 w 151"/>
                <a:gd name="T47" fmla="*/ 50800 h 55"/>
                <a:gd name="T48" fmla="*/ 0 w 151"/>
                <a:gd name="T49" fmla="*/ 61913 h 55"/>
                <a:gd name="T50" fmla="*/ 0 w 151"/>
                <a:gd name="T51" fmla="*/ 50800 h 55"/>
                <a:gd name="T52" fmla="*/ 12700 w 151"/>
                <a:gd name="T53" fmla="*/ 38100 h 55"/>
                <a:gd name="T54" fmla="*/ 25400 w 151"/>
                <a:gd name="T55" fmla="*/ 38100 h 55"/>
                <a:gd name="T56" fmla="*/ 50800 w 151"/>
                <a:gd name="T57" fmla="*/ 38100 h 55"/>
                <a:gd name="T58" fmla="*/ 76200 w 151"/>
                <a:gd name="T59" fmla="*/ 25400 h 55"/>
                <a:gd name="T60" fmla="*/ 114300 w 151"/>
                <a:gd name="T61" fmla="*/ 25400 h 55"/>
                <a:gd name="T62" fmla="*/ 127000 w 151"/>
                <a:gd name="T63" fmla="*/ 25400 h 55"/>
                <a:gd name="T64" fmla="*/ 152400 w 151"/>
                <a:gd name="T65" fmla="*/ 12700 h 55"/>
                <a:gd name="T66" fmla="*/ 152400 w 151"/>
                <a:gd name="T67" fmla="*/ 12700 h 55"/>
                <a:gd name="T68" fmla="*/ 165100 w 151"/>
                <a:gd name="T69" fmla="*/ 12700 h 55"/>
                <a:gd name="T70" fmla="*/ 176213 w 151"/>
                <a:gd name="T71" fmla="*/ 12700 h 55"/>
                <a:gd name="T72" fmla="*/ 176213 w 151"/>
                <a:gd name="T73" fmla="*/ 0 h 55"/>
                <a:gd name="T74" fmla="*/ 188913 w 151"/>
                <a:gd name="T75" fmla="*/ 0 h 55"/>
                <a:gd name="T76" fmla="*/ 201613 w 151"/>
                <a:gd name="T77" fmla="*/ 12700 h 55"/>
                <a:gd name="T78" fmla="*/ 214313 w 151"/>
                <a:gd name="T79" fmla="*/ 25400 h 55"/>
                <a:gd name="T80" fmla="*/ 214313 w 151"/>
                <a:gd name="T81" fmla="*/ 25400 h 5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51"/>
                <a:gd name="T124" fmla="*/ 0 h 55"/>
                <a:gd name="T125" fmla="*/ 151 w 151"/>
                <a:gd name="T126" fmla="*/ 55 h 5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51" h="55">
                  <a:moveTo>
                    <a:pt x="135" y="16"/>
                  </a:moveTo>
                  <a:lnTo>
                    <a:pt x="143" y="24"/>
                  </a:lnTo>
                  <a:lnTo>
                    <a:pt x="151" y="24"/>
                  </a:lnTo>
                  <a:lnTo>
                    <a:pt x="143" y="32"/>
                  </a:lnTo>
                  <a:lnTo>
                    <a:pt x="127" y="32"/>
                  </a:lnTo>
                  <a:lnTo>
                    <a:pt x="119" y="47"/>
                  </a:lnTo>
                  <a:lnTo>
                    <a:pt x="111" y="47"/>
                  </a:lnTo>
                  <a:lnTo>
                    <a:pt x="111" y="55"/>
                  </a:lnTo>
                  <a:lnTo>
                    <a:pt x="104" y="55"/>
                  </a:lnTo>
                  <a:lnTo>
                    <a:pt x="104" y="39"/>
                  </a:lnTo>
                  <a:lnTo>
                    <a:pt x="111" y="32"/>
                  </a:lnTo>
                  <a:lnTo>
                    <a:pt x="111" y="24"/>
                  </a:lnTo>
                  <a:lnTo>
                    <a:pt x="104" y="24"/>
                  </a:lnTo>
                  <a:lnTo>
                    <a:pt x="96" y="24"/>
                  </a:lnTo>
                  <a:lnTo>
                    <a:pt x="80" y="24"/>
                  </a:lnTo>
                  <a:lnTo>
                    <a:pt x="64" y="32"/>
                  </a:lnTo>
                  <a:lnTo>
                    <a:pt x="48" y="32"/>
                  </a:lnTo>
                  <a:lnTo>
                    <a:pt x="24" y="32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8" y="24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48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96" y="8"/>
                  </a:lnTo>
                  <a:lnTo>
                    <a:pt x="104" y="8"/>
                  </a:lnTo>
                  <a:lnTo>
                    <a:pt x="111" y="8"/>
                  </a:lnTo>
                  <a:lnTo>
                    <a:pt x="111" y="0"/>
                  </a:lnTo>
                  <a:lnTo>
                    <a:pt x="119" y="0"/>
                  </a:lnTo>
                  <a:lnTo>
                    <a:pt x="127" y="8"/>
                  </a:lnTo>
                  <a:lnTo>
                    <a:pt x="135" y="1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7" name="Freeform 84"/>
            <p:cNvSpPr>
              <a:spLocks/>
            </p:cNvSpPr>
            <p:nvPr/>
          </p:nvSpPr>
          <p:spPr bwMode="auto">
            <a:xfrm>
              <a:off x="6355876" y="1763713"/>
              <a:ext cx="139700" cy="38100"/>
            </a:xfrm>
            <a:custGeom>
              <a:avLst/>
              <a:gdLst>
                <a:gd name="T0" fmla="*/ 38100 w 88"/>
                <a:gd name="T1" fmla="*/ 12700 h 24"/>
                <a:gd name="T2" fmla="*/ 76200 w 88"/>
                <a:gd name="T3" fmla="*/ 0 h 24"/>
                <a:gd name="T4" fmla="*/ 88900 w 88"/>
                <a:gd name="T5" fmla="*/ 0 h 24"/>
                <a:gd name="T6" fmla="*/ 101600 w 88"/>
                <a:gd name="T7" fmla="*/ 0 h 24"/>
                <a:gd name="T8" fmla="*/ 114300 w 88"/>
                <a:gd name="T9" fmla="*/ 0 h 24"/>
                <a:gd name="T10" fmla="*/ 127000 w 88"/>
                <a:gd name="T11" fmla="*/ 0 h 24"/>
                <a:gd name="T12" fmla="*/ 127000 w 88"/>
                <a:gd name="T13" fmla="*/ 0 h 24"/>
                <a:gd name="T14" fmla="*/ 139700 w 88"/>
                <a:gd name="T15" fmla="*/ 12700 h 24"/>
                <a:gd name="T16" fmla="*/ 127000 w 88"/>
                <a:gd name="T17" fmla="*/ 12700 h 24"/>
                <a:gd name="T18" fmla="*/ 114300 w 88"/>
                <a:gd name="T19" fmla="*/ 25400 h 24"/>
                <a:gd name="T20" fmla="*/ 88900 w 88"/>
                <a:gd name="T21" fmla="*/ 25400 h 24"/>
                <a:gd name="T22" fmla="*/ 63500 w 88"/>
                <a:gd name="T23" fmla="*/ 38100 h 24"/>
                <a:gd name="T24" fmla="*/ 50800 w 88"/>
                <a:gd name="T25" fmla="*/ 38100 h 24"/>
                <a:gd name="T26" fmla="*/ 38100 w 88"/>
                <a:gd name="T27" fmla="*/ 38100 h 24"/>
                <a:gd name="T28" fmla="*/ 38100 w 88"/>
                <a:gd name="T29" fmla="*/ 38100 h 24"/>
                <a:gd name="T30" fmla="*/ 25400 w 88"/>
                <a:gd name="T31" fmla="*/ 38100 h 24"/>
                <a:gd name="T32" fmla="*/ 25400 w 88"/>
                <a:gd name="T33" fmla="*/ 38100 h 24"/>
                <a:gd name="T34" fmla="*/ 12700 w 88"/>
                <a:gd name="T35" fmla="*/ 38100 h 24"/>
                <a:gd name="T36" fmla="*/ 0 w 88"/>
                <a:gd name="T37" fmla="*/ 25400 h 24"/>
                <a:gd name="T38" fmla="*/ 0 w 88"/>
                <a:gd name="T39" fmla="*/ 25400 h 24"/>
                <a:gd name="T40" fmla="*/ 0 w 88"/>
                <a:gd name="T41" fmla="*/ 25400 h 24"/>
                <a:gd name="T42" fmla="*/ 12700 w 88"/>
                <a:gd name="T43" fmla="*/ 25400 h 24"/>
                <a:gd name="T44" fmla="*/ 12700 w 88"/>
                <a:gd name="T45" fmla="*/ 12700 h 24"/>
                <a:gd name="T46" fmla="*/ 25400 w 88"/>
                <a:gd name="T47" fmla="*/ 12700 h 24"/>
                <a:gd name="T48" fmla="*/ 38100 w 88"/>
                <a:gd name="T49" fmla="*/ 12700 h 24"/>
                <a:gd name="T50" fmla="*/ 38100 w 88"/>
                <a:gd name="T51" fmla="*/ 1270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24"/>
                <a:gd name="T80" fmla="*/ 88 w 88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24">
                  <a:moveTo>
                    <a:pt x="24" y="8"/>
                  </a:moveTo>
                  <a:lnTo>
                    <a:pt x="48" y="0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72" y="16"/>
                  </a:lnTo>
                  <a:lnTo>
                    <a:pt x="56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8" y="8"/>
                  </a:lnTo>
                  <a:lnTo>
                    <a:pt x="16" y="8"/>
                  </a:lnTo>
                  <a:lnTo>
                    <a:pt x="24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8" name="Freeform 85"/>
            <p:cNvSpPr>
              <a:spLocks/>
            </p:cNvSpPr>
            <p:nvPr/>
          </p:nvSpPr>
          <p:spPr bwMode="auto">
            <a:xfrm>
              <a:off x="6305076" y="1827213"/>
              <a:ext cx="239713" cy="50800"/>
            </a:xfrm>
            <a:custGeom>
              <a:avLst/>
              <a:gdLst>
                <a:gd name="T0" fmla="*/ 127000 w 151"/>
                <a:gd name="T1" fmla="*/ 12700 h 32"/>
                <a:gd name="T2" fmla="*/ 152400 w 151"/>
                <a:gd name="T3" fmla="*/ 0 h 32"/>
                <a:gd name="T4" fmla="*/ 177800 w 151"/>
                <a:gd name="T5" fmla="*/ 0 h 32"/>
                <a:gd name="T6" fmla="*/ 190500 w 151"/>
                <a:gd name="T7" fmla="*/ 0 h 32"/>
                <a:gd name="T8" fmla="*/ 203200 w 151"/>
                <a:gd name="T9" fmla="*/ 0 h 32"/>
                <a:gd name="T10" fmla="*/ 214313 w 151"/>
                <a:gd name="T11" fmla="*/ 0 h 32"/>
                <a:gd name="T12" fmla="*/ 227013 w 151"/>
                <a:gd name="T13" fmla="*/ 0 h 32"/>
                <a:gd name="T14" fmla="*/ 227013 w 151"/>
                <a:gd name="T15" fmla="*/ 12700 h 32"/>
                <a:gd name="T16" fmla="*/ 239713 w 151"/>
                <a:gd name="T17" fmla="*/ 12700 h 32"/>
                <a:gd name="T18" fmla="*/ 239713 w 151"/>
                <a:gd name="T19" fmla="*/ 12700 h 32"/>
                <a:gd name="T20" fmla="*/ 227013 w 151"/>
                <a:gd name="T21" fmla="*/ 12700 h 32"/>
                <a:gd name="T22" fmla="*/ 227013 w 151"/>
                <a:gd name="T23" fmla="*/ 25400 h 32"/>
                <a:gd name="T24" fmla="*/ 214313 w 151"/>
                <a:gd name="T25" fmla="*/ 25400 h 32"/>
                <a:gd name="T26" fmla="*/ 203200 w 151"/>
                <a:gd name="T27" fmla="*/ 25400 h 32"/>
                <a:gd name="T28" fmla="*/ 177800 w 151"/>
                <a:gd name="T29" fmla="*/ 25400 h 32"/>
                <a:gd name="T30" fmla="*/ 165100 w 151"/>
                <a:gd name="T31" fmla="*/ 38100 h 32"/>
                <a:gd name="T32" fmla="*/ 139700 w 151"/>
                <a:gd name="T33" fmla="*/ 38100 h 32"/>
                <a:gd name="T34" fmla="*/ 88900 w 151"/>
                <a:gd name="T35" fmla="*/ 50800 h 32"/>
                <a:gd name="T36" fmla="*/ 63500 w 151"/>
                <a:gd name="T37" fmla="*/ 50800 h 32"/>
                <a:gd name="T38" fmla="*/ 50800 w 151"/>
                <a:gd name="T39" fmla="*/ 50800 h 32"/>
                <a:gd name="T40" fmla="*/ 38100 w 151"/>
                <a:gd name="T41" fmla="*/ 50800 h 32"/>
                <a:gd name="T42" fmla="*/ 38100 w 151"/>
                <a:gd name="T43" fmla="*/ 50800 h 32"/>
                <a:gd name="T44" fmla="*/ 38100 w 151"/>
                <a:gd name="T45" fmla="*/ 50800 h 32"/>
                <a:gd name="T46" fmla="*/ 25400 w 151"/>
                <a:gd name="T47" fmla="*/ 50800 h 32"/>
                <a:gd name="T48" fmla="*/ 12700 w 151"/>
                <a:gd name="T49" fmla="*/ 50800 h 32"/>
                <a:gd name="T50" fmla="*/ 0 w 151"/>
                <a:gd name="T51" fmla="*/ 50800 h 32"/>
                <a:gd name="T52" fmla="*/ 0 w 151"/>
                <a:gd name="T53" fmla="*/ 38100 h 32"/>
                <a:gd name="T54" fmla="*/ 0 w 151"/>
                <a:gd name="T55" fmla="*/ 38100 h 32"/>
                <a:gd name="T56" fmla="*/ 12700 w 151"/>
                <a:gd name="T57" fmla="*/ 38100 h 32"/>
                <a:gd name="T58" fmla="*/ 25400 w 151"/>
                <a:gd name="T59" fmla="*/ 38100 h 32"/>
                <a:gd name="T60" fmla="*/ 38100 w 151"/>
                <a:gd name="T61" fmla="*/ 38100 h 32"/>
                <a:gd name="T62" fmla="*/ 50800 w 151"/>
                <a:gd name="T63" fmla="*/ 25400 h 32"/>
                <a:gd name="T64" fmla="*/ 76200 w 151"/>
                <a:gd name="T65" fmla="*/ 25400 h 32"/>
                <a:gd name="T66" fmla="*/ 101600 w 151"/>
                <a:gd name="T67" fmla="*/ 25400 h 32"/>
                <a:gd name="T68" fmla="*/ 127000 w 151"/>
                <a:gd name="T69" fmla="*/ 12700 h 32"/>
                <a:gd name="T70" fmla="*/ 127000 w 151"/>
                <a:gd name="T71" fmla="*/ 12700 h 3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51"/>
                <a:gd name="T109" fmla="*/ 0 h 32"/>
                <a:gd name="T110" fmla="*/ 151 w 151"/>
                <a:gd name="T111" fmla="*/ 32 h 3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51" h="32">
                  <a:moveTo>
                    <a:pt x="80" y="8"/>
                  </a:moveTo>
                  <a:lnTo>
                    <a:pt x="96" y="0"/>
                  </a:lnTo>
                  <a:lnTo>
                    <a:pt x="112" y="0"/>
                  </a:lnTo>
                  <a:lnTo>
                    <a:pt x="120" y="0"/>
                  </a:lnTo>
                  <a:lnTo>
                    <a:pt x="128" y="0"/>
                  </a:lnTo>
                  <a:lnTo>
                    <a:pt x="135" y="0"/>
                  </a:lnTo>
                  <a:lnTo>
                    <a:pt x="143" y="0"/>
                  </a:lnTo>
                  <a:lnTo>
                    <a:pt x="143" y="8"/>
                  </a:lnTo>
                  <a:lnTo>
                    <a:pt x="151" y="8"/>
                  </a:lnTo>
                  <a:lnTo>
                    <a:pt x="143" y="8"/>
                  </a:lnTo>
                  <a:lnTo>
                    <a:pt x="143" y="16"/>
                  </a:lnTo>
                  <a:lnTo>
                    <a:pt x="135" y="16"/>
                  </a:lnTo>
                  <a:lnTo>
                    <a:pt x="128" y="16"/>
                  </a:lnTo>
                  <a:lnTo>
                    <a:pt x="112" y="16"/>
                  </a:lnTo>
                  <a:lnTo>
                    <a:pt x="104" y="24"/>
                  </a:lnTo>
                  <a:lnTo>
                    <a:pt x="88" y="24"/>
                  </a:lnTo>
                  <a:lnTo>
                    <a:pt x="56" y="32"/>
                  </a:lnTo>
                  <a:lnTo>
                    <a:pt x="40" y="32"/>
                  </a:lnTo>
                  <a:lnTo>
                    <a:pt x="32" y="32"/>
                  </a:lnTo>
                  <a:lnTo>
                    <a:pt x="24" y="32"/>
                  </a:lnTo>
                  <a:lnTo>
                    <a:pt x="16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24"/>
                  </a:lnTo>
                  <a:lnTo>
                    <a:pt x="24" y="24"/>
                  </a:lnTo>
                  <a:lnTo>
                    <a:pt x="32" y="16"/>
                  </a:lnTo>
                  <a:lnTo>
                    <a:pt x="48" y="16"/>
                  </a:lnTo>
                  <a:lnTo>
                    <a:pt x="64" y="16"/>
                  </a:lnTo>
                  <a:lnTo>
                    <a:pt x="80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9" name="Freeform 86"/>
            <p:cNvSpPr>
              <a:spLocks/>
            </p:cNvSpPr>
            <p:nvPr/>
          </p:nvSpPr>
          <p:spPr bwMode="auto">
            <a:xfrm>
              <a:off x="6243163" y="1865313"/>
              <a:ext cx="150813" cy="176213"/>
            </a:xfrm>
            <a:custGeom>
              <a:avLst/>
              <a:gdLst>
                <a:gd name="T0" fmla="*/ 150813 w 95"/>
                <a:gd name="T1" fmla="*/ 38100 h 111"/>
                <a:gd name="T2" fmla="*/ 150813 w 95"/>
                <a:gd name="T3" fmla="*/ 50800 h 111"/>
                <a:gd name="T4" fmla="*/ 138113 w 95"/>
                <a:gd name="T5" fmla="*/ 76200 h 111"/>
                <a:gd name="T6" fmla="*/ 112713 w 95"/>
                <a:gd name="T7" fmla="*/ 100013 h 111"/>
                <a:gd name="T8" fmla="*/ 87313 w 95"/>
                <a:gd name="T9" fmla="*/ 125413 h 111"/>
                <a:gd name="T10" fmla="*/ 61913 w 95"/>
                <a:gd name="T11" fmla="*/ 150813 h 111"/>
                <a:gd name="T12" fmla="*/ 38100 w 95"/>
                <a:gd name="T13" fmla="*/ 163513 h 111"/>
                <a:gd name="T14" fmla="*/ 12700 w 95"/>
                <a:gd name="T15" fmla="*/ 176213 h 111"/>
                <a:gd name="T16" fmla="*/ 12700 w 95"/>
                <a:gd name="T17" fmla="*/ 176213 h 111"/>
                <a:gd name="T18" fmla="*/ 0 w 95"/>
                <a:gd name="T19" fmla="*/ 176213 h 111"/>
                <a:gd name="T20" fmla="*/ 12700 w 95"/>
                <a:gd name="T21" fmla="*/ 176213 h 111"/>
                <a:gd name="T22" fmla="*/ 12700 w 95"/>
                <a:gd name="T23" fmla="*/ 163513 h 111"/>
                <a:gd name="T24" fmla="*/ 25400 w 95"/>
                <a:gd name="T25" fmla="*/ 163513 h 111"/>
                <a:gd name="T26" fmla="*/ 38100 w 95"/>
                <a:gd name="T27" fmla="*/ 138113 h 111"/>
                <a:gd name="T28" fmla="*/ 74613 w 95"/>
                <a:gd name="T29" fmla="*/ 112713 h 111"/>
                <a:gd name="T30" fmla="*/ 100013 w 95"/>
                <a:gd name="T31" fmla="*/ 76200 h 111"/>
                <a:gd name="T32" fmla="*/ 125413 w 95"/>
                <a:gd name="T33" fmla="*/ 38100 h 111"/>
                <a:gd name="T34" fmla="*/ 125413 w 95"/>
                <a:gd name="T35" fmla="*/ 12700 h 111"/>
                <a:gd name="T36" fmla="*/ 125413 w 95"/>
                <a:gd name="T37" fmla="*/ 0 h 111"/>
                <a:gd name="T38" fmla="*/ 138113 w 95"/>
                <a:gd name="T39" fmla="*/ 12700 h 111"/>
                <a:gd name="T40" fmla="*/ 150813 w 95"/>
                <a:gd name="T41" fmla="*/ 25400 h 111"/>
                <a:gd name="T42" fmla="*/ 150813 w 95"/>
                <a:gd name="T43" fmla="*/ 38100 h 111"/>
                <a:gd name="T44" fmla="*/ 150813 w 95"/>
                <a:gd name="T45" fmla="*/ 38100 h 111"/>
                <a:gd name="T46" fmla="*/ 150813 w 95"/>
                <a:gd name="T47" fmla="*/ 38100 h 11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5"/>
                <a:gd name="T73" fmla="*/ 0 h 111"/>
                <a:gd name="T74" fmla="*/ 95 w 95"/>
                <a:gd name="T75" fmla="*/ 111 h 11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5" h="111">
                  <a:moveTo>
                    <a:pt x="95" y="24"/>
                  </a:moveTo>
                  <a:lnTo>
                    <a:pt x="95" y="32"/>
                  </a:lnTo>
                  <a:lnTo>
                    <a:pt x="87" y="48"/>
                  </a:lnTo>
                  <a:lnTo>
                    <a:pt x="71" y="63"/>
                  </a:lnTo>
                  <a:lnTo>
                    <a:pt x="55" y="79"/>
                  </a:lnTo>
                  <a:lnTo>
                    <a:pt x="39" y="95"/>
                  </a:lnTo>
                  <a:lnTo>
                    <a:pt x="24" y="103"/>
                  </a:lnTo>
                  <a:lnTo>
                    <a:pt x="8" y="111"/>
                  </a:lnTo>
                  <a:lnTo>
                    <a:pt x="0" y="111"/>
                  </a:lnTo>
                  <a:lnTo>
                    <a:pt x="8" y="111"/>
                  </a:lnTo>
                  <a:lnTo>
                    <a:pt x="8" y="103"/>
                  </a:lnTo>
                  <a:lnTo>
                    <a:pt x="16" y="103"/>
                  </a:lnTo>
                  <a:lnTo>
                    <a:pt x="24" y="87"/>
                  </a:lnTo>
                  <a:lnTo>
                    <a:pt x="47" y="71"/>
                  </a:lnTo>
                  <a:lnTo>
                    <a:pt x="63" y="48"/>
                  </a:lnTo>
                  <a:lnTo>
                    <a:pt x="79" y="24"/>
                  </a:lnTo>
                  <a:lnTo>
                    <a:pt x="79" y="8"/>
                  </a:lnTo>
                  <a:lnTo>
                    <a:pt x="79" y="0"/>
                  </a:lnTo>
                  <a:lnTo>
                    <a:pt x="87" y="8"/>
                  </a:lnTo>
                  <a:lnTo>
                    <a:pt x="95" y="16"/>
                  </a:lnTo>
                  <a:lnTo>
                    <a:pt x="95" y="2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50" name="Freeform 87"/>
            <p:cNvSpPr>
              <a:spLocks/>
            </p:cNvSpPr>
            <p:nvPr/>
          </p:nvSpPr>
          <p:spPr bwMode="auto">
            <a:xfrm>
              <a:off x="6432076" y="1852613"/>
              <a:ext cx="188913" cy="201613"/>
            </a:xfrm>
            <a:custGeom>
              <a:avLst/>
              <a:gdLst>
                <a:gd name="T0" fmla="*/ 188913 w 119"/>
                <a:gd name="T1" fmla="*/ 150813 h 127"/>
                <a:gd name="T2" fmla="*/ 188913 w 119"/>
                <a:gd name="T3" fmla="*/ 163513 h 127"/>
                <a:gd name="T4" fmla="*/ 188913 w 119"/>
                <a:gd name="T5" fmla="*/ 163513 h 127"/>
                <a:gd name="T6" fmla="*/ 188913 w 119"/>
                <a:gd name="T7" fmla="*/ 176213 h 127"/>
                <a:gd name="T8" fmla="*/ 176213 w 119"/>
                <a:gd name="T9" fmla="*/ 176213 h 127"/>
                <a:gd name="T10" fmla="*/ 150813 w 119"/>
                <a:gd name="T11" fmla="*/ 188913 h 127"/>
                <a:gd name="T12" fmla="*/ 125413 w 119"/>
                <a:gd name="T13" fmla="*/ 201613 h 127"/>
                <a:gd name="T14" fmla="*/ 100013 w 119"/>
                <a:gd name="T15" fmla="*/ 201613 h 127"/>
                <a:gd name="T16" fmla="*/ 63500 w 119"/>
                <a:gd name="T17" fmla="*/ 201613 h 127"/>
                <a:gd name="T18" fmla="*/ 38100 w 119"/>
                <a:gd name="T19" fmla="*/ 188913 h 127"/>
                <a:gd name="T20" fmla="*/ 25400 w 119"/>
                <a:gd name="T21" fmla="*/ 176213 h 127"/>
                <a:gd name="T22" fmla="*/ 12700 w 119"/>
                <a:gd name="T23" fmla="*/ 176213 h 127"/>
                <a:gd name="T24" fmla="*/ 12700 w 119"/>
                <a:gd name="T25" fmla="*/ 150813 h 127"/>
                <a:gd name="T26" fmla="*/ 0 w 119"/>
                <a:gd name="T27" fmla="*/ 138113 h 127"/>
                <a:gd name="T28" fmla="*/ 0 w 119"/>
                <a:gd name="T29" fmla="*/ 112713 h 127"/>
                <a:gd name="T30" fmla="*/ 0 w 119"/>
                <a:gd name="T31" fmla="*/ 88900 h 127"/>
                <a:gd name="T32" fmla="*/ 0 w 119"/>
                <a:gd name="T33" fmla="*/ 63500 h 127"/>
                <a:gd name="T34" fmla="*/ 0 w 119"/>
                <a:gd name="T35" fmla="*/ 38100 h 127"/>
                <a:gd name="T36" fmla="*/ 0 w 119"/>
                <a:gd name="T37" fmla="*/ 0 h 127"/>
                <a:gd name="T38" fmla="*/ 12700 w 119"/>
                <a:gd name="T39" fmla="*/ 12700 h 127"/>
                <a:gd name="T40" fmla="*/ 25400 w 119"/>
                <a:gd name="T41" fmla="*/ 25400 h 127"/>
                <a:gd name="T42" fmla="*/ 25400 w 119"/>
                <a:gd name="T43" fmla="*/ 25400 h 127"/>
                <a:gd name="T44" fmla="*/ 38100 w 119"/>
                <a:gd name="T45" fmla="*/ 38100 h 127"/>
                <a:gd name="T46" fmla="*/ 25400 w 119"/>
                <a:gd name="T47" fmla="*/ 38100 h 127"/>
                <a:gd name="T48" fmla="*/ 25400 w 119"/>
                <a:gd name="T49" fmla="*/ 50800 h 127"/>
                <a:gd name="T50" fmla="*/ 25400 w 119"/>
                <a:gd name="T51" fmla="*/ 76200 h 127"/>
                <a:gd name="T52" fmla="*/ 25400 w 119"/>
                <a:gd name="T53" fmla="*/ 100013 h 127"/>
                <a:gd name="T54" fmla="*/ 25400 w 119"/>
                <a:gd name="T55" fmla="*/ 125413 h 127"/>
                <a:gd name="T56" fmla="*/ 25400 w 119"/>
                <a:gd name="T57" fmla="*/ 138113 h 127"/>
                <a:gd name="T58" fmla="*/ 25400 w 119"/>
                <a:gd name="T59" fmla="*/ 138113 h 127"/>
                <a:gd name="T60" fmla="*/ 38100 w 119"/>
                <a:gd name="T61" fmla="*/ 150813 h 127"/>
                <a:gd name="T62" fmla="*/ 50800 w 119"/>
                <a:gd name="T63" fmla="*/ 163513 h 127"/>
                <a:gd name="T64" fmla="*/ 63500 w 119"/>
                <a:gd name="T65" fmla="*/ 163513 h 127"/>
                <a:gd name="T66" fmla="*/ 87313 w 119"/>
                <a:gd name="T67" fmla="*/ 163513 h 127"/>
                <a:gd name="T68" fmla="*/ 112713 w 119"/>
                <a:gd name="T69" fmla="*/ 163513 h 127"/>
                <a:gd name="T70" fmla="*/ 125413 w 119"/>
                <a:gd name="T71" fmla="*/ 163513 h 127"/>
                <a:gd name="T72" fmla="*/ 138113 w 119"/>
                <a:gd name="T73" fmla="*/ 150813 h 127"/>
                <a:gd name="T74" fmla="*/ 150813 w 119"/>
                <a:gd name="T75" fmla="*/ 150813 h 127"/>
                <a:gd name="T76" fmla="*/ 150813 w 119"/>
                <a:gd name="T77" fmla="*/ 138113 h 127"/>
                <a:gd name="T78" fmla="*/ 150813 w 119"/>
                <a:gd name="T79" fmla="*/ 125413 h 127"/>
                <a:gd name="T80" fmla="*/ 150813 w 119"/>
                <a:gd name="T81" fmla="*/ 112713 h 127"/>
                <a:gd name="T82" fmla="*/ 150813 w 119"/>
                <a:gd name="T83" fmla="*/ 100013 h 127"/>
                <a:gd name="T84" fmla="*/ 150813 w 119"/>
                <a:gd name="T85" fmla="*/ 88900 h 127"/>
                <a:gd name="T86" fmla="*/ 163513 w 119"/>
                <a:gd name="T87" fmla="*/ 76200 h 127"/>
                <a:gd name="T88" fmla="*/ 163513 w 119"/>
                <a:gd name="T89" fmla="*/ 63500 h 127"/>
                <a:gd name="T90" fmla="*/ 163513 w 119"/>
                <a:gd name="T91" fmla="*/ 63500 h 127"/>
                <a:gd name="T92" fmla="*/ 163513 w 119"/>
                <a:gd name="T93" fmla="*/ 63500 h 127"/>
                <a:gd name="T94" fmla="*/ 163513 w 119"/>
                <a:gd name="T95" fmla="*/ 76200 h 127"/>
                <a:gd name="T96" fmla="*/ 163513 w 119"/>
                <a:gd name="T97" fmla="*/ 88900 h 127"/>
                <a:gd name="T98" fmla="*/ 176213 w 119"/>
                <a:gd name="T99" fmla="*/ 100013 h 127"/>
                <a:gd name="T100" fmla="*/ 176213 w 119"/>
                <a:gd name="T101" fmla="*/ 112713 h 127"/>
                <a:gd name="T102" fmla="*/ 176213 w 119"/>
                <a:gd name="T103" fmla="*/ 138113 h 127"/>
                <a:gd name="T104" fmla="*/ 176213 w 119"/>
                <a:gd name="T105" fmla="*/ 150813 h 127"/>
                <a:gd name="T106" fmla="*/ 188913 w 119"/>
                <a:gd name="T107" fmla="*/ 150813 h 127"/>
                <a:gd name="T108" fmla="*/ 188913 w 119"/>
                <a:gd name="T109" fmla="*/ 150813 h 12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9"/>
                <a:gd name="T166" fmla="*/ 0 h 127"/>
                <a:gd name="T167" fmla="*/ 119 w 119"/>
                <a:gd name="T168" fmla="*/ 127 h 12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9" h="127">
                  <a:moveTo>
                    <a:pt x="119" y="95"/>
                  </a:moveTo>
                  <a:lnTo>
                    <a:pt x="119" y="103"/>
                  </a:lnTo>
                  <a:lnTo>
                    <a:pt x="119" y="111"/>
                  </a:lnTo>
                  <a:lnTo>
                    <a:pt x="111" y="111"/>
                  </a:lnTo>
                  <a:lnTo>
                    <a:pt x="95" y="119"/>
                  </a:lnTo>
                  <a:lnTo>
                    <a:pt x="79" y="127"/>
                  </a:lnTo>
                  <a:lnTo>
                    <a:pt x="63" y="127"/>
                  </a:lnTo>
                  <a:lnTo>
                    <a:pt x="40" y="127"/>
                  </a:lnTo>
                  <a:lnTo>
                    <a:pt x="24" y="119"/>
                  </a:lnTo>
                  <a:lnTo>
                    <a:pt x="16" y="111"/>
                  </a:lnTo>
                  <a:lnTo>
                    <a:pt x="8" y="111"/>
                  </a:lnTo>
                  <a:lnTo>
                    <a:pt x="8" y="95"/>
                  </a:lnTo>
                  <a:lnTo>
                    <a:pt x="0" y="87"/>
                  </a:lnTo>
                  <a:lnTo>
                    <a:pt x="0" y="71"/>
                  </a:lnTo>
                  <a:lnTo>
                    <a:pt x="0" y="56"/>
                  </a:lnTo>
                  <a:lnTo>
                    <a:pt x="0" y="40"/>
                  </a:lnTo>
                  <a:lnTo>
                    <a:pt x="0" y="24"/>
                  </a:lnTo>
                  <a:lnTo>
                    <a:pt x="0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16" y="32"/>
                  </a:lnTo>
                  <a:lnTo>
                    <a:pt x="16" y="48"/>
                  </a:lnTo>
                  <a:lnTo>
                    <a:pt x="16" y="63"/>
                  </a:lnTo>
                  <a:lnTo>
                    <a:pt x="16" y="79"/>
                  </a:lnTo>
                  <a:lnTo>
                    <a:pt x="16" y="87"/>
                  </a:lnTo>
                  <a:lnTo>
                    <a:pt x="24" y="95"/>
                  </a:lnTo>
                  <a:lnTo>
                    <a:pt x="32" y="103"/>
                  </a:lnTo>
                  <a:lnTo>
                    <a:pt x="40" y="103"/>
                  </a:lnTo>
                  <a:lnTo>
                    <a:pt x="55" y="103"/>
                  </a:lnTo>
                  <a:lnTo>
                    <a:pt x="71" y="103"/>
                  </a:lnTo>
                  <a:lnTo>
                    <a:pt x="79" y="103"/>
                  </a:lnTo>
                  <a:lnTo>
                    <a:pt x="87" y="95"/>
                  </a:lnTo>
                  <a:lnTo>
                    <a:pt x="95" y="95"/>
                  </a:lnTo>
                  <a:lnTo>
                    <a:pt x="95" y="87"/>
                  </a:lnTo>
                  <a:lnTo>
                    <a:pt x="95" y="79"/>
                  </a:lnTo>
                  <a:lnTo>
                    <a:pt x="95" y="71"/>
                  </a:lnTo>
                  <a:lnTo>
                    <a:pt x="95" y="63"/>
                  </a:lnTo>
                  <a:lnTo>
                    <a:pt x="95" y="56"/>
                  </a:lnTo>
                  <a:lnTo>
                    <a:pt x="103" y="48"/>
                  </a:lnTo>
                  <a:lnTo>
                    <a:pt x="103" y="40"/>
                  </a:lnTo>
                  <a:lnTo>
                    <a:pt x="103" y="48"/>
                  </a:lnTo>
                  <a:lnTo>
                    <a:pt x="103" y="56"/>
                  </a:lnTo>
                  <a:lnTo>
                    <a:pt x="111" y="63"/>
                  </a:lnTo>
                  <a:lnTo>
                    <a:pt x="111" y="71"/>
                  </a:lnTo>
                  <a:lnTo>
                    <a:pt x="111" y="87"/>
                  </a:lnTo>
                  <a:lnTo>
                    <a:pt x="111" y="95"/>
                  </a:lnTo>
                  <a:lnTo>
                    <a:pt x="119" y="9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07" name="组合 102"/>
          <p:cNvGrpSpPr>
            <a:grpSpLocks/>
          </p:cNvGrpSpPr>
          <p:nvPr/>
        </p:nvGrpSpPr>
        <p:grpSpPr bwMode="auto">
          <a:xfrm>
            <a:off x="1395413" y="3579813"/>
            <a:ext cx="150812" cy="415925"/>
            <a:chOff x="7131405" y="1574800"/>
            <a:chExt cx="150813" cy="415925"/>
          </a:xfrm>
        </p:grpSpPr>
        <p:sp>
          <p:nvSpPr>
            <p:cNvPr id="67640" name="Freeform 79"/>
            <p:cNvSpPr>
              <a:spLocks/>
            </p:cNvSpPr>
            <p:nvPr/>
          </p:nvSpPr>
          <p:spPr bwMode="auto">
            <a:xfrm>
              <a:off x="7131405" y="1600200"/>
              <a:ext cx="38100" cy="390525"/>
            </a:xfrm>
            <a:custGeom>
              <a:avLst/>
              <a:gdLst>
                <a:gd name="T0" fmla="*/ 12700 w 24"/>
                <a:gd name="T1" fmla="*/ 12700 h 246"/>
                <a:gd name="T2" fmla="*/ 12700 w 24"/>
                <a:gd name="T3" fmla="*/ 0 h 246"/>
                <a:gd name="T4" fmla="*/ 12700 w 24"/>
                <a:gd name="T5" fmla="*/ 0 h 246"/>
                <a:gd name="T6" fmla="*/ 12700 w 24"/>
                <a:gd name="T7" fmla="*/ 0 h 246"/>
                <a:gd name="T8" fmla="*/ 25400 w 24"/>
                <a:gd name="T9" fmla="*/ 0 h 246"/>
                <a:gd name="T10" fmla="*/ 38100 w 24"/>
                <a:gd name="T11" fmla="*/ 0 h 246"/>
                <a:gd name="T12" fmla="*/ 38100 w 24"/>
                <a:gd name="T13" fmla="*/ 87313 h 246"/>
                <a:gd name="T14" fmla="*/ 38100 w 24"/>
                <a:gd name="T15" fmla="*/ 150813 h 246"/>
                <a:gd name="T16" fmla="*/ 38100 w 24"/>
                <a:gd name="T17" fmla="*/ 214313 h 246"/>
                <a:gd name="T18" fmla="*/ 38100 w 24"/>
                <a:gd name="T19" fmla="*/ 265113 h 246"/>
                <a:gd name="T20" fmla="*/ 38100 w 24"/>
                <a:gd name="T21" fmla="*/ 301625 h 246"/>
                <a:gd name="T22" fmla="*/ 38100 w 24"/>
                <a:gd name="T23" fmla="*/ 339725 h 246"/>
                <a:gd name="T24" fmla="*/ 38100 w 24"/>
                <a:gd name="T25" fmla="*/ 352425 h 246"/>
                <a:gd name="T26" fmla="*/ 38100 w 24"/>
                <a:gd name="T27" fmla="*/ 365125 h 246"/>
                <a:gd name="T28" fmla="*/ 25400 w 24"/>
                <a:gd name="T29" fmla="*/ 377825 h 246"/>
                <a:gd name="T30" fmla="*/ 25400 w 24"/>
                <a:gd name="T31" fmla="*/ 390525 h 246"/>
                <a:gd name="T32" fmla="*/ 25400 w 24"/>
                <a:gd name="T33" fmla="*/ 390525 h 246"/>
                <a:gd name="T34" fmla="*/ 25400 w 24"/>
                <a:gd name="T35" fmla="*/ 390525 h 246"/>
                <a:gd name="T36" fmla="*/ 12700 w 24"/>
                <a:gd name="T37" fmla="*/ 390525 h 246"/>
                <a:gd name="T38" fmla="*/ 12700 w 24"/>
                <a:gd name="T39" fmla="*/ 390525 h 246"/>
                <a:gd name="T40" fmla="*/ 12700 w 24"/>
                <a:gd name="T41" fmla="*/ 377825 h 246"/>
                <a:gd name="T42" fmla="*/ 12700 w 24"/>
                <a:gd name="T43" fmla="*/ 365125 h 246"/>
                <a:gd name="T44" fmla="*/ 12700 w 24"/>
                <a:gd name="T45" fmla="*/ 352425 h 246"/>
                <a:gd name="T46" fmla="*/ 0 w 24"/>
                <a:gd name="T47" fmla="*/ 339725 h 246"/>
                <a:gd name="T48" fmla="*/ 0 w 24"/>
                <a:gd name="T49" fmla="*/ 339725 h 246"/>
                <a:gd name="T50" fmla="*/ 12700 w 24"/>
                <a:gd name="T51" fmla="*/ 327025 h 246"/>
                <a:gd name="T52" fmla="*/ 12700 w 24"/>
                <a:gd name="T53" fmla="*/ 301625 h 246"/>
                <a:gd name="T54" fmla="*/ 12700 w 24"/>
                <a:gd name="T55" fmla="*/ 277813 h 246"/>
                <a:gd name="T56" fmla="*/ 12700 w 24"/>
                <a:gd name="T57" fmla="*/ 239713 h 246"/>
                <a:gd name="T58" fmla="*/ 25400 w 24"/>
                <a:gd name="T59" fmla="*/ 201612 h 246"/>
                <a:gd name="T60" fmla="*/ 25400 w 24"/>
                <a:gd name="T61" fmla="*/ 112713 h 246"/>
                <a:gd name="T62" fmla="*/ 25400 w 24"/>
                <a:gd name="T63" fmla="*/ 74613 h 246"/>
                <a:gd name="T64" fmla="*/ 25400 w 24"/>
                <a:gd name="T65" fmla="*/ 50800 h 246"/>
                <a:gd name="T66" fmla="*/ 12700 w 24"/>
                <a:gd name="T67" fmla="*/ 25400 h 246"/>
                <a:gd name="T68" fmla="*/ 12700 w 24"/>
                <a:gd name="T69" fmla="*/ 12700 h 246"/>
                <a:gd name="T70" fmla="*/ 12700 w 24"/>
                <a:gd name="T71" fmla="*/ 12700 h 2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"/>
                <a:gd name="T109" fmla="*/ 0 h 246"/>
                <a:gd name="T110" fmla="*/ 24 w 24"/>
                <a:gd name="T111" fmla="*/ 246 h 2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" h="246">
                  <a:moveTo>
                    <a:pt x="8" y="8"/>
                  </a:moveTo>
                  <a:lnTo>
                    <a:pt x="8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24" y="55"/>
                  </a:lnTo>
                  <a:lnTo>
                    <a:pt x="24" y="95"/>
                  </a:lnTo>
                  <a:lnTo>
                    <a:pt x="24" y="135"/>
                  </a:lnTo>
                  <a:lnTo>
                    <a:pt x="24" y="167"/>
                  </a:lnTo>
                  <a:lnTo>
                    <a:pt x="24" y="190"/>
                  </a:lnTo>
                  <a:lnTo>
                    <a:pt x="24" y="214"/>
                  </a:lnTo>
                  <a:lnTo>
                    <a:pt x="24" y="222"/>
                  </a:lnTo>
                  <a:lnTo>
                    <a:pt x="24" y="230"/>
                  </a:lnTo>
                  <a:lnTo>
                    <a:pt x="16" y="238"/>
                  </a:lnTo>
                  <a:lnTo>
                    <a:pt x="16" y="246"/>
                  </a:lnTo>
                  <a:lnTo>
                    <a:pt x="8" y="246"/>
                  </a:lnTo>
                  <a:lnTo>
                    <a:pt x="8" y="238"/>
                  </a:lnTo>
                  <a:lnTo>
                    <a:pt x="8" y="230"/>
                  </a:lnTo>
                  <a:lnTo>
                    <a:pt x="8" y="222"/>
                  </a:lnTo>
                  <a:lnTo>
                    <a:pt x="0" y="214"/>
                  </a:lnTo>
                  <a:lnTo>
                    <a:pt x="8" y="206"/>
                  </a:lnTo>
                  <a:lnTo>
                    <a:pt x="8" y="190"/>
                  </a:lnTo>
                  <a:lnTo>
                    <a:pt x="8" y="175"/>
                  </a:lnTo>
                  <a:lnTo>
                    <a:pt x="8" y="151"/>
                  </a:lnTo>
                  <a:lnTo>
                    <a:pt x="16" y="127"/>
                  </a:lnTo>
                  <a:lnTo>
                    <a:pt x="16" y="71"/>
                  </a:lnTo>
                  <a:lnTo>
                    <a:pt x="16" y="47"/>
                  </a:lnTo>
                  <a:lnTo>
                    <a:pt x="16" y="32"/>
                  </a:lnTo>
                  <a:lnTo>
                    <a:pt x="8" y="16"/>
                  </a:lnTo>
                  <a:lnTo>
                    <a:pt x="8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41" name="Freeform 80"/>
            <p:cNvSpPr>
              <a:spLocks/>
            </p:cNvSpPr>
            <p:nvPr/>
          </p:nvSpPr>
          <p:spPr bwMode="auto">
            <a:xfrm>
              <a:off x="7156805" y="1574800"/>
              <a:ext cx="125413" cy="227013"/>
            </a:xfrm>
            <a:custGeom>
              <a:avLst/>
              <a:gdLst>
                <a:gd name="T0" fmla="*/ 76200 w 79"/>
                <a:gd name="T1" fmla="*/ 0 h 143"/>
                <a:gd name="T2" fmla="*/ 88900 w 79"/>
                <a:gd name="T3" fmla="*/ 0 h 143"/>
                <a:gd name="T4" fmla="*/ 112713 w 79"/>
                <a:gd name="T5" fmla="*/ 12700 h 143"/>
                <a:gd name="T6" fmla="*/ 125413 w 79"/>
                <a:gd name="T7" fmla="*/ 25400 h 143"/>
                <a:gd name="T8" fmla="*/ 112713 w 79"/>
                <a:gd name="T9" fmla="*/ 38100 h 143"/>
                <a:gd name="T10" fmla="*/ 88900 w 79"/>
                <a:gd name="T11" fmla="*/ 63500 h 143"/>
                <a:gd name="T12" fmla="*/ 76200 w 79"/>
                <a:gd name="T13" fmla="*/ 87313 h 143"/>
                <a:gd name="T14" fmla="*/ 63500 w 79"/>
                <a:gd name="T15" fmla="*/ 100013 h 143"/>
                <a:gd name="T16" fmla="*/ 76200 w 79"/>
                <a:gd name="T17" fmla="*/ 112713 h 143"/>
                <a:gd name="T18" fmla="*/ 88900 w 79"/>
                <a:gd name="T19" fmla="*/ 138113 h 143"/>
                <a:gd name="T20" fmla="*/ 100013 w 79"/>
                <a:gd name="T21" fmla="*/ 176213 h 143"/>
                <a:gd name="T22" fmla="*/ 100013 w 79"/>
                <a:gd name="T23" fmla="*/ 201613 h 143"/>
                <a:gd name="T24" fmla="*/ 88900 w 79"/>
                <a:gd name="T25" fmla="*/ 214313 h 143"/>
                <a:gd name="T26" fmla="*/ 88900 w 79"/>
                <a:gd name="T27" fmla="*/ 227013 h 143"/>
                <a:gd name="T28" fmla="*/ 76200 w 79"/>
                <a:gd name="T29" fmla="*/ 214313 h 143"/>
                <a:gd name="T30" fmla="*/ 63500 w 79"/>
                <a:gd name="T31" fmla="*/ 188913 h 143"/>
                <a:gd name="T32" fmla="*/ 38100 w 79"/>
                <a:gd name="T33" fmla="*/ 176213 h 143"/>
                <a:gd name="T34" fmla="*/ 25400 w 79"/>
                <a:gd name="T35" fmla="*/ 163513 h 143"/>
                <a:gd name="T36" fmla="*/ 38100 w 79"/>
                <a:gd name="T37" fmla="*/ 150813 h 143"/>
                <a:gd name="T38" fmla="*/ 63500 w 79"/>
                <a:gd name="T39" fmla="*/ 163513 h 143"/>
                <a:gd name="T40" fmla="*/ 76200 w 79"/>
                <a:gd name="T41" fmla="*/ 163513 h 143"/>
                <a:gd name="T42" fmla="*/ 76200 w 79"/>
                <a:gd name="T43" fmla="*/ 150813 h 143"/>
                <a:gd name="T44" fmla="*/ 50800 w 79"/>
                <a:gd name="T45" fmla="*/ 112713 h 143"/>
                <a:gd name="T46" fmla="*/ 50800 w 79"/>
                <a:gd name="T47" fmla="*/ 100013 h 143"/>
                <a:gd name="T48" fmla="*/ 50800 w 79"/>
                <a:gd name="T49" fmla="*/ 76200 h 143"/>
                <a:gd name="T50" fmla="*/ 63500 w 79"/>
                <a:gd name="T51" fmla="*/ 50800 h 143"/>
                <a:gd name="T52" fmla="*/ 76200 w 79"/>
                <a:gd name="T53" fmla="*/ 38100 h 143"/>
                <a:gd name="T54" fmla="*/ 63500 w 79"/>
                <a:gd name="T55" fmla="*/ 25400 h 143"/>
                <a:gd name="T56" fmla="*/ 38100 w 79"/>
                <a:gd name="T57" fmla="*/ 38100 h 143"/>
                <a:gd name="T58" fmla="*/ 12700 w 79"/>
                <a:gd name="T59" fmla="*/ 38100 h 143"/>
                <a:gd name="T60" fmla="*/ 0 w 79"/>
                <a:gd name="T61" fmla="*/ 25400 h 143"/>
                <a:gd name="T62" fmla="*/ 25400 w 79"/>
                <a:gd name="T63" fmla="*/ 25400 h 143"/>
                <a:gd name="T64" fmla="*/ 50800 w 79"/>
                <a:gd name="T65" fmla="*/ 12700 h 143"/>
                <a:gd name="T66" fmla="*/ 63500 w 79"/>
                <a:gd name="T67" fmla="*/ 0 h 14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9"/>
                <a:gd name="T103" fmla="*/ 0 h 143"/>
                <a:gd name="T104" fmla="*/ 79 w 79"/>
                <a:gd name="T105" fmla="*/ 143 h 14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9" h="143">
                  <a:moveTo>
                    <a:pt x="40" y="0"/>
                  </a:moveTo>
                  <a:lnTo>
                    <a:pt x="48" y="0"/>
                  </a:lnTo>
                  <a:lnTo>
                    <a:pt x="56" y="0"/>
                  </a:lnTo>
                  <a:lnTo>
                    <a:pt x="71" y="8"/>
                  </a:lnTo>
                  <a:lnTo>
                    <a:pt x="79" y="16"/>
                  </a:lnTo>
                  <a:lnTo>
                    <a:pt x="71" y="24"/>
                  </a:lnTo>
                  <a:lnTo>
                    <a:pt x="63" y="24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8" y="55"/>
                  </a:lnTo>
                  <a:lnTo>
                    <a:pt x="40" y="55"/>
                  </a:lnTo>
                  <a:lnTo>
                    <a:pt x="40" y="63"/>
                  </a:lnTo>
                  <a:lnTo>
                    <a:pt x="48" y="71"/>
                  </a:lnTo>
                  <a:lnTo>
                    <a:pt x="48" y="79"/>
                  </a:lnTo>
                  <a:lnTo>
                    <a:pt x="56" y="87"/>
                  </a:lnTo>
                  <a:lnTo>
                    <a:pt x="63" y="95"/>
                  </a:lnTo>
                  <a:lnTo>
                    <a:pt x="63" y="111"/>
                  </a:lnTo>
                  <a:lnTo>
                    <a:pt x="63" y="119"/>
                  </a:lnTo>
                  <a:lnTo>
                    <a:pt x="63" y="127"/>
                  </a:lnTo>
                  <a:lnTo>
                    <a:pt x="63" y="135"/>
                  </a:lnTo>
                  <a:lnTo>
                    <a:pt x="56" y="135"/>
                  </a:lnTo>
                  <a:lnTo>
                    <a:pt x="56" y="143"/>
                  </a:lnTo>
                  <a:lnTo>
                    <a:pt x="48" y="135"/>
                  </a:lnTo>
                  <a:lnTo>
                    <a:pt x="40" y="127"/>
                  </a:lnTo>
                  <a:lnTo>
                    <a:pt x="40" y="119"/>
                  </a:lnTo>
                  <a:lnTo>
                    <a:pt x="32" y="111"/>
                  </a:lnTo>
                  <a:lnTo>
                    <a:pt x="24" y="111"/>
                  </a:lnTo>
                  <a:lnTo>
                    <a:pt x="24" y="103"/>
                  </a:lnTo>
                  <a:lnTo>
                    <a:pt x="16" y="103"/>
                  </a:lnTo>
                  <a:lnTo>
                    <a:pt x="16" y="95"/>
                  </a:lnTo>
                  <a:lnTo>
                    <a:pt x="24" y="95"/>
                  </a:lnTo>
                  <a:lnTo>
                    <a:pt x="32" y="103"/>
                  </a:lnTo>
                  <a:lnTo>
                    <a:pt x="40" y="103"/>
                  </a:lnTo>
                  <a:lnTo>
                    <a:pt x="48" y="103"/>
                  </a:lnTo>
                  <a:lnTo>
                    <a:pt x="48" y="95"/>
                  </a:lnTo>
                  <a:lnTo>
                    <a:pt x="40" y="87"/>
                  </a:lnTo>
                  <a:lnTo>
                    <a:pt x="32" y="71"/>
                  </a:lnTo>
                  <a:lnTo>
                    <a:pt x="32" y="63"/>
                  </a:lnTo>
                  <a:lnTo>
                    <a:pt x="32" y="55"/>
                  </a:lnTo>
                  <a:lnTo>
                    <a:pt x="32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40" y="16"/>
                  </a:lnTo>
                  <a:lnTo>
                    <a:pt x="32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32" y="8"/>
                  </a:lnTo>
                  <a:lnTo>
                    <a:pt x="40" y="8"/>
                  </a:lnTo>
                  <a:lnTo>
                    <a:pt x="40" y="0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08" name="组合 112"/>
          <p:cNvGrpSpPr>
            <a:grpSpLocks/>
          </p:cNvGrpSpPr>
          <p:nvPr/>
        </p:nvGrpSpPr>
        <p:grpSpPr bwMode="auto">
          <a:xfrm>
            <a:off x="7564438" y="3849688"/>
            <a:ext cx="306387" cy="358775"/>
            <a:chOff x="5063130" y="1536700"/>
            <a:chExt cx="441326" cy="454025"/>
          </a:xfrm>
        </p:grpSpPr>
        <p:sp>
          <p:nvSpPr>
            <p:cNvPr id="67634" name="Freeform 94"/>
            <p:cNvSpPr>
              <a:spLocks/>
            </p:cNvSpPr>
            <p:nvPr/>
          </p:nvSpPr>
          <p:spPr bwMode="auto">
            <a:xfrm>
              <a:off x="5063130" y="1562100"/>
              <a:ext cx="38100" cy="428625"/>
            </a:xfrm>
            <a:custGeom>
              <a:avLst/>
              <a:gdLst>
                <a:gd name="T0" fmla="*/ 12700 w 24"/>
                <a:gd name="T1" fmla="*/ 38100 h 270"/>
                <a:gd name="T2" fmla="*/ 0 w 24"/>
                <a:gd name="T3" fmla="*/ 12700 h 270"/>
                <a:gd name="T4" fmla="*/ 0 w 24"/>
                <a:gd name="T5" fmla="*/ 0 h 270"/>
                <a:gd name="T6" fmla="*/ 0 w 24"/>
                <a:gd name="T7" fmla="*/ 0 h 270"/>
                <a:gd name="T8" fmla="*/ 12700 w 24"/>
                <a:gd name="T9" fmla="*/ 0 h 270"/>
                <a:gd name="T10" fmla="*/ 25400 w 24"/>
                <a:gd name="T11" fmla="*/ 12700 h 270"/>
                <a:gd name="T12" fmla="*/ 38100 w 24"/>
                <a:gd name="T13" fmla="*/ 12700 h 270"/>
                <a:gd name="T14" fmla="*/ 38100 w 24"/>
                <a:gd name="T15" fmla="*/ 50800 h 270"/>
                <a:gd name="T16" fmla="*/ 38100 w 24"/>
                <a:gd name="T17" fmla="*/ 112712 h 270"/>
                <a:gd name="T18" fmla="*/ 38100 w 24"/>
                <a:gd name="T19" fmla="*/ 176212 h 270"/>
                <a:gd name="T20" fmla="*/ 38100 w 24"/>
                <a:gd name="T21" fmla="*/ 265112 h 270"/>
                <a:gd name="T22" fmla="*/ 38100 w 24"/>
                <a:gd name="T23" fmla="*/ 303212 h 270"/>
                <a:gd name="T24" fmla="*/ 38100 w 24"/>
                <a:gd name="T25" fmla="*/ 339725 h 270"/>
                <a:gd name="T26" fmla="*/ 38100 w 24"/>
                <a:gd name="T27" fmla="*/ 365125 h 270"/>
                <a:gd name="T28" fmla="*/ 38100 w 24"/>
                <a:gd name="T29" fmla="*/ 390525 h 270"/>
                <a:gd name="T30" fmla="*/ 25400 w 24"/>
                <a:gd name="T31" fmla="*/ 403225 h 270"/>
                <a:gd name="T32" fmla="*/ 25400 w 24"/>
                <a:gd name="T33" fmla="*/ 415925 h 270"/>
                <a:gd name="T34" fmla="*/ 25400 w 24"/>
                <a:gd name="T35" fmla="*/ 428625 h 270"/>
                <a:gd name="T36" fmla="*/ 25400 w 24"/>
                <a:gd name="T37" fmla="*/ 428625 h 270"/>
                <a:gd name="T38" fmla="*/ 12700 w 24"/>
                <a:gd name="T39" fmla="*/ 428625 h 270"/>
                <a:gd name="T40" fmla="*/ 12700 w 24"/>
                <a:gd name="T41" fmla="*/ 415925 h 270"/>
                <a:gd name="T42" fmla="*/ 0 w 24"/>
                <a:gd name="T43" fmla="*/ 403225 h 270"/>
                <a:gd name="T44" fmla="*/ 0 w 24"/>
                <a:gd name="T45" fmla="*/ 390525 h 270"/>
                <a:gd name="T46" fmla="*/ 0 w 24"/>
                <a:gd name="T47" fmla="*/ 377825 h 270"/>
                <a:gd name="T48" fmla="*/ 0 w 24"/>
                <a:gd name="T49" fmla="*/ 365125 h 270"/>
                <a:gd name="T50" fmla="*/ 0 w 24"/>
                <a:gd name="T51" fmla="*/ 352425 h 270"/>
                <a:gd name="T52" fmla="*/ 0 w 24"/>
                <a:gd name="T53" fmla="*/ 339725 h 270"/>
                <a:gd name="T54" fmla="*/ 0 w 24"/>
                <a:gd name="T55" fmla="*/ 315912 h 270"/>
                <a:gd name="T56" fmla="*/ 12700 w 24"/>
                <a:gd name="T57" fmla="*/ 290512 h 270"/>
                <a:gd name="T58" fmla="*/ 12700 w 24"/>
                <a:gd name="T59" fmla="*/ 265112 h 270"/>
                <a:gd name="T60" fmla="*/ 12700 w 24"/>
                <a:gd name="T61" fmla="*/ 214313 h 270"/>
                <a:gd name="T62" fmla="*/ 12700 w 24"/>
                <a:gd name="T63" fmla="*/ 176212 h 270"/>
                <a:gd name="T64" fmla="*/ 12700 w 24"/>
                <a:gd name="T65" fmla="*/ 138112 h 270"/>
                <a:gd name="T66" fmla="*/ 12700 w 24"/>
                <a:gd name="T67" fmla="*/ 100012 h 270"/>
                <a:gd name="T68" fmla="*/ 12700 w 24"/>
                <a:gd name="T69" fmla="*/ 76200 h 270"/>
                <a:gd name="T70" fmla="*/ 12700 w 24"/>
                <a:gd name="T71" fmla="*/ 50800 h 270"/>
                <a:gd name="T72" fmla="*/ 12700 w 24"/>
                <a:gd name="T73" fmla="*/ 38100 h 270"/>
                <a:gd name="T74" fmla="*/ 12700 w 24"/>
                <a:gd name="T75" fmla="*/ 38100 h 27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4"/>
                <a:gd name="T115" fmla="*/ 0 h 270"/>
                <a:gd name="T116" fmla="*/ 24 w 24"/>
                <a:gd name="T117" fmla="*/ 270 h 27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4" h="270">
                  <a:moveTo>
                    <a:pt x="8" y="2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8"/>
                  </a:lnTo>
                  <a:lnTo>
                    <a:pt x="24" y="8"/>
                  </a:lnTo>
                  <a:lnTo>
                    <a:pt x="24" y="32"/>
                  </a:lnTo>
                  <a:lnTo>
                    <a:pt x="24" y="71"/>
                  </a:lnTo>
                  <a:lnTo>
                    <a:pt x="24" y="111"/>
                  </a:lnTo>
                  <a:lnTo>
                    <a:pt x="24" y="167"/>
                  </a:lnTo>
                  <a:lnTo>
                    <a:pt x="24" y="191"/>
                  </a:lnTo>
                  <a:lnTo>
                    <a:pt x="24" y="214"/>
                  </a:lnTo>
                  <a:lnTo>
                    <a:pt x="24" y="230"/>
                  </a:lnTo>
                  <a:lnTo>
                    <a:pt x="24" y="246"/>
                  </a:lnTo>
                  <a:lnTo>
                    <a:pt x="16" y="254"/>
                  </a:lnTo>
                  <a:lnTo>
                    <a:pt x="16" y="262"/>
                  </a:lnTo>
                  <a:lnTo>
                    <a:pt x="16" y="270"/>
                  </a:lnTo>
                  <a:lnTo>
                    <a:pt x="8" y="270"/>
                  </a:lnTo>
                  <a:lnTo>
                    <a:pt x="8" y="262"/>
                  </a:lnTo>
                  <a:lnTo>
                    <a:pt x="0" y="254"/>
                  </a:lnTo>
                  <a:lnTo>
                    <a:pt x="0" y="246"/>
                  </a:lnTo>
                  <a:lnTo>
                    <a:pt x="0" y="238"/>
                  </a:lnTo>
                  <a:lnTo>
                    <a:pt x="0" y="230"/>
                  </a:lnTo>
                  <a:lnTo>
                    <a:pt x="0" y="222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8" y="183"/>
                  </a:lnTo>
                  <a:lnTo>
                    <a:pt x="8" y="167"/>
                  </a:lnTo>
                  <a:lnTo>
                    <a:pt x="8" y="135"/>
                  </a:lnTo>
                  <a:lnTo>
                    <a:pt x="8" y="111"/>
                  </a:lnTo>
                  <a:lnTo>
                    <a:pt x="8" y="87"/>
                  </a:lnTo>
                  <a:lnTo>
                    <a:pt x="8" y="63"/>
                  </a:lnTo>
                  <a:lnTo>
                    <a:pt x="8" y="48"/>
                  </a:lnTo>
                  <a:lnTo>
                    <a:pt x="8" y="32"/>
                  </a:lnTo>
                  <a:lnTo>
                    <a:pt x="8" y="24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5" name="Freeform 95"/>
            <p:cNvSpPr>
              <a:spLocks/>
            </p:cNvSpPr>
            <p:nvPr/>
          </p:nvSpPr>
          <p:spPr bwMode="auto">
            <a:xfrm>
              <a:off x="5075830" y="1536700"/>
              <a:ext cx="150813" cy="239713"/>
            </a:xfrm>
            <a:custGeom>
              <a:avLst/>
              <a:gdLst>
                <a:gd name="T0" fmla="*/ 125413 w 95"/>
                <a:gd name="T1" fmla="*/ 214313 h 151"/>
                <a:gd name="T2" fmla="*/ 112713 w 95"/>
                <a:gd name="T3" fmla="*/ 239713 h 151"/>
                <a:gd name="T4" fmla="*/ 100013 w 95"/>
                <a:gd name="T5" fmla="*/ 239713 h 151"/>
                <a:gd name="T6" fmla="*/ 88900 w 95"/>
                <a:gd name="T7" fmla="*/ 227013 h 151"/>
                <a:gd name="T8" fmla="*/ 88900 w 95"/>
                <a:gd name="T9" fmla="*/ 214313 h 151"/>
                <a:gd name="T10" fmla="*/ 63500 w 95"/>
                <a:gd name="T11" fmla="*/ 201613 h 151"/>
                <a:gd name="T12" fmla="*/ 38100 w 95"/>
                <a:gd name="T13" fmla="*/ 188913 h 151"/>
                <a:gd name="T14" fmla="*/ 38100 w 95"/>
                <a:gd name="T15" fmla="*/ 188913 h 151"/>
                <a:gd name="T16" fmla="*/ 38100 w 95"/>
                <a:gd name="T17" fmla="*/ 176213 h 151"/>
                <a:gd name="T18" fmla="*/ 63500 w 95"/>
                <a:gd name="T19" fmla="*/ 188913 h 151"/>
                <a:gd name="T20" fmla="*/ 88900 w 95"/>
                <a:gd name="T21" fmla="*/ 188913 h 151"/>
                <a:gd name="T22" fmla="*/ 100013 w 95"/>
                <a:gd name="T23" fmla="*/ 176213 h 151"/>
                <a:gd name="T24" fmla="*/ 88900 w 95"/>
                <a:gd name="T25" fmla="*/ 150813 h 151"/>
                <a:gd name="T26" fmla="*/ 76200 w 95"/>
                <a:gd name="T27" fmla="*/ 125413 h 151"/>
                <a:gd name="T28" fmla="*/ 76200 w 95"/>
                <a:gd name="T29" fmla="*/ 114300 h 151"/>
                <a:gd name="T30" fmla="*/ 76200 w 95"/>
                <a:gd name="T31" fmla="*/ 101600 h 151"/>
                <a:gd name="T32" fmla="*/ 88900 w 95"/>
                <a:gd name="T33" fmla="*/ 76200 h 151"/>
                <a:gd name="T34" fmla="*/ 88900 w 95"/>
                <a:gd name="T35" fmla="*/ 50800 h 151"/>
                <a:gd name="T36" fmla="*/ 88900 w 95"/>
                <a:gd name="T37" fmla="*/ 38100 h 151"/>
                <a:gd name="T38" fmla="*/ 63500 w 95"/>
                <a:gd name="T39" fmla="*/ 38100 h 151"/>
                <a:gd name="T40" fmla="*/ 38100 w 95"/>
                <a:gd name="T41" fmla="*/ 50800 h 151"/>
                <a:gd name="T42" fmla="*/ 0 w 95"/>
                <a:gd name="T43" fmla="*/ 50800 h 151"/>
                <a:gd name="T44" fmla="*/ 25400 w 95"/>
                <a:gd name="T45" fmla="*/ 38100 h 151"/>
                <a:gd name="T46" fmla="*/ 76200 w 95"/>
                <a:gd name="T47" fmla="*/ 12700 h 151"/>
                <a:gd name="T48" fmla="*/ 88900 w 95"/>
                <a:gd name="T49" fmla="*/ 0 h 151"/>
                <a:gd name="T50" fmla="*/ 112713 w 95"/>
                <a:gd name="T51" fmla="*/ 0 h 151"/>
                <a:gd name="T52" fmla="*/ 138113 w 95"/>
                <a:gd name="T53" fmla="*/ 25400 h 151"/>
                <a:gd name="T54" fmla="*/ 138113 w 95"/>
                <a:gd name="T55" fmla="*/ 38100 h 151"/>
                <a:gd name="T56" fmla="*/ 125413 w 95"/>
                <a:gd name="T57" fmla="*/ 50800 h 151"/>
                <a:gd name="T58" fmla="*/ 100013 w 95"/>
                <a:gd name="T59" fmla="*/ 76200 h 151"/>
                <a:gd name="T60" fmla="*/ 88900 w 95"/>
                <a:gd name="T61" fmla="*/ 114300 h 151"/>
                <a:gd name="T62" fmla="*/ 88900 w 95"/>
                <a:gd name="T63" fmla="*/ 114300 h 151"/>
                <a:gd name="T64" fmla="*/ 112713 w 95"/>
                <a:gd name="T65" fmla="*/ 138113 h 151"/>
                <a:gd name="T66" fmla="*/ 125413 w 95"/>
                <a:gd name="T67" fmla="*/ 188913 h 1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95"/>
                <a:gd name="T103" fmla="*/ 0 h 151"/>
                <a:gd name="T104" fmla="*/ 95 w 95"/>
                <a:gd name="T105" fmla="*/ 151 h 15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95" h="151">
                  <a:moveTo>
                    <a:pt x="79" y="119"/>
                  </a:moveTo>
                  <a:lnTo>
                    <a:pt x="79" y="135"/>
                  </a:lnTo>
                  <a:lnTo>
                    <a:pt x="79" y="143"/>
                  </a:lnTo>
                  <a:lnTo>
                    <a:pt x="71" y="151"/>
                  </a:lnTo>
                  <a:lnTo>
                    <a:pt x="63" y="151"/>
                  </a:lnTo>
                  <a:lnTo>
                    <a:pt x="56" y="143"/>
                  </a:lnTo>
                  <a:lnTo>
                    <a:pt x="56" y="135"/>
                  </a:lnTo>
                  <a:lnTo>
                    <a:pt x="48" y="135"/>
                  </a:lnTo>
                  <a:lnTo>
                    <a:pt x="40" y="127"/>
                  </a:lnTo>
                  <a:lnTo>
                    <a:pt x="32" y="127"/>
                  </a:lnTo>
                  <a:lnTo>
                    <a:pt x="24" y="119"/>
                  </a:lnTo>
                  <a:lnTo>
                    <a:pt x="24" y="111"/>
                  </a:lnTo>
                  <a:lnTo>
                    <a:pt x="32" y="119"/>
                  </a:lnTo>
                  <a:lnTo>
                    <a:pt x="40" y="119"/>
                  </a:lnTo>
                  <a:lnTo>
                    <a:pt x="48" y="119"/>
                  </a:lnTo>
                  <a:lnTo>
                    <a:pt x="56" y="119"/>
                  </a:lnTo>
                  <a:lnTo>
                    <a:pt x="63" y="111"/>
                  </a:lnTo>
                  <a:lnTo>
                    <a:pt x="56" y="103"/>
                  </a:lnTo>
                  <a:lnTo>
                    <a:pt x="56" y="95"/>
                  </a:lnTo>
                  <a:lnTo>
                    <a:pt x="48" y="87"/>
                  </a:lnTo>
                  <a:lnTo>
                    <a:pt x="48" y="79"/>
                  </a:lnTo>
                  <a:lnTo>
                    <a:pt x="48" y="72"/>
                  </a:lnTo>
                  <a:lnTo>
                    <a:pt x="48" y="64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24" y="32"/>
                  </a:lnTo>
                  <a:lnTo>
                    <a:pt x="16" y="32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40" y="16"/>
                  </a:lnTo>
                  <a:lnTo>
                    <a:pt x="48" y="8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63" y="0"/>
                  </a:lnTo>
                  <a:lnTo>
                    <a:pt x="71" y="0"/>
                  </a:lnTo>
                  <a:lnTo>
                    <a:pt x="79" y="8"/>
                  </a:lnTo>
                  <a:lnTo>
                    <a:pt x="87" y="16"/>
                  </a:lnTo>
                  <a:lnTo>
                    <a:pt x="95" y="16"/>
                  </a:lnTo>
                  <a:lnTo>
                    <a:pt x="87" y="24"/>
                  </a:lnTo>
                  <a:lnTo>
                    <a:pt x="79" y="32"/>
                  </a:lnTo>
                  <a:lnTo>
                    <a:pt x="63" y="48"/>
                  </a:lnTo>
                  <a:lnTo>
                    <a:pt x="63" y="64"/>
                  </a:lnTo>
                  <a:lnTo>
                    <a:pt x="56" y="72"/>
                  </a:lnTo>
                  <a:lnTo>
                    <a:pt x="63" y="79"/>
                  </a:lnTo>
                  <a:lnTo>
                    <a:pt x="71" y="87"/>
                  </a:lnTo>
                  <a:lnTo>
                    <a:pt x="79" y="103"/>
                  </a:lnTo>
                  <a:lnTo>
                    <a:pt x="79" y="119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6" name="Freeform 96"/>
            <p:cNvSpPr>
              <a:spLocks/>
            </p:cNvSpPr>
            <p:nvPr/>
          </p:nvSpPr>
          <p:spPr bwMode="auto">
            <a:xfrm>
              <a:off x="5264743" y="1612900"/>
              <a:ext cx="38100" cy="301625"/>
            </a:xfrm>
            <a:custGeom>
              <a:avLst/>
              <a:gdLst>
                <a:gd name="T0" fmla="*/ 12700 w 24"/>
                <a:gd name="T1" fmla="*/ 288925 h 190"/>
                <a:gd name="T2" fmla="*/ 12700 w 24"/>
                <a:gd name="T3" fmla="*/ 265113 h 190"/>
                <a:gd name="T4" fmla="*/ 12700 w 24"/>
                <a:gd name="T5" fmla="*/ 252413 h 190"/>
                <a:gd name="T6" fmla="*/ 12700 w 24"/>
                <a:gd name="T7" fmla="*/ 252413 h 190"/>
                <a:gd name="T8" fmla="*/ 12700 w 24"/>
                <a:gd name="T9" fmla="*/ 239713 h 190"/>
                <a:gd name="T10" fmla="*/ 12700 w 24"/>
                <a:gd name="T11" fmla="*/ 239713 h 190"/>
                <a:gd name="T12" fmla="*/ 12700 w 24"/>
                <a:gd name="T13" fmla="*/ 227013 h 190"/>
                <a:gd name="T14" fmla="*/ 12700 w 24"/>
                <a:gd name="T15" fmla="*/ 188912 h 190"/>
                <a:gd name="T16" fmla="*/ 12700 w 24"/>
                <a:gd name="T17" fmla="*/ 163512 h 190"/>
                <a:gd name="T18" fmla="*/ 12700 w 24"/>
                <a:gd name="T19" fmla="*/ 138113 h 190"/>
                <a:gd name="T20" fmla="*/ 12700 w 24"/>
                <a:gd name="T21" fmla="*/ 87312 h 190"/>
                <a:gd name="T22" fmla="*/ 12700 w 24"/>
                <a:gd name="T23" fmla="*/ 49212 h 190"/>
                <a:gd name="T24" fmla="*/ 0 w 24"/>
                <a:gd name="T25" fmla="*/ 25400 h 190"/>
                <a:gd name="T26" fmla="*/ 0 w 24"/>
                <a:gd name="T27" fmla="*/ 12700 h 190"/>
                <a:gd name="T28" fmla="*/ 0 w 24"/>
                <a:gd name="T29" fmla="*/ 12700 h 190"/>
                <a:gd name="T30" fmla="*/ 0 w 24"/>
                <a:gd name="T31" fmla="*/ 0 h 190"/>
                <a:gd name="T32" fmla="*/ 0 w 24"/>
                <a:gd name="T33" fmla="*/ 0 h 190"/>
                <a:gd name="T34" fmla="*/ 12700 w 24"/>
                <a:gd name="T35" fmla="*/ 0 h 190"/>
                <a:gd name="T36" fmla="*/ 25400 w 24"/>
                <a:gd name="T37" fmla="*/ 0 h 190"/>
                <a:gd name="T38" fmla="*/ 38100 w 24"/>
                <a:gd name="T39" fmla="*/ 12700 h 190"/>
                <a:gd name="T40" fmla="*/ 38100 w 24"/>
                <a:gd name="T41" fmla="*/ 74613 h 190"/>
                <a:gd name="T42" fmla="*/ 38100 w 24"/>
                <a:gd name="T43" fmla="*/ 125413 h 190"/>
                <a:gd name="T44" fmla="*/ 38100 w 24"/>
                <a:gd name="T45" fmla="*/ 176212 h 190"/>
                <a:gd name="T46" fmla="*/ 38100 w 24"/>
                <a:gd name="T47" fmla="*/ 214313 h 190"/>
                <a:gd name="T48" fmla="*/ 38100 w 24"/>
                <a:gd name="T49" fmla="*/ 252413 h 190"/>
                <a:gd name="T50" fmla="*/ 38100 w 24"/>
                <a:gd name="T51" fmla="*/ 276225 h 190"/>
                <a:gd name="T52" fmla="*/ 38100 w 24"/>
                <a:gd name="T53" fmla="*/ 288925 h 190"/>
                <a:gd name="T54" fmla="*/ 38100 w 24"/>
                <a:gd name="T55" fmla="*/ 288925 h 190"/>
                <a:gd name="T56" fmla="*/ 25400 w 24"/>
                <a:gd name="T57" fmla="*/ 301625 h 190"/>
                <a:gd name="T58" fmla="*/ 25400 w 24"/>
                <a:gd name="T59" fmla="*/ 301625 h 190"/>
                <a:gd name="T60" fmla="*/ 25400 w 24"/>
                <a:gd name="T61" fmla="*/ 301625 h 190"/>
                <a:gd name="T62" fmla="*/ 12700 w 24"/>
                <a:gd name="T63" fmla="*/ 288925 h 190"/>
                <a:gd name="T64" fmla="*/ 12700 w 24"/>
                <a:gd name="T65" fmla="*/ 288925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"/>
                <a:gd name="T100" fmla="*/ 0 h 190"/>
                <a:gd name="T101" fmla="*/ 24 w 24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" h="190">
                  <a:moveTo>
                    <a:pt x="8" y="182"/>
                  </a:moveTo>
                  <a:lnTo>
                    <a:pt x="8" y="167"/>
                  </a:lnTo>
                  <a:lnTo>
                    <a:pt x="8" y="159"/>
                  </a:lnTo>
                  <a:lnTo>
                    <a:pt x="8" y="151"/>
                  </a:lnTo>
                  <a:lnTo>
                    <a:pt x="8" y="143"/>
                  </a:lnTo>
                  <a:lnTo>
                    <a:pt x="8" y="119"/>
                  </a:lnTo>
                  <a:lnTo>
                    <a:pt x="8" y="103"/>
                  </a:lnTo>
                  <a:lnTo>
                    <a:pt x="8" y="87"/>
                  </a:lnTo>
                  <a:lnTo>
                    <a:pt x="8" y="55"/>
                  </a:lnTo>
                  <a:lnTo>
                    <a:pt x="8" y="31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24" y="47"/>
                  </a:lnTo>
                  <a:lnTo>
                    <a:pt x="24" y="79"/>
                  </a:lnTo>
                  <a:lnTo>
                    <a:pt x="24" y="111"/>
                  </a:lnTo>
                  <a:lnTo>
                    <a:pt x="24" y="135"/>
                  </a:lnTo>
                  <a:lnTo>
                    <a:pt x="24" y="159"/>
                  </a:lnTo>
                  <a:lnTo>
                    <a:pt x="24" y="174"/>
                  </a:lnTo>
                  <a:lnTo>
                    <a:pt x="24" y="182"/>
                  </a:lnTo>
                  <a:lnTo>
                    <a:pt x="16" y="190"/>
                  </a:lnTo>
                  <a:lnTo>
                    <a:pt x="8" y="18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7" name="Freeform 97"/>
            <p:cNvSpPr>
              <a:spLocks/>
            </p:cNvSpPr>
            <p:nvPr/>
          </p:nvSpPr>
          <p:spPr bwMode="auto">
            <a:xfrm>
              <a:off x="5290143" y="1587500"/>
              <a:ext cx="214313" cy="352425"/>
            </a:xfrm>
            <a:custGeom>
              <a:avLst/>
              <a:gdLst>
                <a:gd name="T0" fmla="*/ 138113 w 135"/>
                <a:gd name="T1" fmla="*/ 38100 h 222"/>
                <a:gd name="T2" fmla="*/ 125413 w 135"/>
                <a:gd name="T3" fmla="*/ 38100 h 222"/>
                <a:gd name="T4" fmla="*/ 112713 w 135"/>
                <a:gd name="T5" fmla="*/ 38100 h 222"/>
                <a:gd name="T6" fmla="*/ 101600 w 135"/>
                <a:gd name="T7" fmla="*/ 38100 h 222"/>
                <a:gd name="T8" fmla="*/ 76200 w 135"/>
                <a:gd name="T9" fmla="*/ 50800 h 222"/>
                <a:gd name="T10" fmla="*/ 38100 w 135"/>
                <a:gd name="T11" fmla="*/ 50800 h 222"/>
                <a:gd name="T12" fmla="*/ 0 w 135"/>
                <a:gd name="T13" fmla="*/ 50800 h 222"/>
                <a:gd name="T14" fmla="*/ 0 w 135"/>
                <a:gd name="T15" fmla="*/ 38100 h 222"/>
                <a:gd name="T16" fmla="*/ 25400 w 135"/>
                <a:gd name="T17" fmla="*/ 25400 h 222"/>
                <a:gd name="T18" fmla="*/ 63500 w 135"/>
                <a:gd name="T19" fmla="*/ 25400 h 222"/>
                <a:gd name="T20" fmla="*/ 88900 w 135"/>
                <a:gd name="T21" fmla="*/ 25400 h 222"/>
                <a:gd name="T22" fmla="*/ 101600 w 135"/>
                <a:gd name="T23" fmla="*/ 25400 h 222"/>
                <a:gd name="T24" fmla="*/ 112713 w 135"/>
                <a:gd name="T25" fmla="*/ 12700 h 222"/>
                <a:gd name="T26" fmla="*/ 125413 w 135"/>
                <a:gd name="T27" fmla="*/ 12700 h 222"/>
                <a:gd name="T28" fmla="*/ 138113 w 135"/>
                <a:gd name="T29" fmla="*/ 12700 h 222"/>
                <a:gd name="T30" fmla="*/ 138113 w 135"/>
                <a:gd name="T31" fmla="*/ 12700 h 222"/>
                <a:gd name="T32" fmla="*/ 150813 w 135"/>
                <a:gd name="T33" fmla="*/ 0 h 222"/>
                <a:gd name="T34" fmla="*/ 150813 w 135"/>
                <a:gd name="T35" fmla="*/ 0 h 222"/>
                <a:gd name="T36" fmla="*/ 163513 w 135"/>
                <a:gd name="T37" fmla="*/ 0 h 222"/>
                <a:gd name="T38" fmla="*/ 188913 w 135"/>
                <a:gd name="T39" fmla="*/ 12700 h 222"/>
                <a:gd name="T40" fmla="*/ 201613 w 135"/>
                <a:gd name="T41" fmla="*/ 25400 h 222"/>
                <a:gd name="T42" fmla="*/ 214313 w 135"/>
                <a:gd name="T43" fmla="*/ 25400 h 222"/>
                <a:gd name="T44" fmla="*/ 214313 w 135"/>
                <a:gd name="T45" fmla="*/ 38100 h 222"/>
                <a:gd name="T46" fmla="*/ 201613 w 135"/>
                <a:gd name="T47" fmla="*/ 38100 h 222"/>
                <a:gd name="T48" fmla="*/ 201613 w 135"/>
                <a:gd name="T49" fmla="*/ 50800 h 222"/>
                <a:gd name="T50" fmla="*/ 201613 w 135"/>
                <a:gd name="T51" fmla="*/ 50800 h 222"/>
                <a:gd name="T52" fmla="*/ 201613 w 135"/>
                <a:gd name="T53" fmla="*/ 63500 h 222"/>
                <a:gd name="T54" fmla="*/ 201613 w 135"/>
                <a:gd name="T55" fmla="*/ 74613 h 222"/>
                <a:gd name="T56" fmla="*/ 201613 w 135"/>
                <a:gd name="T57" fmla="*/ 100012 h 222"/>
                <a:gd name="T58" fmla="*/ 201613 w 135"/>
                <a:gd name="T59" fmla="*/ 125413 h 222"/>
                <a:gd name="T60" fmla="*/ 201613 w 135"/>
                <a:gd name="T61" fmla="*/ 150813 h 222"/>
                <a:gd name="T62" fmla="*/ 201613 w 135"/>
                <a:gd name="T63" fmla="*/ 176213 h 222"/>
                <a:gd name="T64" fmla="*/ 201613 w 135"/>
                <a:gd name="T65" fmla="*/ 201612 h 222"/>
                <a:gd name="T66" fmla="*/ 201613 w 135"/>
                <a:gd name="T67" fmla="*/ 227013 h 222"/>
                <a:gd name="T68" fmla="*/ 201613 w 135"/>
                <a:gd name="T69" fmla="*/ 252413 h 222"/>
                <a:gd name="T70" fmla="*/ 201613 w 135"/>
                <a:gd name="T71" fmla="*/ 277813 h 222"/>
                <a:gd name="T72" fmla="*/ 188913 w 135"/>
                <a:gd name="T73" fmla="*/ 290513 h 222"/>
                <a:gd name="T74" fmla="*/ 188913 w 135"/>
                <a:gd name="T75" fmla="*/ 301625 h 222"/>
                <a:gd name="T76" fmla="*/ 188913 w 135"/>
                <a:gd name="T77" fmla="*/ 314325 h 222"/>
                <a:gd name="T78" fmla="*/ 188913 w 135"/>
                <a:gd name="T79" fmla="*/ 327025 h 222"/>
                <a:gd name="T80" fmla="*/ 188913 w 135"/>
                <a:gd name="T81" fmla="*/ 339725 h 222"/>
                <a:gd name="T82" fmla="*/ 176213 w 135"/>
                <a:gd name="T83" fmla="*/ 339725 h 222"/>
                <a:gd name="T84" fmla="*/ 176213 w 135"/>
                <a:gd name="T85" fmla="*/ 352425 h 222"/>
                <a:gd name="T86" fmla="*/ 176213 w 135"/>
                <a:gd name="T87" fmla="*/ 339725 h 222"/>
                <a:gd name="T88" fmla="*/ 163513 w 135"/>
                <a:gd name="T89" fmla="*/ 339725 h 222"/>
                <a:gd name="T90" fmla="*/ 163513 w 135"/>
                <a:gd name="T91" fmla="*/ 327025 h 222"/>
                <a:gd name="T92" fmla="*/ 163513 w 135"/>
                <a:gd name="T93" fmla="*/ 314325 h 222"/>
                <a:gd name="T94" fmla="*/ 163513 w 135"/>
                <a:gd name="T95" fmla="*/ 290513 h 222"/>
                <a:gd name="T96" fmla="*/ 163513 w 135"/>
                <a:gd name="T97" fmla="*/ 252413 h 222"/>
                <a:gd name="T98" fmla="*/ 163513 w 135"/>
                <a:gd name="T99" fmla="*/ 227013 h 222"/>
                <a:gd name="T100" fmla="*/ 163513 w 135"/>
                <a:gd name="T101" fmla="*/ 188912 h 222"/>
                <a:gd name="T102" fmla="*/ 163513 w 135"/>
                <a:gd name="T103" fmla="*/ 163513 h 222"/>
                <a:gd name="T104" fmla="*/ 163513 w 135"/>
                <a:gd name="T105" fmla="*/ 125413 h 222"/>
                <a:gd name="T106" fmla="*/ 163513 w 135"/>
                <a:gd name="T107" fmla="*/ 100012 h 222"/>
                <a:gd name="T108" fmla="*/ 163513 w 135"/>
                <a:gd name="T109" fmla="*/ 74613 h 222"/>
                <a:gd name="T110" fmla="*/ 163513 w 135"/>
                <a:gd name="T111" fmla="*/ 50800 h 222"/>
                <a:gd name="T112" fmla="*/ 163513 w 135"/>
                <a:gd name="T113" fmla="*/ 50800 h 222"/>
                <a:gd name="T114" fmla="*/ 150813 w 135"/>
                <a:gd name="T115" fmla="*/ 38100 h 222"/>
                <a:gd name="T116" fmla="*/ 138113 w 135"/>
                <a:gd name="T117" fmla="*/ 38100 h 222"/>
                <a:gd name="T118" fmla="*/ 138113 w 135"/>
                <a:gd name="T119" fmla="*/ 38100 h 22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5"/>
                <a:gd name="T181" fmla="*/ 0 h 222"/>
                <a:gd name="T182" fmla="*/ 135 w 135"/>
                <a:gd name="T183" fmla="*/ 222 h 22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5" h="222">
                  <a:moveTo>
                    <a:pt x="87" y="24"/>
                  </a:moveTo>
                  <a:lnTo>
                    <a:pt x="79" y="24"/>
                  </a:lnTo>
                  <a:lnTo>
                    <a:pt x="71" y="24"/>
                  </a:lnTo>
                  <a:lnTo>
                    <a:pt x="64" y="24"/>
                  </a:lnTo>
                  <a:lnTo>
                    <a:pt x="48" y="32"/>
                  </a:lnTo>
                  <a:lnTo>
                    <a:pt x="24" y="32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16" y="16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71" y="8"/>
                  </a:lnTo>
                  <a:lnTo>
                    <a:pt x="79" y="8"/>
                  </a:lnTo>
                  <a:lnTo>
                    <a:pt x="87" y="8"/>
                  </a:lnTo>
                  <a:lnTo>
                    <a:pt x="95" y="0"/>
                  </a:lnTo>
                  <a:lnTo>
                    <a:pt x="103" y="0"/>
                  </a:lnTo>
                  <a:lnTo>
                    <a:pt x="119" y="8"/>
                  </a:lnTo>
                  <a:lnTo>
                    <a:pt x="127" y="16"/>
                  </a:lnTo>
                  <a:lnTo>
                    <a:pt x="135" y="16"/>
                  </a:lnTo>
                  <a:lnTo>
                    <a:pt x="135" y="24"/>
                  </a:lnTo>
                  <a:lnTo>
                    <a:pt x="127" y="24"/>
                  </a:lnTo>
                  <a:lnTo>
                    <a:pt x="127" y="32"/>
                  </a:lnTo>
                  <a:lnTo>
                    <a:pt x="127" y="40"/>
                  </a:lnTo>
                  <a:lnTo>
                    <a:pt x="127" y="47"/>
                  </a:lnTo>
                  <a:lnTo>
                    <a:pt x="127" y="63"/>
                  </a:lnTo>
                  <a:lnTo>
                    <a:pt x="127" y="79"/>
                  </a:lnTo>
                  <a:lnTo>
                    <a:pt x="127" y="95"/>
                  </a:lnTo>
                  <a:lnTo>
                    <a:pt x="127" y="111"/>
                  </a:lnTo>
                  <a:lnTo>
                    <a:pt x="127" y="127"/>
                  </a:lnTo>
                  <a:lnTo>
                    <a:pt x="127" y="143"/>
                  </a:lnTo>
                  <a:lnTo>
                    <a:pt x="127" y="159"/>
                  </a:lnTo>
                  <a:lnTo>
                    <a:pt x="127" y="175"/>
                  </a:lnTo>
                  <a:lnTo>
                    <a:pt x="119" y="183"/>
                  </a:lnTo>
                  <a:lnTo>
                    <a:pt x="119" y="190"/>
                  </a:lnTo>
                  <a:lnTo>
                    <a:pt x="119" y="198"/>
                  </a:lnTo>
                  <a:lnTo>
                    <a:pt x="119" y="206"/>
                  </a:lnTo>
                  <a:lnTo>
                    <a:pt x="119" y="214"/>
                  </a:lnTo>
                  <a:lnTo>
                    <a:pt x="111" y="214"/>
                  </a:lnTo>
                  <a:lnTo>
                    <a:pt x="111" y="222"/>
                  </a:lnTo>
                  <a:lnTo>
                    <a:pt x="111" y="214"/>
                  </a:lnTo>
                  <a:lnTo>
                    <a:pt x="103" y="214"/>
                  </a:lnTo>
                  <a:lnTo>
                    <a:pt x="103" y="206"/>
                  </a:lnTo>
                  <a:lnTo>
                    <a:pt x="103" y="198"/>
                  </a:lnTo>
                  <a:lnTo>
                    <a:pt x="103" y="183"/>
                  </a:lnTo>
                  <a:lnTo>
                    <a:pt x="103" y="159"/>
                  </a:lnTo>
                  <a:lnTo>
                    <a:pt x="103" y="143"/>
                  </a:lnTo>
                  <a:lnTo>
                    <a:pt x="103" y="119"/>
                  </a:lnTo>
                  <a:lnTo>
                    <a:pt x="103" y="103"/>
                  </a:lnTo>
                  <a:lnTo>
                    <a:pt x="103" y="79"/>
                  </a:lnTo>
                  <a:lnTo>
                    <a:pt x="103" y="63"/>
                  </a:lnTo>
                  <a:lnTo>
                    <a:pt x="103" y="47"/>
                  </a:lnTo>
                  <a:lnTo>
                    <a:pt x="103" y="32"/>
                  </a:lnTo>
                  <a:lnTo>
                    <a:pt x="95" y="24"/>
                  </a:lnTo>
                  <a:lnTo>
                    <a:pt x="87" y="2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8" name="Freeform 98"/>
            <p:cNvSpPr>
              <a:spLocks/>
            </p:cNvSpPr>
            <p:nvPr/>
          </p:nvSpPr>
          <p:spPr bwMode="auto">
            <a:xfrm>
              <a:off x="5290143" y="1725613"/>
              <a:ext cx="125413" cy="38100"/>
            </a:xfrm>
            <a:custGeom>
              <a:avLst/>
              <a:gdLst>
                <a:gd name="T0" fmla="*/ 0 w 79"/>
                <a:gd name="T1" fmla="*/ 25400 h 24"/>
                <a:gd name="T2" fmla="*/ 38100 w 79"/>
                <a:gd name="T3" fmla="*/ 12700 h 24"/>
                <a:gd name="T4" fmla="*/ 63500 w 79"/>
                <a:gd name="T5" fmla="*/ 12700 h 24"/>
                <a:gd name="T6" fmla="*/ 88900 w 79"/>
                <a:gd name="T7" fmla="*/ 0 h 24"/>
                <a:gd name="T8" fmla="*/ 88900 w 79"/>
                <a:gd name="T9" fmla="*/ 0 h 24"/>
                <a:gd name="T10" fmla="*/ 101600 w 79"/>
                <a:gd name="T11" fmla="*/ 0 h 24"/>
                <a:gd name="T12" fmla="*/ 112713 w 79"/>
                <a:gd name="T13" fmla="*/ 0 h 24"/>
                <a:gd name="T14" fmla="*/ 125413 w 79"/>
                <a:gd name="T15" fmla="*/ 12700 h 24"/>
                <a:gd name="T16" fmla="*/ 125413 w 79"/>
                <a:gd name="T17" fmla="*/ 12700 h 24"/>
                <a:gd name="T18" fmla="*/ 125413 w 79"/>
                <a:gd name="T19" fmla="*/ 25400 h 24"/>
                <a:gd name="T20" fmla="*/ 125413 w 79"/>
                <a:gd name="T21" fmla="*/ 25400 h 24"/>
                <a:gd name="T22" fmla="*/ 112713 w 79"/>
                <a:gd name="T23" fmla="*/ 25400 h 24"/>
                <a:gd name="T24" fmla="*/ 101600 w 79"/>
                <a:gd name="T25" fmla="*/ 25400 h 24"/>
                <a:gd name="T26" fmla="*/ 76200 w 79"/>
                <a:gd name="T27" fmla="*/ 38100 h 24"/>
                <a:gd name="T28" fmla="*/ 63500 w 79"/>
                <a:gd name="T29" fmla="*/ 38100 h 24"/>
                <a:gd name="T30" fmla="*/ 38100 w 79"/>
                <a:gd name="T31" fmla="*/ 38100 h 24"/>
                <a:gd name="T32" fmla="*/ 0 w 79"/>
                <a:gd name="T33" fmla="*/ 38100 h 24"/>
                <a:gd name="T34" fmla="*/ 0 w 79"/>
                <a:gd name="T35" fmla="*/ 25400 h 24"/>
                <a:gd name="T36" fmla="*/ 0 w 79"/>
                <a:gd name="T37" fmla="*/ 25400 h 2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9"/>
                <a:gd name="T58" fmla="*/ 0 h 24"/>
                <a:gd name="T59" fmla="*/ 79 w 79"/>
                <a:gd name="T60" fmla="*/ 24 h 2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9" h="24">
                  <a:moveTo>
                    <a:pt x="0" y="16"/>
                  </a:moveTo>
                  <a:lnTo>
                    <a:pt x="24" y="8"/>
                  </a:lnTo>
                  <a:lnTo>
                    <a:pt x="40" y="8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71" y="0"/>
                  </a:lnTo>
                  <a:lnTo>
                    <a:pt x="79" y="8"/>
                  </a:lnTo>
                  <a:lnTo>
                    <a:pt x="79" y="16"/>
                  </a:lnTo>
                  <a:lnTo>
                    <a:pt x="71" y="16"/>
                  </a:lnTo>
                  <a:lnTo>
                    <a:pt x="64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0" y="24"/>
                  </a:lnTo>
                  <a:lnTo>
                    <a:pt x="0" y="1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9" name="Freeform 99"/>
            <p:cNvSpPr>
              <a:spLocks/>
            </p:cNvSpPr>
            <p:nvPr/>
          </p:nvSpPr>
          <p:spPr bwMode="auto">
            <a:xfrm>
              <a:off x="5290143" y="1852613"/>
              <a:ext cx="176213" cy="36513"/>
            </a:xfrm>
            <a:custGeom>
              <a:avLst/>
              <a:gdLst>
                <a:gd name="T0" fmla="*/ 0 w 111"/>
                <a:gd name="T1" fmla="*/ 12700 h 23"/>
                <a:gd name="T2" fmla="*/ 38100 w 111"/>
                <a:gd name="T3" fmla="*/ 12700 h 23"/>
                <a:gd name="T4" fmla="*/ 76200 w 111"/>
                <a:gd name="T5" fmla="*/ 0 h 23"/>
                <a:gd name="T6" fmla="*/ 125413 w 111"/>
                <a:gd name="T7" fmla="*/ 0 h 23"/>
                <a:gd name="T8" fmla="*/ 176213 w 111"/>
                <a:gd name="T9" fmla="*/ 0 h 23"/>
                <a:gd name="T10" fmla="*/ 176213 w 111"/>
                <a:gd name="T11" fmla="*/ 25400 h 23"/>
                <a:gd name="T12" fmla="*/ 125413 w 111"/>
                <a:gd name="T13" fmla="*/ 25400 h 23"/>
                <a:gd name="T14" fmla="*/ 88900 w 111"/>
                <a:gd name="T15" fmla="*/ 25400 h 23"/>
                <a:gd name="T16" fmla="*/ 76200 w 111"/>
                <a:gd name="T17" fmla="*/ 25400 h 23"/>
                <a:gd name="T18" fmla="*/ 50800 w 111"/>
                <a:gd name="T19" fmla="*/ 36513 h 23"/>
                <a:gd name="T20" fmla="*/ 25400 w 111"/>
                <a:gd name="T21" fmla="*/ 36513 h 23"/>
                <a:gd name="T22" fmla="*/ 0 w 111"/>
                <a:gd name="T23" fmla="*/ 36513 h 23"/>
                <a:gd name="T24" fmla="*/ 0 w 111"/>
                <a:gd name="T25" fmla="*/ 12700 h 23"/>
                <a:gd name="T26" fmla="*/ 0 w 111"/>
                <a:gd name="T27" fmla="*/ 12700 h 2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1"/>
                <a:gd name="T43" fmla="*/ 0 h 23"/>
                <a:gd name="T44" fmla="*/ 111 w 111"/>
                <a:gd name="T45" fmla="*/ 23 h 2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1" h="23">
                  <a:moveTo>
                    <a:pt x="0" y="8"/>
                  </a:moveTo>
                  <a:lnTo>
                    <a:pt x="24" y="8"/>
                  </a:lnTo>
                  <a:lnTo>
                    <a:pt x="48" y="0"/>
                  </a:lnTo>
                  <a:lnTo>
                    <a:pt x="79" y="0"/>
                  </a:lnTo>
                  <a:lnTo>
                    <a:pt x="111" y="0"/>
                  </a:lnTo>
                  <a:lnTo>
                    <a:pt x="111" y="16"/>
                  </a:lnTo>
                  <a:lnTo>
                    <a:pt x="79" y="16"/>
                  </a:lnTo>
                  <a:lnTo>
                    <a:pt x="56" y="16"/>
                  </a:lnTo>
                  <a:lnTo>
                    <a:pt x="48" y="16"/>
                  </a:lnTo>
                  <a:lnTo>
                    <a:pt x="32" y="23"/>
                  </a:lnTo>
                  <a:lnTo>
                    <a:pt x="16" y="23"/>
                  </a:lnTo>
                  <a:lnTo>
                    <a:pt x="0" y="23"/>
                  </a:lnTo>
                  <a:lnTo>
                    <a:pt x="0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09" name="组合 128"/>
          <p:cNvGrpSpPr>
            <a:grpSpLocks/>
          </p:cNvGrpSpPr>
          <p:nvPr/>
        </p:nvGrpSpPr>
        <p:grpSpPr bwMode="auto">
          <a:xfrm>
            <a:off x="7543800" y="4516438"/>
            <a:ext cx="342900" cy="360362"/>
            <a:chOff x="3675063" y="1643063"/>
            <a:chExt cx="444500" cy="444500"/>
          </a:xfrm>
        </p:grpSpPr>
        <p:sp>
          <p:nvSpPr>
            <p:cNvPr id="67627" name="Freeform 106"/>
            <p:cNvSpPr>
              <a:spLocks/>
            </p:cNvSpPr>
            <p:nvPr/>
          </p:nvSpPr>
          <p:spPr bwMode="auto">
            <a:xfrm>
              <a:off x="3675063" y="1655763"/>
              <a:ext cx="177800" cy="241300"/>
            </a:xfrm>
            <a:custGeom>
              <a:avLst/>
              <a:gdLst>
                <a:gd name="T0" fmla="*/ 25400 w 112"/>
                <a:gd name="T1" fmla="*/ 203200 h 152"/>
                <a:gd name="T2" fmla="*/ 50800 w 112"/>
                <a:gd name="T3" fmla="*/ 165100 h 152"/>
                <a:gd name="T4" fmla="*/ 76200 w 112"/>
                <a:gd name="T5" fmla="*/ 127000 h 152"/>
                <a:gd name="T6" fmla="*/ 101600 w 112"/>
                <a:gd name="T7" fmla="*/ 88900 h 152"/>
                <a:gd name="T8" fmla="*/ 127000 w 112"/>
                <a:gd name="T9" fmla="*/ 50800 h 152"/>
                <a:gd name="T10" fmla="*/ 127000 w 112"/>
                <a:gd name="T11" fmla="*/ 38100 h 152"/>
                <a:gd name="T12" fmla="*/ 127000 w 112"/>
                <a:gd name="T13" fmla="*/ 25400 h 152"/>
                <a:gd name="T14" fmla="*/ 127000 w 112"/>
                <a:gd name="T15" fmla="*/ 12700 h 152"/>
                <a:gd name="T16" fmla="*/ 127000 w 112"/>
                <a:gd name="T17" fmla="*/ 0 h 152"/>
                <a:gd name="T18" fmla="*/ 127000 w 112"/>
                <a:gd name="T19" fmla="*/ 0 h 152"/>
                <a:gd name="T20" fmla="*/ 139700 w 112"/>
                <a:gd name="T21" fmla="*/ 0 h 152"/>
                <a:gd name="T22" fmla="*/ 152400 w 112"/>
                <a:gd name="T23" fmla="*/ 12700 h 152"/>
                <a:gd name="T24" fmla="*/ 165100 w 112"/>
                <a:gd name="T25" fmla="*/ 25400 h 152"/>
                <a:gd name="T26" fmla="*/ 177800 w 112"/>
                <a:gd name="T27" fmla="*/ 25400 h 152"/>
                <a:gd name="T28" fmla="*/ 165100 w 112"/>
                <a:gd name="T29" fmla="*/ 38100 h 152"/>
                <a:gd name="T30" fmla="*/ 165100 w 112"/>
                <a:gd name="T31" fmla="*/ 38100 h 152"/>
                <a:gd name="T32" fmla="*/ 165100 w 112"/>
                <a:gd name="T33" fmla="*/ 50800 h 152"/>
                <a:gd name="T34" fmla="*/ 152400 w 112"/>
                <a:gd name="T35" fmla="*/ 63500 h 152"/>
                <a:gd name="T36" fmla="*/ 127000 w 112"/>
                <a:gd name="T37" fmla="*/ 101600 h 152"/>
                <a:gd name="T38" fmla="*/ 101600 w 112"/>
                <a:gd name="T39" fmla="*/ 139700 h 152"/>
                <a:gd name="T40" fmla="*/ 76200 w 112"/>
                <a:gd name="T41" fmla="*/ 177800 h 152"/>
                <a:gd name="T42" fmla="*/ 38100 w 112"/>
                <a:gd name="T43" fmla="*/ 215900 h 152"/>
                <a:gd name="T44" fmla="*/ 12700 w 112"/>
                <a:gd name="T45" fmla="*/ 228600 h 152"/>
                <a:gd name="T46" fmla="*/ 0 w 112"/>
                <a:gd name="T47" fmla="*/ 228600 h 152"/>
                <a:gd name="T48" fmla="*/ 0 w 112"/>
                <a:gd name="T49" fmla="*/ 241300 h 152"/>
                <a:gd name="T50" fmla="*/ 0 w 112"/>
                <a:gd name="T51" fmla="*/ 241300 h 152"/>
                <a:gd name="T52" fmla="*/ 0 w 112"/>
                <a:gd name="T53" fmla="*/ 228600 h 152"/>
                <a:gd name="T54" fmla="*/ 0 w 112"/>
                <a:gd name="T55" fmla="*/ 228600 h 152"/>
                <a:gd name="T56" fmla="*/ 12700 w 112"/>
                <a:gd name="T57" fmla="*/ 215900 h 152"/>
                <a:gd name="T58" fmla="*/ 25400 w 112"/>
                <a:gd name="T59" fmla="*/ 203200 h 152"/>
                <a:gd name="T60" fmla="*/ 25400 w 112"/>
                <a:gd name="T61" fmla="*/ 203200 h 15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12"/>
                <a:gd name="T94" fmla="*/ 0 h 152"/>
                <a:gd name="T95" fmla="*/ 112 w 112"/>
                <a:gd name="T96" fmla="*/ 152 h 15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12" h="152">
                  <a:moveTo>
                    <a:pt x="16" y="128"/>
                  </a:moveTo>
                  <a:lnTo>
                    <a:pt x="32" y="104"/>
                  </a:lnTo>
                  <a:lnTo>
                    <a:pt x="48" y="80"/>
                  </a:lnTo>
                  <a:lnTo>
                    <a:pt x="64" y="56"/>
                  </a:lnTo>
                  <a:lnTo>
                    <a:pt x="80" y="32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80" y="8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96" y="8"/>
                  </a:lnTo>
                  <a:lnTo>
                    <a:pt x="104" y="16"/>
                  </a:lnTo>
                  <a:lnTo>
                    <a:pt x="112" y="16"/>
                  </a:lnTo>
                  <a:lnTo>
                    <a:pt x="104" y="24"/>
                  </a:lnTo>
                  <a:lnTo>
                    <a:pt x="104" y="32"/>
                  </a:lnTo>
                  <a:lnTo>
                    <a:pt x="96" y="40"/>
                  </a:lnTo>
                  <a:lnTo>
                    <a:pt x="80" y="64"/>
                  </a:lnTo>
                  <a:lnTo>
                    <a:pt x="64" y="88"/>
                  </a:lnTo>
                  <a:lnTo>
                    <a:pt x="48" y="112"/>
                  </a:lnTo>
                  <a:lnTo>
                    <a:pt x="24" y="136"/>
                  </a:lnTo>
                  <a:lnTo>
                    <a:pt x="8" y="144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2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8" name="Freeform 107"/>
            <p:cNvSpPr>
              <a:spLocks/>
            </p:cNvSpPr>
            <p:nvPr/>
          </p:nvSpPr>
          <p:spPr bwMode="auto">
            <a:xfrm>
              <a:off x="3763963" y="1770063"/>
              <a:ext cx="38100" cy="292100"/>
            </a:xfrm>
            <a:custGeom>
              <a:avLst/>
              <a:gdLst>
                <a:gd name="T0" fmla="*/ 0 w 24"/>
                <a:gd name="T1" fmla="*/ 254000 h 184"/>
                <a:gd name="T2" fmla="*/ 0 w 24"/>
                <a:gd name="T3" fmla="*/ 241300 h 184"/>
                <a:gd name="T4" fmla="*/ 12700 w 24"/>
                <a:gd name="T5" fmla="*/ 228600 h 184"/>
                <a:gd name="T6" fmla="*/ 12700 w 24"/>
                <a:gd name="T7" fmla="*/ 215900 h 184"/>
                <a:gd name="T8" fmla="*/ 12700 w 24"/>
                <a:gd name="T9" fmla="*/ 203200 h 184"/>
                <a:gd name="T10" fmla="*/ 12700 w 24"/>
                <a:gd name="T11" fmla="*/ 177800 h 184"/>
                <a:gd name="T12" fmla="*/ 12700 w 24"/>
                <a:gd name="T13" fmla="*/ 152400 h 184"/>
                <a:gd name="T14" fmla="*/ 12700 w 24"/>
                <a:gd name="T15" fmla="*/ 127000 h 184"/>
                <a:gd name="T16" fmla="*/ 12700 w 24"/>
                <a:gd name="T17" fmla="*/ 101600 h 184"/>
                <a:gd name="T18" fmla="*/ 12700 w 24"/>
                <a:gd name="T19" fmla="*/ 76200 h 184"/>
                <a:gd name="T20" fmla="*/ 12700 w 24"/>
                <a:gd name="T21" fmla="*/ 63500 h 184"/>
                <a:gd name="T22" fmla="*/ 12700 w 24"/>
                <a:gd name="T23" fmla="*/ 63500 h 184"/>
                <a:gd name="T24" fmla="*/ 12700 w 24"/>
                <a:gd name="T25" fmla="*/ 38100 h 184"/>
                <a:gd name="T26" fmla="*/ 12700 w 24"/>
                <a:gd name="T27" fmla="*/ 25400 h 184"/>
                <a:gd name="T28" fmla="*/ 12700 w 24"/>
                <a:gd name="T29" fmla="*/ 0 h 184"/>
                <a:gd name="T30" fmla="*/ 25400 w 24"/>
                <a:gd name="T31" fmla="*/ 12700 h 184"/>
                <a:gd name="T32" fmla="*/ 25400 w 24"/>
                <a:gd name="T33" fmla="*/ 12700 h 184"/>
                <a:gd name="T34" fmla="*/ 38100 w 24"/>
                <a:gd name="T35" fmla="*/ 38100 h 184"/>
                <a:gd name="T36" fmla="*/ 38100 w 24"/>
                <a:gd name="T37" fmla="*/ 38100 h 184"/>
                <a:gd name="T38" fmla="*/ 38100 w 24"/>
                <a:gd name="T39" fmla="*/ 50800 h 184"/>
                <a:gd name="T40" fmla="*/ 38100 w 24"/>
                <a:gd name="T41" fmla="*/ 63500 h 184"/>
                <a:gd name="T42" fmla="*/ 38100 w 24"/>
                <a:gd name="T43" fmla="*/ 76200 h 184"/>
                <a:gd name="T44" fmla="*/ 38100 w 24"/>
                <a:gd name="T45" fmla="*/ 114300 h 184"/>
                <a:gd name="T46" fmla="*/ 38100 w 24"/>
                <a:gd name="T47" fmla="*/ 152400 h 184"/>
                <a:gd name="T48" fmla="*/ 38100 w 24"/>
                <a:gd name="T49" fmla="*/ 203200 h 184"/>
                <a:gd name="T50" fmla="*/ 38100 w 24"/>
                <a:gd name="T51" fmla="*/ 228600 h 184"/>
                <a:gd name="T52" fmla="*/ 25400 w 24"/>
                <a:gd name="T53" fmla="*/ 254000 h 184"/>
                <a:gd name="T54" fmla="*/ 25400 w 24"/>
                <a:gd name="T55" fmla="*/ 279400 h 184"/>
                <a:gd name="T56" fmla="*/ 25400 w 24"/>
                <a:gd name="T57" fmla="*/ 279400 h 184"/>
                <a:gd name="T58" fmla="*/ 25400 w 24"/>
                <a:gd name="T59" fmla="*/ 292100 h 184"/>
                <a:gd name="T60" fmla="*/ 25400 w 24"/>
                <a:gd name="T61" fmla="*/ 292100 h 184"/>
                <a:gd name="T62" fmla="*/ 12700 w 24"/>
                <a:gd name="T63" fmla="*/ 292100 h 184"/>
                <a:gd name="T64" fmla="*/ 12700 w 24"/>
                <a:gd name="T65" fmla="*/ 279400 h 184"/>
                <a:gd name="T66" fmla="*/ 0 w 24"/>
                <a:gd name="T67" fmla="*/ 266700 h 184"/>
                <a:gd name="T68" fmla="*/ 0 w 24"/>
                <a:gd name="T69" fmla="*/ 254000 h 184"/>
                <a:gd name="T70" fmla="*/ 0 w 24"/>
                <a:gd name="T71" fmla="*/ 254000 h 1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"/>
                <a:gd name="T109" fmla="*/ 0 h 184"/>
                <a:gd name="T110" fmla="*/ 24 w 24"/>
                <a:gd name="T111" fmla="*/ 184 h 1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" h="184">
                  <a:moveTo>
                    <a:pt x="0" y="160"/>
                  </a:moveTo>
                  <a:lnTo>
                    <a:pt x="0" y="152"/>
                  </a:lnTo>
                  <a:lnTo>
                    <a:pt x="8" y="144"/>
                  </a:lnTo>
                  <a:lnTo>
                    <a:pt x="8" y="136"/>
                  </a:lnTo>
                  <a:lnTo>
                    <a:pt x="8" y="128"/>
                  </a:lnTo>
                  <a:lnTo>
                    <a:pt x="8" y="112"/>
                  </a:lnTo>
                  <a:lnTo>
                    <a:pt x="8" y="96"/>
                  </a:lnTo>
                  <a:lnTo>
                    <a:pt x="8" y="80"/>
                  </a:lnTo>
                  <a:lnTo>
                    <a:pt x="8" y="64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8" y="24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24" y="72"/>
                  </a:lnTo>
                  <a:lnTo>
                    <a:pt x="24" y="96"/>
                  </a:lnTo>
                  <a:lnTo>
                    <a:pt x="24" y="128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0" y="168"/>
                  </a:lnTo>
                  <a:lnTo>
                    <a:pt x="0" y="160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9" name="Freeform 108"/>
            <p:cNvSpPr>
              <a:spLocks/>
            </p:cNvSpPr>
            <p:nvPr/>
          </p:nvSpPr>
          <p:spPr bwMode="auto">
            <a:xfrm>
              <a:off x="3852863" y="1643063"/>
              <a:ext cx="139700" cy="215900"/>
            </a:xfrm>
            <a:custGeom>
              <a:avLst/>
              <a:gdLst>
                <a:gd name="T0" fmla="*/ 0 w 88"/>
                <a:gd name="T1" fmla="*/ 215900 h 136"/>
                <a:gd name="T2" fmla="*/ 0 w 88"/>
                <a:gd name="T3" fmla="*/ 215900 h 136"/>
                <a:gd name="T4" fmla="*/ 12700 w 88"/>
                <a:gd name="T5" fmla="*/ 203200 h 136"/>
                <a:gd name="T6" fmla="*/ 12700 w 88"/>
                <a:gd name="T7" fmla="*/ 190500 h 136"/>
                <a:gd name="T8" fmla="*/ 25400 w 88"/>
                <a:gd name="T9" fmla="*/ 177800 h 136"/>
                <a:gd name="T10" fmla="*/ 50800 w 88"/>
                <a:gd name="T11" fmla="*/ 139700 h 136"/>
                <a:gd name="T12" fmla="*/ 63500 w 88"/>
                <a:gd name="T13" fmla="*/ 101600 h 136"/>
                <a:gd name="T14" fmla="*/ 88900 w 88"/>
                <a:gd name="T15" fmla="*/ 63500 h 136"/>
                <a:gd name="T16" fmla="*/ 88900 w 88"/>
                <a:gd name="T17" fmla="*/ 38100 h 136"/>
                <a:gd name="T18" fmla="*/ 88900 w 88"/>
                <a:gd name="T19" fmla="*/ 12700 h 136"/>
                <a:gd name="T20" fmla="*/ 88900 w 88"/>
                <a:gd name="T21" fmla="*/ 0 h 136"/>
                <a:gd name="T22" fmla="*/ 88900 w 88"/>
                <a:gd name="T23" fmla="*/ 0 h 136"/>
                <a:gd name="T24" fmla="*/ 88900 w 88"/>
                <a:gd name="T25" fmla="*/ 0 h 136"/>
                <a:gd name="T26" fmla="*/ 101600 w 88"/>
                <a:gd name="T27" fmla="*/ 0 h 136"/>
                <a:gd name="T28" fmla="*/ 114300 w 88"/>
                <a:gd name="T29" fmla="*/ 0 h 136"/>
                <a:gd name="T30" fmla="*/ 127000 w 88"/>
                <a:gd name="T31" fmla="*/ 12700 h 136"/>
                <a:gd name="T32" fmla="*/ 139700 w 88"/>
                <a:gd name="T33" fmla="*/ 25400 h 136"/>
                <a:gd name="T34" fmla="*/ 139700 w 88"/>
                <a:gd name="T35" fmla="*/ 25400 h 136"/>
                <a:gd name="T36" fmla="*/ 127000 w 88"/>
                <a:gd name="T37" fmla="*/ 38100 h 136"/>
                <a:gd name="T38" fmla="*/ 114300 w 88"/>
                <a:gd name="T39" fmla="*/ 63500 h 136"/>
                <a:gd name="T40" fmla="*/ 114300 w 88"/>
                <a:gd name="T41" fmla="*/ 88900 h 136"/>
                <a:gd name="T42" fmla="*/ 88900 w 88"/>
                <a:gd name="T43" fmla="*/ 114300 h 136"/>
                <a:gd name="T44" fmla="*/ 76200 w 88"/>
                <a:gd name="T45" fmla="*/ 139700 h 136"/>
                <a:gd name="T46" fmla="*/ 50800 w 88"/>
                <a:gd name="T47" fmla="*/ 177800 h 136"/>
                <a:gd name="T48" fmla="*/ 25400 w 88"/>
                <a:gd name="T49" fmla="*/ 203200 h 136"/>
                <a:gd name="T50" fmla="*/ 12700 w 88"/>
                <a:gd name="T51" fmla="*/ 215900 h 136"/>
                <a:gd name="T52" fmla="*/ 12700 w 88"/>
                <a:gd name="T53" fmla="*/ 215900 h 136"/>
                <a:gd name="T54" fmla="*/ 0 w 88"/>
                <a:gd name="T55" fmla="*/ 215900 h 136"/>
                <a:gd name="T56" fmla="*/ 0 w 88"/>
                <a:gd name="T57" fmla="*/ 215900 h 1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36"/>
                <a:gd name="T89" fmla="*/ 88 w 88"/>
                <a:gd name="T90" fmla="*/ 136 h 1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36">
                  <a:moveTo>
                    <a:pt x="0" y="136"/>
                  </a:moveTo>
                  <a:lnTo>
                    <a:pt x="0" y="136"/>
                  </a:lnTo>
                  <a:lnTo>
                    <a:pt x="8" y="128"/>
                  </a:lnTo>
                  <a:lnTo>
                    <a:pt x="8" y="120"/>
                  </a:lnTo>
                  <a:lnTo>
                    <a:pt x="16" y="112"/>
                  </a:lnTo>
                  <a:lnTo>
                    <a:pt x="32" y="88"/>
                  </a:lnTo>
                  <a:lnTo>
                    <a:pt x="40" y="64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0" y="8"/>
                  </a:lnTo>
                  <a:lnTo>
                    <a:pt x="88" y="16"/>
                  </a:lnTo>
                  <a:lnTo>
                    <a:pt x="80" y="24"/>
                  </a:lnTo>
                  <a:lnTo>
                    <a:pt x="72" y="40"/>
                  </a:lnTo>
                  <a:lnTo>
                    <a:pt x="72" y="56"/>
                  </a:lnTo>
                  <a:lnTo>
                    <a:pt x="56" y="72"/>
                  </a:lnTo>
                  <a:lnTo>
                    <a:pt x="48" y="88"/>
                  </a:lnTo>
                  <a:lnTo>
                    <a:pt x="32" y="112"/>
                  </a:lnTo>
                  <a:lnTo>
                    <a:pt x="16" y="128"/>
                  </a:lnTo>
                  <a:lnTo>
                    <a:pt x="8" y="136"/>
                  </a:lnTo>
                  <a:lnTo>
                    <a:pt x="0" y="13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0" name="Freeform 109"/>
            <p:cNvSpPr>
              <a:spLocks/>
            </p:cNvSpPr>
            <p:nvPr/>
          </p:nvSpPr>
          <p:spPr bwMode="auto">
            <a:xfrm>
              <a:off x="3903663" y="1757363"/>
              <a:ext cx="215900" cy="88900"/>
            </a:xfrm>
            <a:custGeom>
              <a:avLst/>
              <a:gdLst>
                <a:gd name="T0" fmla="*/ 165100 w 136"/>
                <a:gd name="T1" fmla="*/ 63500 h 56"/>
                <a:gd name="T2" fmla="*/ 152400 w 136"/>
                <a:gd name="T3" fmla="*/ 76200 h 56"/>
                <a:gd name="T4" fmla="*/ 139700 w 136"/>
                <a:gd name="T5" fmla="*/ 88900 h 56"/>
                <a:gd name="T6" fmla="*/ 139700 w 136"/>
                <a:gd name="T7" fmla="*/ 88900 h 56"/>
                <a:gd name="T8" fmla="*/ 139700 w 136"/>
                <a:gd name="T9" fmla="*/ 88900 h 56"/>
                <a:gd name="T10" fmla="*/ 127000 w 136"/>
                <a:gd name="T11" fmla="*/ 88900 h 56"/>
                <a:gd name="T12" fmla="*/ 127000 w 136"/>
                <a:gd name="T13" fmla="*/ 88900 h 56"/>
                <a:gd name="T14" fmla="*/ 139700 w 136"/>
                <a:gd name="T15" fmla="*/ 76200 h 56"/>
                <a:gd name="T16" fmla="*/ 139700 w 136"/>
                <a:gd name="T17" fmla="*/ 63500 h 56"/>
                <a:gd name="T18" fmla="*/ 139700 w 136"/>
                <a:gd name="T19" fmla="*/ 50800 h 56"/>
                <a:gd name="T20" fmla="*/ 139700 w 136"/>
                <a:gd name="T21" fmla="*/ 38100 h 56"/>
                <a:gd name="T22" fmla="*/ 152400 w 136"/>
                <a:gd name="T23" fmla="*/ 25400 h 56"/>
                <a:gd name="T24" fmla="*/ 152400 w 136"/>
                <a:gd name="T25" fmla="*/ 25400 h 56"/>
                <a:gd name="T26" fmla="*/ 139700 w 136"/>
                <a:gd name="T27" fmla="*/ 25400 h 56"/>
                <a:gd name="T28" fmla="*/ 139700 w 136"/>
                <a:gd name="T29" fmla="*/ 25400 h 56"/>
                <a:gd name="T30" fmla="*/ 114300 w 136"/>
                <a:gd name="T31" fmla="*/ 25400 h 56"/>
                <a:gd name="T32" fmla="*/ 101600 w 136"/>
                <a:gd name="T33" fmla="*/ 38100 h 56"/>
                <a:gd name="T34" fmla="*/ 50800 w 136"/>
                <a:gd name="T35" fmla="*/ 38100 h 56"/>
                <a:gd name="T36" fmla="*/ 0 w 136"/>
                <a:gd name="T37" fmla="*/ 38100 h 56"/>
                <a:gd name="T38" fmla="*/ 0 w 136"/>
                <a:gd name="T39" fmla="*/ 25400 h 56"/>
                <a:gd name="T40" fmla="*/ 38100 w 136"/>
                <a:gd name="T41" fmla="*/ 25400 h 56"/>
                <a:gd name="T42" fmla="*/ 88900 w 136"/>
                <a:gd name="T43" fmla="*/ 12700 h 56"/>
                <a:gd name="T44" fmla="*/ 114300 w 136"/>
                <a:gd name="T45" fmla="*/ 12700 h 56"/>
                <a:gd name="T46" fmla="*/ 127000 w 136"/>
                <a:gd name="T47" fmla="*/ 12700 h 56"/>
                <a:gd name="T48" fmla="*/ 139700 w 136"/>
                <a:gd name="T49" fmla="*/ 0 h 56"/>
                <a:gd name="T50" fmla="*/ 152400 w 136"/>
                <a:gd name="T51" fmla="*/ 0 h 56"/>
                <a:gd name="T52" fmla="*/ 152400 w 136"/>
                <a:gd name="T53" fmla="*/ 0 h 56"/>
                <a:gd name="T54" fmla="*/ 165100 w 136"/>
                <a:gd name="T55" fmla="*/ 0 h 56"/>
                <a:gd name="T56" fmla="*/ 177800 w 136"/>
                <a:gd name="T57" fmla="*/ 0 h 56"/>
                <a:gd name="T58" fmla="*/ 190500 w 136"/>
                <a:gd name="T59" fmla="*/ 12700 h 56"/>
                <a:gd name="T60" fmla="*/ 203200 w 136"/>
                <a:gd name="T61" fmla="*/ 12700 h 56"/>
                <a:gd name="T62" fmla="*/ 215900 w 136"/>
                <a:gd name="T63" fmla="*/ 12700 h 56"/>
                <a:gd name="T64" fmla="*/ 215900 w 136"/>
                <a:gd name="T65" fmla="*/ 25400 h 56"/>
                <a:gd name="T66" fmla="*/ 215900 w 136"/>
                <a:gd name="T67" fmla="*/ 38100 h 56"/>
                <a:gd name="T68" fmla="*/ 203200 w 136"/>
                <a:gd name="T69" fmla="*/ 38100 h 56"/>
                <a:gd name="T70" fmla="*/ 190500 w 136"/>
                <a:gd name="T71" fmla="*/ 38100 h 56"/>
                <a:gd name="T72" fmla="*/ 177800 w 136"/>
                <a:gd name="T73" fmla="*/ 50800 h 56"/>
                <a:gd name="T74" fmla="*/ 165100 w 136"/>
                <a:gd name="T75" fmla="*/ 50800 h 56"/>
                <a:gd name="T76" fmla="*/ 165100 w 136"/>
                <a:gd name="T77" fmla="*/ 63500 h 56"/>
                <a:gd name="T78" fmla="*/ 165100 w 136"/>
                <a:gd name="T79" fmla="*/ 63500 h 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6"/>
                <a:gd name="T121" fmla="*/ 0 h 56"/>
                <a:gd name="T122" fmla="*/ 136 w 136"/>
                <a:gd name="T123" fmla="*/ 56 h 5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6" h="56">
                  <a:moveTo>
                    <a:pt x="104" y="40"/>
                  </a:moveTo>
                  <a:lnTo>
                    <a:pt x="96" y="48"/>
                  </a:lnTo>
                  <a:lnTo>
                    <a:pt x="88" y="56"/>
                  </a:lnTo>
                  <a:lnTo>
                    <a:pt x="80" y="56"/>
                  </a:lnTo>
                  <a:lnTo>
                    <a:pt x="88" y="48"/>
                  </a:lnTo>
                  <a:lnTo>
                    <a:pt x="88" y="40"/>
                  </a:lnTo>
                  <a:lnTo>
                    <a:pt x="88" y="32"/>
                  </a:lnTo>
                  <a:lnTo>
                    <a:pt x="88" y="24"/>
                  </a:lnTo>
                  <a:lnTo>
                    <a:pt x="96" y="16"/>
                  </a:lnTo>
                  <a:lnTo>
                    <a:pt x="88" y="16"/>
                  </a:lnTo>
                  <a:lnTo>
                    <a:pt x="72" y="16"/>
                  </a:lnTo>
                  <a:lnTo>
                    <a:pt x="64" y="24"/>
                  </a:lnTo>
                  <a:lnTo>
                    <a:pt x="32" y="24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24" y="16"/>
                  </a:lnTo>
                  <a:lnTo>
                    <a:pt x="56" y="8"/>
                  </a:lnTo>
                  <a:lnTo>
                    <a:pt x="72" y="8"/>
                  </a:lnTo>
                  <a:lnTo>
                    <a:pt x="80" y="8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4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128" y="8"/>
                  </a:lnTo>
                  <a:lnTo>
                    <a:pt x="136" y="8"/>
                  </a:lnTo>
                  <a:lnTo>
                    <a:pt x="136" y="16"/>
                  </a:lnTo>
                  <a:lnTo>
                    <a:pt x="136" y="24"/>
                  </a:lnTo>
                  <a:lnTo>
                    <a:pt x="128" y="24"/>
                  </a:lnTo>
                  <a:lnTo>
                    <a:pt x="120" y="24"/>
                  </a:lnTo>
                  <a:lnTo>
                    <a:pt x="112" y="32"/>
                  </a:lnTo>
                  <a:lnTo>
                    <a:pt x="104" y="32"/>
                  </a:lnTo>
                  <a:lnTo>
                    <a:pt x="104" y="4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1" name="Freeform 110"/>
            <p:cNvSpPr>
              <a:spLocks/>
            </p:cNvSpPr>
            <p:nvPr/>
          </p:nvSpPr>
          <p:spPr bwMode="auto">
            <a:xfrm>
              <a:off x="3903663" y="1833563"/>
              <a:ext cx="88900" cy="254000"/>
            </a:xfrm>
            <a:custGeom>
              <a:avLst/>
              <a:gdLst>
                <a:gd name="T0" fmla="*/ 50800 w 56"/>
                <a:gd name="T1" fmla="*/ 190500 h 160"/>
                <a:gd name="T2" fmla="*/ 50800 w 56"/>
                <a:gd name="T3" fmla="*/ 190500 h 160"/>
                <a:gd name="T4" fmla="*/ 50800 w 56"/>
                <a:gd name="T5" fmla="*/ 177800 h 160"/>
                <a:gd name="T6" fmla="*/ 63500 w 56"/>
                <a:gd name="T7" fmla="*/ 152400 h 160"/>
                <a:gd name="T8" fmla="*/ 63500 w 56"/>
                <a:gd name="T9" fmla="*/ 127000 h 160"/>
                <a:gd name="T10" fmla="*/ 50800 w 56"/>
                <a:gd name="T11" fmla="*/ 101600 h 160"/>
                <a:gd name="T12" fmla="*/ 50800 w 56"/>
                <a:gd name="T13" fmla="*/ 76200 h 160"/>
                <a:gd name="T14" fmla="*/ 50800 w 56"/>
                <a:gd name="T15" fmla="*/ 63500 h 160"/>
                <a:gd name="T16" fmla="*/ 50800 w 56"/>
                <a:gd name="T17" fmla="*/ 50800 h 160"/>
                <a:gd name="T18" fmla="*/ 50800 w 56"/>
                <a:gd name="T19" fmla="*/ 25400 h 160"/>
                <a:gd name="T20" fmla="*/ 38100 w 56"/>
                <a:gd name="T21" fmla="*/ 12700 h 160"/>
                <a:gd name="T22" fmla="*/ 38100 w 56"/>
                <a:gd name="T23" fmla="*/ 12700 h 160"/>
                <a:gd name="T24" fmla="*/ 38100 w 56"/>
                <a:gd name="T25" fmla="*/ 0 h 160"/>
                <a:gd name="T26" fmla="*/ 50800 w 56"/>
                <a:gd name="T27" fmla="*/ 0 h 160"/>
                <a:gd name="T28" fmla="*/ 63500 w 56"/>
                <a:gd name="T29" fmla="*/ 0 h 160"/>
                <a:gd name="T30" fmla="*/ 76200 w 56"/>
                <a:gd name="T31" fmla="*/ 12700 h 160"/>
                <a:gd name="T32" fmla="*/ 76200 w 56"/>
                <a:gd name="T33" fmla="*/ 12700 h 160"/>
                <a:gd name="T34" fmla="*/ 88900 w 56"/>
                <a:gd name="T35" fmla="*/ 25400 h 160"/>
                <a:gd name="T36" fmla="*/ 88900 w 56"/>
                <a:gd name="T37" fmla="*/ 25400 h 160"/>
                <a:gd name="T38" fmla="*/ 76200 w 56"/>
                <a:gd name="T39" fmla="*/ 38100 h 160"/>
                <a:gd name="T40" fmla="*/ 76200 w 56"/>
                <a:gd name="T41" fmla="*/ 63500 h 160"/>
                <a:gd name="T42" fmla="*/ 76200 w 56"/>
                <a:gd name="T43" fmla="*/ 76200 h 160"/>
                <a:gd name="T44" fmla="*/ 76200 w 56"/>
                <a:gd name="T45" fmla="*/ 88900 h 160"/>
                <a:gd name="T46" fmla="*/ 88900 w 56"/>
                <a:gd name="T47" fmla="*/ 114300 h 160"/>
                <a:gd name="T48" fmla="*/ 88900 w 56"/>
                <a:gd name="T49" fmla="*/ 139700 h 160"/>
                <a:gd name="T50" fmla="*/ 88900 w 56"/>
                <a:gd name="T51" fmla="*/ 165100 h 160"/>
                <a:gd name="T52" fmla="*/ 88900 w 56"/>
                <a:gd name="T53" fmla="*/ 190500 h 160"/>
                <a:gd name="T54" fmla="*/ 88900 w 56"/>
                <a:gd name="T55" fmla="*/ 203200 h 160"/>
                <a:gd name="T56" fmla="*/ 76200 w 56"/>
                <a:gd name="T57" fmla="*/ 215900 h 160"/>
                <a:gd name="T58" fmla="*/ 76200 w 56"/>
                <a:gd name="T59" fmla="*/ 241300 h 160"/>
                <a:gd name="T60" fmla="*/ 63500 w 56"/>
                <a:gd name="T61" fmla="*/ 254000 h 160"/>
                <a:gd name="T62" fmla="*/ 50800 w 56"/>
                <a:gd name="T63" fmla="*/ 254000 h 160"/>
                <a:gd name="T64" fmla="*/ 50800 w 56"/>
                <a:gd name="T65" fmla="*/ 254000 h 160"/>
                <a:gd name="T66" fmla="*/ 50800 w 56"/>
                <a:gd name="T67" fmla="*/ 254000 h 160"/>
                <a:gd name="T68" fmla="*/ 38100 w 56"/>
                <a:gd name="T69" fmla="*/ 241300 h 160"/>
                <a:gd name="T70" fmla="*/ 38100 w 56"/>
                <a:gd name="T71" fmla="*/ 228600 h 160"/>
                <a:gd name="T72" fmla="*/ 12700 w 56"/>
                <a:gd name="T73" fmla="*/ 203200 h 160"/>
                <a:gd name="T74" fmla="*/ 0 w 56"/>
                <a:gd name="T75" fmla="*/ 190500 h 160"/>
                <a:gd name="T76" fmla="*/ 0 w 56"/>
                <a:gd name="T77" fmla="*/ 190500 h 160"/>
                <a:gd name="T78" fmla="*/ 0 w 56"/>
                <a:gd name="T79" fmla="*/ 190500 h 160"/>
                <a:gd name="T80" fmla="*/ 0 w 56"/>
                <a:gd name="T81" fmla="*/ 190500 h 160"/>
                <a:gd name="T82" fmla="*/ 12700 w 56"/>
                <a:gd name="T83" fmla="*/ 190500 h 160"/>
                <a:gd name="T84" fmla="*/ 25400 w 56"/>
                <a:gd name="T85" fmla="*/ 190500 h 160"/>
                <a:gd name="T86" fmla="*/ 38100 w 56"/>
                <a:gd name="T87" fmla="*/ 190500 h 160"/>
                <a:gd name="T88" fmla="*/ 50800 w 56"/>
                <a:gd name="T89" fmla="*/ 190500 h 160"/>
                <a:gd name="T90" fmla="*/ 50800 w 56"/>
                <a:gd name="T91" fmla="*/ 190500 h 160"/>
                <a:gd name="T92" fmla="*/ 50800 w 56"/>
                <a:gd name="T93" fmla="*/ 190500 h 16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6"/>
                <a:gd name="T142" fmla="*/ 0 h 160"/>
                <a:gd name="T143" fmla="*/ 56 w 56"/>
                <a:gd name="T144" fmla="*/ 160 h 16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6" h="160">
                  <a:moveTo>
                    <a:pt x="32" y="120"/>
                  </a:moveTo>
                  <a:lnTo>
                    <a:pt x="32" y="120"/>
                  </a:lnTo>
                  <a:lnTo>
                    <a:pt x="32" y="112"/>
                  </a:lnTo>
                  <a:lnTo>
                    <a:pt x="40" y="96"/>
                  </a:lnTo>
                  <a:lnTo>
                    <a:pt x="40" y="80"/>
                  </a:lnTo>
                  <a:lnTo>
                    <a:pt x="32" y="64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8" y="8"/>
                  </a:lnTo>
                  <a:lnTo>
                    <a:pt x="56" y="16"/>
                  </a:lnTo>
                  <a:lnTo>
                    <a:pt x="48" y="24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56" y="72"/>
                  </a:lnTo>
                  <a:lnTo>
                    <a:pt x="56" y="88"/>
                  </a:lnTo>
                  <a:lnTo>
                    <a:pt x="56" y="104"/>
                  </a:lnTo>
                  <a:lnTo>
                    <a:pt x="56" y="120"/>
                  </a:lnTo>
                  <a:lnTo>
                    <a:pt x="56" y="128"/>
                  </a:lnTo>
                  <a:lnTo>
                    <a:pt x="48" y="136"/>
                  </a:lnTo>
                  <a:lnTo>
                    <a:pt x="48" y="152"/>
                  </a:lnTo>
                  <a:lnTo>
                    <a:pt x="40" y="160"/>
                  </a:lnTo>
                  <a:lnTo>
                    <a:pt x="32" y="160"/>
                  </a:lnTo>
                  <a:lnTo>
                    <a:pt x="24" y="152"/>
                  </a:lnTo>
                  <a:lnTo>
                    <a:pt x="24" y="144"/>
                  </a:lnTo>
                  <a:lnTo>
                    <a:pt x="8" y="128"/>
                  </a:lnTo>
                  <a:lnTo>
                    <a:pt x="0" y="120"/>
                  </a:lnTo>
                  <a:lnTo>
                    <a:pt x="8" y="120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32" y="12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2" name="Freeform 111"/>
            <p:cNvSpPr>
              <a:spLocks/>
            </p:cNvSpPr>
            <p:nvPr/>
          </p:nvSpPr>
          <p:spPr bwMode="auto">
            <a:xfrm>
              <a:off x="3827463" y="1897063"/>
              <a:ext cx="50800" cy="114300"/>
            </a:xfrm>
            <a:custGeom>
              <a:avLst/>
              <a:gdLst>
                <a:gd name="T0" fmla="*/ 25400 w 32"/>
                <a:gd name="T1" fmla="*/ 114300 h 72"/>
                <a:gd name="T2" fmla="*/ 12700 w 32"/>
                <a:gd name="T3" fmla="*/ 101600 h 72"/>
                <a:gd name="T4" fmla="*/ 12700 w 32"/>
                <a:gd name="T5" fmla="*/ 101600 h 72"/>
                <a:gd name="T6" fmla="*/ 0 w 32"/>
                <a:gd name="T7" fmla="*/ 88900 h 72"/>
                <a:gd name="T8" fmla="*/ 0 w 32"/>
                <a:gd name="T9" fmla="*/ 88900 h 72"/>
                <a:gd name="T10" fmla="*/ 0 w 32"/>
                <a:gd name="T11" fmla="*/ 76200 h 72"/>
                <a:gd name="T12" fmla="*/ 12700 w 32"/>
                <a:gd name="T13" fmla="*/ 63500 h 72"/>
                <a:gd name="T14" fmla="*/ 25400 w 32"/>
                <a:gd name="T15" fmla="*/ 50800 h 72"/>
                <a:gd name="T16" fmla="*/ 25400 w 32"/>
                <a:gd name="T17" fmla="*/ 38100 h 72"/>
                <a:gd name="T18" fmla="*/ 38100 w 32"/>
                <a:gd name="T19" fmla="*/ 25400 h 72"/>
                <a:gd name="T20" fmla="*/ 38100 w 32"/>
                <a:gd name="T21" fmla="*/ 12700 h 72"/>
                <a:gd name="T22" fmla="*/ 38100 w 32"/>
                <a:gd name="T23" fmla="*/ 12700 h 72"/>
                <a:gd name="T24" fmla="*/ 38100 w 32"/>
                <a:gd name="T25" fmla="*/ 0 h 72"/>
                <a:gd name="T26" fmla="*/ 38100 w 32"/>
                <a:gd name="T27" fmla="*/ 12700 h 72"/>
                <a:gd name="T28" fmla="*/ 50800 w 32"/>
                <a:gd name="T29" fmla="*/ 12700 h 72"/>
                <a:gd name="T30" fmla="*/ 50800 w 32"/>
                <a:gd name="T31" fmla="*/ 25400 h 72"/>
                <a:gd name="T32" fmla="*/ 50800 w 32"/>
                <a:gd name="T33" fmla="*/ 50800 h 72"/>
                <a:gd name="T34" fmla="*/ 50800 w 32"/>
                <a:gd name="T35" fmla="*/ 63500 h 72"/>
                <a:gd name="T36" fmla="*/ 38100 w 32"/>
                <a:gd name="T37" fmla="*/ 88900 h 72"/>
                <a:gd name="T38" fmla="*/ 38100 w 32"/>
                <a:gd name="T39" fmla="*/ 101600 h 72"/>
                <a:gd name="T40" fmla="*/ 25400 w 32"/>
                <a:gd name="T41" fmla="*/ 114300 h 72"/>
                <a:gd name="T42" fmla="*/ 25400 w 32"/>
                <a:gd name="T43" fmla="*/ 114300 h 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2"/>
                <a:gd name="T67" fmla="*/ 0 h 72"/>
                <a:gd name="T68" fmla="*/ 32 w 32"/>
                <a:gd name="T69" fmla="*/ 72 h 7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2" h="72">
                  <a:moveTo>
                    <a:pt x="16" y="72"/>
                  </a:moveTo>
                  <a:lnTo>
                    <a:pt x="8" y="64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8" y="40"/>
                  </a:lnTo>
                  <a:lnTo>
                    <a:pt x="16" y="32"/>
                  </a:lnTo>
                  <a:lnTo>
                    <a:pt x="16" y="24"/>
                  </a:lnTo>
                  <a:lnTo>
                    <a:pt x="24" y="16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32" y="8"/>
                  </a:lnTo>
                  <a:lnTo>
                    <a:pt x="32" y="16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56"/>
                  </a:lnTo>
                  <a:lnTo>
                    <a:pt x="24" y="64"/>
                  </a:lnTo>
                  <a:lnTo>
                    <a:pt x="16" y="7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33" name="Freeform 112"/>
            <p:cNvSpPr>
              <a:spLocks/>
            </p:cNvSpPr>
            <p:nvPr/>
          </p:nvSpPr>
          <p:spPr bwMode="auto">
            <a:xfrm>
              <a:off x="4030663" y="1909763"/>
              <a:ext cx="88900" cy="88900"/>
            </a:xfrm>
            <a:custGeom>
              <a:avLst/>
              <a:gdLst>
                <a:gd name="T0" fmla="*/ 0 w 56"/>
                <a:gd name="T1" fmla="*/ 0 h 56"/>
                <a:gd name="T2" fmla="*/ 0 w 56"/>
                <a:gd name="T3" fmla="*/ 0 h 56"/>
                <a:gd name="T4" fmla="*/ 12700 w 56"/>
                <a:gd name="T5" fmla="*/ 0 h 56"/>
                <a:gd name="T6" fmla="*/ 25400 w 56"/>
                <a:gd name="T7" fmla="*/ 0 h 56"/>
                <a:gd name="T8" fmla="*/ 50800 w 56"/>
                <a:gd name="T9" fmla="*/ 12700 h 56"/>
                <a:gd name="T10" fmla="*/ 76200 w 56"/>
                <a:gd name="T11" fmla="*/ 25400 h 56"/>
                <a:gd name="T12" fmla="*/ 88900 w 56"/>
                <a:gd name="T13" fmla="*/ 38100 h 56"/>
                <a:gd name="T14" fmla="*/ 88900 w 56"/>
                <a:gd name="T15" fmla="*/ 50800 h 56"/>
                <a:gd name="T16" fmla="*/ 88900 w 56"/>
                <a:gd name="T17" fmla="*/ 63500 h 56"/>
                <a:gd name="T18" fmla="*/ 88900 w 56"/>
                <a:gd name="T19" fmla="*/ 76200 h 56"/>
                <a:gd name="T20" fmla="*/ 88900 w 56"/>
                <a:gd name="T21" fmla="*/ 88900 h 56"/>
                <a:gd name="T22" fmla="*/ 88900 w 56"/>
                <a:gd name="T23" fmla="*/ 88900 h 56"/>
                <a:gd name="T24" fmla="*/ 76200 w 56"/>
                <a:gd name="T25" fmla="*/ 88900 h 56"/>
                <a:gd name="T26" fmla="*/ 76200 w 56"/>
                <a:gd name="T27" fmla="*/ 88900 h 56"/>
                <a:gd name="T28" fmla="*/ 76200 w 56"/>
                <a:gd name="T29" fmla="*/ 88900 h 56"/>
                <a:gd name="T30" fmla="*/ 63500 w 56"/>
                <a:gd name="T31" fmla="*/ 76200 h 56"/>
                <a:gd name="T32" fmla="*/ 50800 w 56"/>
                <a:gd name="T33" fmla="*/ 63500 h 56"/>
                <a:gd name="T34" fmla="*/ 25400 w 56"/>
                <a:gd name="T35" fmla="*/ 38100 h 56"/>
                <a:gd name="T36" fmla="*/ 12700 w 56"/>
                <a:gd name="T37" fmla="*/ 25400 h 56"/>
                <a:gd name="T38" fmla="*/ 0 w 56"/>
                <a:gd name="T39" fmla="*/ 12700 h 56"/>
                <a:gd name="T40" fmla="*/ 0 w 56"/>
                <a:gd name="T41" fmla="*/ 0 h 56"/>
                <a:gd name="T42" fmla="*/ 0 w 56"/>
                <a:gd name="T43" fmla="*/ 0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56"/>
                <a:gd name="T68" fmla="*/ 56 w 56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56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32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56" y="48"/>
                  </a:lnTo>
                  <a:lnTo>
                    <a:pt x="56" y="56"/>
                  </a:lnTo>
                  <a:lnTo>
                    <a:pt x="48" y="56"/>
                  </a:lnTo>
                  <a:lnTo>
                    <a:pt x="40" y="48"/>
                  </a:lnTo>
                  <a:lnTo>
                    <a:pt x="32" y="40"/>
                  </a:lnTo>
                  <a:lnTo>
                    <a:pt x="16" y="24"/>
                  </a:lnTo>
                  <a:lnTo>
                    <a:pt x="8" y="16"/>
                  </a:lnTo>
                  <a:lnTo>
                    <a:pt x="0" y="8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10" name="组合 127"/>
          <p:cNvGrpSpPr>
            <a:grpSpLocks noChangeAspect="1"/>
          </p:cNvGrpSpPr>
          <p:nvPr/>
        </p:nvGrpSpPr>
        <p:grpSpPr bwMode="auto">
          <a:xfrm>
            <a:off x="1319213" y="4705350"/>
            <a:ext cx="188912" cy="431800"/>
            <a:chOff x="3827463" y="1808163"/>
            <a:chExt cx="177800" cy="406400"/>
          </a:xfrm>
        </p:grpSpPr>
        <p:sp>
          <p:nvSpPr>
            <p:cNvPr id="67625" name="Freeform 106"/>
            <p:cNvSpPr>
              <a:spLocks/>
            </p:cNvSpPr>
            <p:nvPr/>
          </p:nvSpPr>
          <p:spPr bwMode="auto">
            <a:xfrm>
              <a:off x="3827463" y="1808163"/>
              <a:ext cx="177800" cy="241300"/>
            </a:xfrm>
            <a:custGeom>
              <a:avLst/>
              <a:gdLst>
                <a:gd name="T0" fmla="*/ 25400 w 112"/>
                <a:gd name="T1" fmla="*/ 203200 h 152"/>
                <a:gd name="T2" fmla="*/ 50800 w 112"/>
                <a:gd name="T3" fmla="*/ 165100 h 152"/>
                <a:gd name="T4" fmla="*/ 76200 w 112"/>
                <a:gd name="T5" fmla="*/ 127000 h 152"/>
                <a:gd name="T6" fmla="*/ 101600 w 112"/>
                <a:gd name="T7" fmla="*/ 88900 h 152"/>
                <a:gd name="T8" fmla="*/ 127000 w 112"/>
                <a:gd name="T9" fmla="*/ 50800 h 152"/>
                <a:gd name="T10" fmla="*/ 127000 w 112"/>
                <a:gd name="T11" fmla="*/ 38100 h 152"/>
                <a:gd name="T12" fmla="*/ 127000 w 112"/>
                <a:gd name="T13" fmla="*/ 25400 h 152"/>
                <a:gd name="T14" fmla="*/ 127000 w 112"/>
                <a:gd name="T15" fmla="*/ 12700 h 152"/>
                <a:gd name="T16" fmla="*/ 127000 w 112"/>
                <a:gd name="T17" fmla="*/ 0 h 152"/>
                <a:gd name="T18" fmla="*/ 127000 w 112"/>
                <a:gd name="T19" fmla="*/ 0 h 152"/>
                <a:gd name="T20" fmla="*/ 139700 w 112"/>
                <a:gd name="T21" fmla="*/ 0 h 152"/>
                <a:gd name="T22" fmla="*/ 152400 w 112"/>
                <a:gd name="T23" fmla="*/ 12700 h 152"/>
                <a:gd name="T24" fmla="*/ 165100 w 112"/>
                <a:gd name="T25" fmla="*/ 25400 h 152"/>
                <a:gd name="T26" fmla="*/ 177800 w 112"/>
                <a:gd name="T27" fmla="*/ 25400 h 152"/>
                <a:gd name="T28" fmla="*/ 165100 w 112"/>
                <a:gd name="T29" fmla="*/ 38100 h 152"/>
                <a:gd name="T30" fmla="*/ 165100 w 112"/>
                <a:gd name="T31" fmla="*/ 38100 h 152"/>
                <a:gd name="T32" fmla="*/ 165100 w 112"/>
                <a:gd name="T33" fmla="*/ 50800 h 152"/>
                <a:gd name="T34" fmla="*/ 152400 w 112"/>
                <a:gd name="T35" fmla="*/ 63500 h 152"/>
                <a:gd name="T36" fmla="*/ 127000 w 112"/>
                <a:gd name="T37" fmla="*/ 101600 h 152"/>
                <a:gd name="T38" fmla="*/ 101600 w 112"/>
                <a:gd name="T39" fmla="*/ 139700 h 152"/>
                <a:gd name="T40" fmla="*/ 76200 w 112"/>
                <a:gd name="T41" fmla="*/ 177800 h 152"/>
                <a:gd name="T42" fmla="*/ 38100 w 112"/>
                <a:gd name="T43" fmla="*/ 215900 h 152"/>
                <a:gd name="T44" fmla="*/ 12700 w 112"/>
                <a:gd name="T45" fmla="*/ 228600 h 152"/>
                <a:gd name="T46" fmla="*/ 0 w 112"/>
                <a:gd name="T47" fmla="*/ 228600 h 152"/>
                <a:gd name="T48" fmla="*/ 0 w 112"/>
                <a:gd name="T49" fmla="*/ 241300 h 152"/>
                <a:gd name="T50" fmla="*/ 0 w 112"/>
                <a:gd name="T51" fmla="*/ 241300 h 152"/>
                <a:gd name="T52" fmla="*/ 0 w 112"/>
                <a:gd name="T53" fmla="*/ 228600 h 152"/>
                <a:gd name="T54" fmla="*/ 0 w 112"/>
                <a:gd name="T55" fmla="*/ 228600 h 152"/>
                <a:gd name="T56" fmla="*/ 12700 w 112"/>
                <a:gd name="T57" fmla="*/ 215900 h 152"/>
                <a:gd name="T58" fmla="*/ 25400 w 112"/>
                <a:gd name="T59" fmla="*/ 203200 h 152"/>
                <a:gd name="T60" fmla="*/ 25400 w 112"/>
                <a:gd name="T61" fmla="*/ 203200 h 15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12"/>
                <a:gd name="T94" fmla="*/ 0 h 152"/>
                <a:gd name="T95" fmla="*/ 112 w 112"/>
                <a:gd name="T96" fmla="*/ 152 h 15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12" h="152">
                  <a:moveTo>
                    <a:pt x="16" y="128"/>
                  </a:moveTo>
                  <a:lnTo>
                    <a:pt x="32" y="104"/>
                  </a:lnTo>
                  <a:lnTo>
                    <a:pt x="48" y="80"/>
                  </a:lnTo>
                  <a:lnTo>
                    <a:pt x="64" y="56"/>
                  </a:lnTo>
                  <a:lnTo>
                    <a:pt x="80" y="32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80" y="8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96" y="8"/>
                  </a:lnTo>
                  <a:lnTo>
                    <a:pt x="104" y="16"/>
                  </a:lnTo>
                  <a:lnTo>
                    <a:pt x="112" y="16"/>
                  </a:lnTo>
                  <a:lnTo>
                    <a:pt x="104" y="24"/>
                  </a:lnTo>
                  <a:lnTo>
                    <a:pt x="104" y="32"/>
                  </a:lnTo>
                  <a:lnTo>
                    <a:pt x="96" y="40"/>
                  </a:lnTo>
                  <a:lnTo>
                    <a:pt x="80" y="64"/>
                  </a:lnTo>
                  <a:lnTo>
                    <a:pt x="64" y="88"/>
                  </a:lnTo>
                  <a:lnTo>
                    <a:pt x="48" y="112"/>
                  </a:lnTo>
                  <a:lnTo>
                    <a:pt x="24" y="136"/>
                  </a:lnTo>
                  <a:lnTo>
                    <a:pt x="8" y="144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2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6" name="Freeform 107"/>
            <p:cNvSpPr>
              <a:spLocks/>
            </p:cNvSpPr>
            <p:nvPr/>
          </p:nvSpPr>
          <p:spPr bwMode="auto">
            <a:xfrm>
              <a:off x="3916363" y="1922463"/>
              <a:ext cx="38100" cy="292100"/>
            </a:xfrm>
            <a:custGeom>
              <a:avLst/>
              <a:gdLst>
                <a:gd name="T0" fmla="*/ 0 w 24"/>
                <a:gd name="T1" fmla="*/ 254000 h 184"/>
                <a:gd name="T2" fmla="*/ 0 w 24"/>
                <a:gd name="T3" fmla="*/ 241300 h 184"/>
                <a:gd name="T4" fmla="*/ 12700 w 24"/>
                <a:gd name="T5" fmla="*/ 228600 h 184"/>
                <a:gd name="T6" fmla="*/ 12700 w 24"/>
                <a:gd name="T7" fmla="*/ 215900 h 184"/>
                <a:gd name="T8" fmla="*/ 12700 w 24"/>
                <a:gd name="T9" fmla="*/ 203200 h 184"/>
                <a:gd name="T10" fmla="*/ 12700 w 24"/>
                <a:gd name="T11" fmla="*/ 177800 h 184"/>
                <a:gd name="T12" fmla="*/ 12700 w 24"/>
                <a:gd name="T13" fmla="*/ 152400 h 184"/>
                <a:gd name="T14" fmla="*/ 12700 w 24"/>
                <a:gd name="T15" fmla="*/ 127000 h 184"/>
                <a:gd name="T16" fmla="*/ 12700 w 24"/>
                <a:gd name="T17" fmla="*/ 101600 h 184"/>
                <a:gd name="T18" fmla="*/ 12700 w 24"/>
                <a:gd name="T19" fmla="*/ 76200 h 184"/>
                <a:gd name="T20" fmla="*/ 12700 w 24"/>
                <a:gd name="T21" fmla="*/ 63500 h 184"/>
                <a:gd name="T22" fmla="*/ 12700 w 24"/>
                <a:gd name="T23" fmla="*/ 63500 h 184"/>
                <a:gd name="T24" fmla="*/ 12700 w 24"/>
                <a:gd name="T25" fmla="*/ 38100 h 184"/>
                <a:gd name="T26" fmla="*/ 12700 w 24"/>
                <a:gd name="T27" fmla="*/ 25400 h 184"/>
                <a:gd name="T28" fmla="*/ 12700 w 24"/>
                <a:gd name="T29" fmla="*/ 0 h 184"/>
                <a:gd name="T30" fmla="*/ 25400 w 24"/>
                <a:gd name="T31" fmla="*/ 12700 h 184"/>
                <a:gd name="T32" fmla="*/ 25400 w 24"/>
                <a:gd name="T33" fmla="*/ 12700 h 184"/>
                <a:gd name="T34" fmla="*/ 38100 w 24"/>
                <a:gd name="T35" fmla="*/ 38100 h 184"/>
                <a:gd name="T36" fmla="*/ 38100 w 24"/>
                <a:gd name="T37" fmla="*/ 38100 h 184"/>
                <a:gd name="T38" fmla="*/ 38100 w 24"/>
                <a:gd name="T39" fmla="*/ 50800 h 184"/>
                <a:gd name="T40" fmla="*/ 38100 w 24"/>
                <a:gd name="T41" fmla="*/ 63500 h 184"/>
                <a:gd name="T42" fmla="*/ 38100 w 24"/>
                <a:gd name="T43" fmla="*/ 76200 h 184"/>
                <a:gd name="T44" fmla="*/ 38100 w 24"/>
                <a:gd name="T45" fmla="*/ 114300 h 184"/>
                <a:gd name="T46" fmla="*/ 38100 w 24"/>
                <a:gd name="T47" fmla="*/ 152400 h 184"/>
                <a:gd name="T48" fmla="*/ 38100 w 24"/>
                <a:gd name="T49" fmla="*/ 203200 h 184"/>
                <a:gd name="T50" fmla="*/ 38100 w 24"/>
                <a:gd name="T51" fmla="*/ 228600 h 184"/>
                <a:gd name="T52" fmla="*/ 25400 w 24"/>
                <a:gd name="T53" fmla="*/ 254000 h 184"/>
                <a:gd name="T54" fmla="*/ 25400 w 24"/>
                <a:gd name="T55" fmla="*/ 279400 h 184"/>
                <a:gd name="T56" fmla="*/ 25400 w 24"/>
                <a:gd name="T57" fmla="*/ 279400 h 184"/>
                <a:gd name="T58" fmla="*/ 25400 w 24"/>
                <a:gd name="T59" fmla="*/ 292100 h 184"/>
                <a:gd name="T60" fmla="*/ 25400 w 24"/>
                <a:gd name="T61" fmla="*/ 292100 h 184"/>
                <a:gd name="T62" fmla="*/ 12700 w 24"/>
                <a:gd name="T63" fmla="*/ 292100 h 184"/>
                <a:gd name="T64" fmla="*/ 12700 w 24"/>
                <a:gd name="T65" fmla="*/ 279400 h 184"/>
                <a:gd name="T66" fmla="*/ 0 w 24"/>
                <a:gd name="T67" fmla="*/ 266700 h 184"/>
                <a:gd name="T68" fmla="*/ 0 w 24"/>
                <a:gd name="T69" fmla="*/ 254000 h 184"/>
                <a:gd name="T70" fmla="*/ 0 w 24"/>
                <a:gd name="T71" fmla="*/ 254000 h 1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"/>
                <a:gd name="T109" fmla="*/ 0 h 184"/>
                <a:gd name="T110" fmla="*/ 24 w 24"/>
                <a:gd name="T111" fmla="*/ 184 h 1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" h="184">
                  <a:moveTo>
                    <a:pt x="0" y="160"/>
                  </a:moveTo>
                  <a:lnTo>
                    <a:pt x="0" y="152"/>
                  </a:lnTo>
                  <a:lnTo>
                    <a:pt x="8" y="144"/>
                  </a:lnTo>
                  <a:lnTo>
                    <a:pt x="8" y="136"/>
                  </a:lnTo>
                  <a:lnTo>
                    <a:pt x="8" y="128"/>
                  </a:lnTo>
                  <a:lnTo>
                    <a:pt x="8" y="112"/>
                  </a:lnTo>
                  <a:lnTo>
                    <a:pt x="8" y="96"/>
                  </a:lnTo>
                  <a:lnTo>
                    <a:pt x="8" y="80"/>
                  </a:lnTo>
                  <a:lnTo>
                    <a:pt x="8" y="64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8" y="24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24" y="72"/>
                  </a:lnTo>
                  <a:lnTo>
                    <a:pt x="24" y="96"/>
                  </a:lnTo>
                  <a:lnTo>
                    <a:pt x="24" y="128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0" y="168"/>
                  </a:lnTo>
                  <a:lnTo>
                    <a:pt x="0" y="160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11" name="组合 139"/>
          <p:cNvGrpSpPr>
            <a:grpSpLocks noChangeAspect="1"/>
          </p:cNvGrpSpPr>
          <p:nvPr/>
        </p:nvGrpSpPr>
        <p:grpSpPr bwMode="auto">
          <a:xfrm>
            <a:off x="7561263" y="4986338"/>
            <a:ext cx="352425" cy="358775"/>
            <a:chOff x="4398963" y="1644650"/>
            <a:chExt cx="444500" cy="454026"/>
          </a:xfrm>
        </p:grpSpPr>
        <p:sp>
          <p:nvSpPr>
            <p:cNvPr id="67620" name="Freeform 119"/>
            <p:cNvSpPr>
              <a:spLocks/>
            </p:cNvSpPr>
            <p:nvPr/>
          </p:nvSpPr>
          <p:spPr bwMode="auto">
            <a:xfrm>
              <a:off x="4398963" y="1657350"/>
              <a:ext cx="139700" cy="265113"/>
            </a:xfrm>
            <a:custGeom>
              <a:avLst/>
              <a:gdLst>
                <a:gd name="T0" fmla="*/ 0 w 88"/>
                <a:gd name="T1" fmla="*/ 265113 h 167"/>
                <a:gd name="T2" fmla="*/ 0 w 88"/>
                <a:gd name="T3" fmla="*/ 265113 h 167"/>
                <a:gd name="T4" fmla="*/ 0 w 88"/>
                <a:gd name="T5" fmla="*/ 252413 h 167"/>
                <a:gd name="T6" fmla="*/ 12700 w 88"/>
                <a:gd name="T7" fmla="*/ 239713 h 167"/>
                <a:gd name="T8" fmla="*/ 25400 w 88"/>
                <a:gd name="T9" fmla="*/ 214313 h 167"/>
                <a:gd name="T10" fmla="*/ 50800 w 88"/>
                <a:gd name="T11" fmla="*/ 176213 h 167"/>
                <a:gd name="T12" fmla="*/ 76200 w 88"/>
                <a:gd name="T13" fmla="*/ 125413 h 167"/>
                <a:gd name="T14" fmla="*/ 88900 w 88"/>
                <a:gd name="T15" fmla="*/ 101600 h 167"/>
                <a:gd name="T16" fmla="*/ 101600 w 88"/>
                <a:gd name="T17" fmla="*/ 76200 h 167"/>
                <a:gd name="T18" fmla="*/ 101600 w 88"/>
                <a:gd name="T19" fmla="*/ 50800 h 167"/>
                <a:gd name="T20" fmla="*/ 101600 w 88"/>
                <a:gd name="T21" fmla="*/ 38100 h 167"/>
                <a:gd name="T22" fmla="*/ 114300 w 88"/>
                <a:gd name="T23" fmla="*/ 25400 h 167"/>
                <a:gd name="T24" fmla="*/ 101600 w 88"/>
                <a:gd name="T25" fmla="*/ 12700 h 167"/>
                <a:gd name="T26" fmla="*/ 101600 w 88"/>
                <a:gd name="T27" fmla="*/ 0 h 167"/>
                <a:gd name="T28" fmla="*/ 101600 w 88"/>
                <a:gd name="T29" fmla="*/ 0 h 167"/>
                <a:gd name="T30" fmla="*/ 114300 w 88"/>
                <a:gd name="T31" fmla="*/ 0 h 167"/>
                <a:gd name="T32" fmla="*/ 127000 w 88"/>
                <a:gd name="T33" fmla="*/ 12700 h 167"/>
                <a:gd name="T34" fmla="*/ 139700 w 88"/>
                <a:gd name="T35" fmla="*/ 12700 h 167"/>
                <a:gd name="T36" fmla="*/ 139700 w 88"/>
                <a:gd name="T37" fmla="*/ 25400 h 167"/>
                <a:gd name="T38" fmla="*/ 139700 w 88"/>
                <a:gd name="T39" fmla="*/ 38100 h 167"/>
                <a:gd name="T40" fmla="*/ 139700 w 88"/>
                <a:gd name="T41" fmla="*/ 50800 h 167"/>
                <a:gd name="T42" fmla="*/ 127000 w 88"/>
                <a:gd name="T43" fmla="*/ 76200 h 167"/>
                <a:gd name="T44" fmla="*/ 114300 w 88"/>
                <a:gd name="T45" fmla="*/ 101600 h 167"/>
                <a:gd name="T46" fmla="*/ 101600 w 88"/>
                <a:gd name="T47" fmla="*/ 138113 h 167"/>
                <a:gd name="T48" fmla="*/ 88900 w 88"/>
                <a:gd name="T49" fmla="*/ 163513 h 167"/>
                <a:gd name="T50" fmla="*/ 76200 w 88"/>
                <a:gd name="T51" fmla="*/ 176213 h 167"/>
                <a:gd name="T52" fmla="*/ 63500 w 88"/>
                <a:gd name="T53" fmla="*/ 201613 h 167"/>
                <a:gd name="T54" fmla="*/ 38100 w 88"/>
                <a:gd name="T55" fmla="*/ 227013 h 167"/>
                <a:gd name="T56" fmla="*/ 12700 w 88"/>
                <a:gd name="T57" fmla="*/ 239713 h 167"/>
                <a:gd name="T58" fmla="*/ 12700 w 88"/>
                <a:gd name="T59" fmla="*/ 252413 h 167"/>
                <a:gd name="T60" fmla="*/ 0 w 88"/>
                <a:gd name="T61" fmla="*/ 265113 h 167"/>
                <a:gd name="T62" fmla="*/ 0 w 88"/>
                <a:gd name="T63" fmla="*/ 265113 h 167"/>
                <a:gd name="T64" fmla="*/ 0 w 88"/>
                <a:gd name="T65" fmla="*/ 265113 h 167"/>
                <a:gd name="T66" fmla="*/ 0 w 88"/>
                <a:gd name="T67" fmla="*/ 265113 h 1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8"/>
                <a:gd name="T103" fmla="*/ 0 h 167"/>
                <a:gd name="T104" fmla="*/ 88 w 88"/>
                <a:gd name="T105" fmla="*/ 167 h 1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8" h="167">
                  <a:moveTo>
                    <a:pt x="0" y="167"/>
                  </a:moveTo>
                  <a:lnTo>
                    <a:pt x="0" y="167"/>
                  </a:lnTo>
                  <a:lnTo>
                    <a:pt x="0" y="159"/>
                  </a:lnTo>
                  <a:lnTo>
                    <a:pt x="8" y="151"/>
                  </a:lnTo>
                  <a:lnTo>
                    <a:pt x="16" y="135"/>
                  </a:lnTo>
                  <a:lnTo>
                    <a:pt x="32" y="111"/>
                  </a:lnTo>
                  <a:lnTo>
                    <a:pt x="48" y="79"/>
                  </a:lnTo>
                  <a:lnTo>
                    <a:pt x="56" y="64"/>
                  </a:lnTo>
                  <a:lnTo>
                    <a:pt x="64" y="48"/>
                  </a:lnTo>
                  <a:lnTo>
                    <a:pt x="64" y="32"/>
                  </a:lnTo>
                  <a:lnTo>
                    <a:pt x="64" y="24"/>
                  </a:lnTo>
                  <a:lnTo>
                    <a:pt x="72" y="16"/>
                  </a:lnTo>
                  <a:lnTo>
                    <a:pt x="64" y="8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0" y="8"/>
                  </a:lnTo>
                  <a:lnTo>
                    <a:pt x="88" y="8"/>
                  </a:lnTo>
                  <a:lnTo>
                    <a:pt x="88" y="16"/>
                  </a:lnTo>
                  <a:lnTo>
                    <a:pt x="88" y="24"/>
                  </a:lnTo>
                  <a:lnTo>
                    <a:pt x="88" y="32"/>
                  </a:lnTo>
                  <a:lnTo>
                    <a:pt x="80" y="48"/>
                  </a:lnTo>
                  <a:lnTo>
                    <a:pt x="72" y="64"/>
                  </a:lnTo>
                  <a:lnTo>
                    <a:pt x="64" y="87"/>
                  </a:lnTo>
                  <a:lnTo>
                    <a:pt x="56" y="103"/>
                  </a:lnTo>
                  <a:lnTo>
                    <a:pt x="48" y="111"/>
                  </a:lnTo>
                  <a:lnTo>
                    <a:pt x="40" y="127"/>
                  </a:lnTo>
                  <a:lnTo>
                    <a:pt x="24" y="143"/>
                  </a:lnTo>
                  <a:lnTo>
                    <a:pt x="8" y="151"/>
                  </a:lnTo>
                  <a:lnTo>
                    <a:pt x="8" y="159"/>
                  </a:lnTo>
                  <a:lnTo>
                    <a:pt x="0" y="167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1" name="Freeform 120"/>
            <p:cNvSpPr>
              <a:spLocks/>
            </p:cNvSpPr>
            <p:nvPr/>
          </p:nvSpPr>
          <p:spPr bwMode="auto">
            <a:xfrm>
              <a:off x="4475163" y="1795463"/>
              <a:ext cx="38100" cy="303213"/>
            </a:xfrm>
            <a:custGeom>
              <a:avLst/>
              <a:gdLst>
                <a:gd name="T0" fmla="*/ 0 w 24"/>
                <a:gd name="T1" fmla="*/ 252413 h 191"/>
                <a:gd name="T2" fmla="*/ 0 w 24"/>
                <a:gd name="T3" fmla="*/ 239713 h 191"/>
                <a:gd name="T4" fmla="*/ 0 w 24"/>
                <a:gd name="T5" fmla="*/ 239713 h 191"/>
                <a:gd name="T6" fmla="*/ 0 w 24"/>
                <a:gd name="T7" fmla="*/ 214313 h 191"/>
                <a:gd name="T8" fmla="*/ 0 w 24"/>
                <a:gd name="T9" fmla="*/ 201613 h 191"/>
                <a:gd name="T10" fmla="*/ 12700 w 24"/>
                <a:gd name="T11" fmla="*/ 190500 h 191"/>
                <a:gd name="T12" fmla="*/ 12700 w 24"/>
                <a:gd name="T13" fmla="*/ 177800 h 191"/>
                <a:gd name="T14" fmla="*/ 12700 w 24"/>
                <a:gd name="T15" fmla="*/ 152400 h 191"/>
                <a:gd name="T16" fmla="*/ 12700 w 24"/>
                <a:gd name="T17" fmla="*/ 127000 h 191"/>
                <a:gd name="T18" fmla="*/ 12700 w 24"/>
                <a:gd name="T19" fmla="*/ 101600 h 191"/>
                <a:gd name="T20" fmla="*/ 12700 w 24"/>
                <a:gd name="T21" fmla="*/ 76200 h 191"/>
                <a:gd name="T22" fmla="*/ 12700 w 24"/>
                <a:gd name="T23" fmla="*/ 38100 h 191"/>
                <a:gd name="T24" fmla="*/ 12700 w 24"/>
                <a:gd name="T25" fmla="*/ 0 h 191"/>
                <a:gd name="T26" fmla="*/ 25400 w 24"/>
                <a:gd name="T27" fmla="*/ 12700 h 191"/>
                <a:gd name="T28" fmla="*/ 25400 w 24"/>
                <a:gd name="T29" fmla="*/ 12700 h 191"/>
                <a:gd name="T30" fmla="*/ 25400 w 24"/>
                <a:gd name="T31" fmla="*/ 25400 h 191"/>
                <a:gd name="T32" fmla="*/ 25400 w 24"/>
                <a:gd name="T33" fmla="*/ 25400 h 191"/>
                <a:gd name="T34" fmla="*/ 25400 w 24"/>
                <a:gd name="T35" fmla="*/ 38100 h 191"/>
                <a:gd name="T36" fmla="*/ 25400 w 24"/>
                <a:gd name="T37" fmla="*/ 63500 h 191"/>
                <a:gd name="T38" fmla="*/ 38100 w 24"/>
                <a:gd name="T39" fmla="*/ 101600 h 191"/>
                <a:gd name="T40" fmla="*/ 38100 w 24"/>
                <a:gd name="T41" fmla="*/ 139700 h 191"/>
                <a:gd name="T42" fmla="*/ 25400 w 24"/>
                <a:gd name="T43" fmla="*/ 190500 h 191"/>
                <a:gd name="T44" fmla="*/ 25400 w 24"/>
                <a:gd name="T45" fmla="*/ 252413 h 191"/>
                <a:gd name="T46" fmla="*/ 25400 w 24"/>
                <a:gd name="T47" fmla="*/ 277813 h 191"/>
                <a:gd name="T48" fmla="*/ 25400 w 24"/>
                <a:gd name="T49" fmla="*/ 290513 h 191"/>
                <a:gd name="T50" fmla="*/ 25400 w 24"/>
                <a:gd name="T51" fmla="*/ 303213 h 191"/>
                <a:gd name="T52" fmla="*/ 25400 w 24"/>
                <a:gd name="T53" fmla="*/ 303213 h 191"/>
                <a:gd name="T54" fmla="*/ 12700 w 24"/>
                <a:gd name="T55" fmla="*/ 303213 h 191"/>
                <a:gd name="T56" fmla="*/ 12700 w 24"/>
                <a:gd name="T57" fmla="*/ 290513 h 191"/>
                <a:gd name="T58" fmla="*/ 12700 w 24"/>
                <a:gd name="T59" fmla="*/ 277813 h 191"/>
                <a:gd name="T60" fmla="*/ 0 w 24"/>
                <a:gd name="T61" fmla="*/ 265113 h 191"/>
                <a:gd name="T62" fmla="*/ 0 w 24"/>
                <a:gd name="T63" fmla="*/ 252413 h 191"/>
                <a:gd name="T64" fmla="*/ 0 w 24"/>
                <a:gd name="T65" fmla="*/ 252413 h 1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"/>
                <a:gd name="T100" fmla="*/ 0 h 191"/>
                <a:gd name="T101" fmla="*/ 24 w 24"/>
                <a:gd name="T102" fmla="*/ 191 h 19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" h="191">
                  <a:moveTo>
                    <a:pt x="0" y="159"/>
                  </a:moveTo>
                  <a:lnTo>
                    <a:pt x="0" y="151"/>
                  </a:lnTo>
                  <a:lnTo>
                    <a:pt x="0" y="135"/>
                  </a:lnTo>
                  <a:lnTo>
                    <a:pt x="0" y="127"/>
                  </a:lnTo>
                  <a:lnTo>
                    <a:pt x="8" y="120"/>
                  </a:lnTo>
                  <a:lnTo>
                    <a:pt x="8" y="112"/>
                  </a:lnTo>
                  <a:lnTo>
                    <a:pt x="8" y="96"/>
                  </a:lnTo>
                  <a:lnTo>
                    <a:pt x="8" y="80"/>
                  </a:lnTo>
                  <a:lnTo>
                    <a:pt x="8" y="64"/>
                  </a:lnTo>
                  <a:lnTo>
                    <a:pt x="8" y="48"/>
                  </a:lnTo>
                  <a:lnTo>
                    <a:pt x="8" y="24"/>
                  </a:lnTo>
                  <a:lnTo>
                    <a:pt x="8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24" y="64"/>
                  </a:lnTo>
                  <a:lnTo>
                    <a:pt x="24" y="88"/>
                  </a:lnTo>
                  <a:lnTo>
                    <a:pt x="16" y="120"/>
                  </a:lnTo>
                  <a:lnTo>
                    <a:pt x="16" y="159"/>
                  </a:lnTo>
                  <a:lnTo>
                    <a:pt x="16" y="175"/>
                  </a:lnTo>
                  <a:lnTo>
                    <a:pt x="16" y="183"/>
                  </a:lnTo>
                  <a:lnTo>
                    <a:pt x="16" y="191"/>
                  </a:lnTo>
                  <a:lnTo>
                    <a:pt x="8" y="191"/>
                  </a:lnTo>
                  <a:lnTo>
                    <a:pt x="8" y="183"/>
                  </a:lnTo>
                  <a:lnTo>
                    <a:pt x="8" y="175"/>
                  </a:lnTo>
                  <a:lnTo>
                    <a:pt x="0" y="167"/>
                  </a:lnTo>
                  <a:lnTo>
                    <a:pt x="0" y="159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2" name="Freeform 121"/>
            <p:cNvSpPr>
              <a:spLocks/>
            </p:cNvSpPr>
            <p:nvPr/>
          </p:nvSpPr>
          <p:spPr bwMode="auto">
            <a:xfrm>
              <a:off x="4640263" y="1644650"/>
              <a:ext cx="38100" cy="328613"/>
            </a:xfrm>
            <a:custGeom>
              <a:avLst/>
              <a:gdLst>
                <a:gd name="T0" fmla="*/ 0 w 24"/>
                <a:gd name="T1" fmla="*/ 12700 h 207"/>
                <a:gd name="T2" fmla="*/ 0 w 24"/>
                <a:gd name="T3" fmla="*/ 0 h 207"/>
                <a:gd name="T4" fmla="*/ 12700 w 24"/>
                <a:gd name="T5" fmla="*/ 12700 h 207"/>
                <a:gd name="T6" fmla="*/ 25400 w 24"/>
                <a:gd name="T7" fmla="*/ 12700 h 207"/>
                <a:gd name="T8" fmla="*/ 38100 w 24"/>
                <a:gd name="T9" fmla="*/ 25400 h 207"/>
                <a:gd name="T10" fmla="*/ 38100 w 24"/>
                <a:gd name="T11" fmla="*/ 25400 h 207"/>
                <a:gd name="T12" fmla="*/ 38100 w 24"/>
                <a:gd name="T13" fmla="*/ 50800 h 207"/>
                <a:gd name="T14" fmla="*/ 38100 w 24"/>
                <a:gd name="T15" fmla="*/ 50800 h 207"/>
                <a:gd name="T16" fmla="*/ 38100 w 24"/>
                <a:gd name="T17" fmla="*/ 63500 h 207"/>
                <a:gd name="T18" fmla="*/ 38100 w 24"/>
                <a:gd name="T19" fmla="*/ 76200 h 207"/>
                <a:gd name="T20" fmla="*/ 38100 w 24"/>
                <a:gd name="T21" fmla="*/ 88900 h 207"/>
                <a:gd name="T22" fmla="*/ 38100 w 24"/>
                <a:gd name="T23" fmla="*/ 114300 h 207"/>
                <a:gd name="T24" fmla="*/ 38100 w 24"/>
                <a:gd name="T25" fmla="*/ 138113 h 207"/>
                <a:gd name="T26" fmla="*/ 25400 w 24"/>
                <a:gd name="T27" fmla="*/ 163513 h 207"/>
                <a:gd name="T28" fmla="*/ 25400 w 24"/>
                <a:gd name="T29" fmla="*/ 188913 h 207"/>
                <a:gd name="T30" fmla="*/ 25400 w 24"/>
                <a:gd name="T31" fmla="*/ 227013 h 207"/>
                <a:gd name="T32" fmla="*/ 25400 w 24"/>
                <a:gd name="T33" fmla="*/ 252413 h 207"/>
                <a:gd name="T34" fmla="*/ 25400 w 24"/>
                <a:gd name="T35" fmla="*/ 277813 h 207"/>
                <a:gd name="T36" fmla="*/ 25400 w 24"/>
                <a:gd name="T37" fmla="*/ 290513 h 207"/>
                <a:gd name="T38" fmla="*/ 25400 w 24"/>
                <a:gd name="T39" fmla="*/ 303213 h 207"/>
                <a:gd name="T40" fmla="*/ 25400 w 24"/>
                <a:gd name="T41" fmla="*/ 315913 h 207"/>
                <a:gd name="T42" fmla="*/ 25400 w 24"/>
                <a:gd name="T43" fmla="*/ 315913 h 207"/>
                <a:gd name="T44" fmla="*/ 25400 w 24"/>
                <a:gd name="T45" fmla="*/ 328613 h 207"/>
                <a:gd name="T46" fmla="*/ 12700 w 24"/>
                <a:gd name="T47" fmla="*/ 315913 h 207"/>
                <a:gd name="T48" fmla="*/ 12700 w 24"/>
                <a:gd name="T49" fmla="*/ 315913 h 207"/>
                <a:gd name="T50" fmla="*/ 0 w 24"/>
                <a:gd name="T51" fmla="*/ 290513 h 207"/>
                <a:gd name="T52" fmla="*/ 0 w 24"/>
                <a:gd name="T53" fmla="*/ 265113 h 207"/>
                <a:gd name="T54" fmla="*/ 12700 w 24"/>
                <a:gd name="T55" fmla="*/ 252413 h 207"/>
                <a:gd name="T56" fmla="*/ 12700 w 24"/>
                <a:gd name="T57" fmla="*/ 227013 h 207"/>
                <a:gd name="T58" fmla="*/ 12700 w 24"/>
                <a:gd name="T59" fmla="*/ 188913 h 207"/>
                <a:gd name="T60" fmla="*/ 12700 w 24"/>
                <a:gd name="T61" fmla="*/ 138113 h 207"/>
                <a:gd name="T62" fmla="*/ 12700 w 24"/>
                <a:gd name="T63" fmla="*/ 114300 h 207"/>
                <a:gd name="T64" fmla="*/ 12700 w 24"/>
                <a:gd name="T65" fmla="*/ 88900 h 207"/>
                <a:gd name="T66" fmla="*/ 12700 w 24"/>
                <a:gd name="T67" fmla="*/ 63500 h 207"/>
                <a:gd name="T68" fmla="*/ 12700 w 24"/>
                <a:gd name="T69" fmla="*/ 50800 h 207"/>
                <a:gd name="T70" fmla="*/ 12700 w 24"/>
                <a:gd name="T71" fmla="*/ 38100 h 207"/>
                <a:gd name="T72" fmla="*/ 0 w 24"/>
                <a:gd name="T73" fmla="*/ 25400 h 207"/>
                <a:gd name="T74" fmla="*/ 0 w 24"/>
                <a:gd name="T75" fmla="*/ 25400 h 207"/>
                <a:gd name="T76" fmla="*/ 0 w 24"/>
                <a:gd name="T77" fmla="*/ 12700 h 207"/>
                <a:gd name="T78" fmla="*/ 0 w 24"/>
                <a:gd name="T79" fmla="*/ 12700 h 207"/>
                <a:gd name="T80" fmla="*/ 0 w 24"/>
                <a:gd name="T81" fmla="*/ 12700 h 2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"/>
                <a:gd name="T124" fmla="*/ 0 h 207"/>
                <a:gd name="T125" fmla="*/ 24 w 24"/>
                <a:gd name="T126" fmla="*/ 207 h 20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" h="207">
                  <a:moveTo>
                    <a:pt x="0" y="8"/>
                  </a:moveTo>
                  <a:lnTo>
                    <a:pt x="0" y="0"/>
                  </a:lnTo>
                  <a:lnTo>
                    <a:pt x="8" y="8"/>
                  </a:lnTo>
                  <a:lnTo>
                    <a:pt x="16" y="8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24" y="56"/>
                  </a:lnTo>
                  <a:lnTo>
                    <a:pt x="24" y="72"/>
                  </a:lnTo>
                  <a:lnTo>
                    <a:pt x="24" y="87"/>
                  </a:lnTo>
                  <a:lnTo>
                    <a:pt x="16" y="103"/>
                  </a:lnTo>
                  <a:lnTo>
                    <a:pt x="16" y="119"/>
                  </a:lnTo>
                  <a:lnTo>
                    <a:pt x="16" y="143"/>
                  </a:lnTo>
                  <a:lnTo>
                    <a:pt x="16" y="159"/>
                  </a:lnTo>
                  <a:lnTo>
                    <a:pt x="16" y="175"/>
                  </a:lnTo>
                  <a:lnTo>
                    <a:pt x="16" y="183"/>
                  </a:lnTo>
                  <a:lnTo>
                    <a:pt x="16" y="191"/>
                  </a:lnTo>
                  <a:lnTo>
                    <a:pt x="16" y="199"/>
                  </a:lnTo>
                  <a:lnTo>
                    <a:pt x="16" y="207"/>
                  </a:lnTo>
                  <a:lnTo>
                    <a:pt x="8" y="199"/>
                  </a:lnTo>
                  <a:lnTo>
                    <a:pt x="0" y="183"/>
                  </a:lnTo>
                  <a:lnTo>
                    <a:pt x="0" y="167"/>
                  </a:lnTo>
                  <a:lnTo>
                    <a:pt x="8" y="159"/>
                  </a:lnTo>
                  <a:lnTo>
                    <a:pt x="8" y="143"/>
                  </a:lnTo>
                  <a:lnTo>
                    <a:pt x="8" y="119"/>
                  </a:lnTo>
                  <a:lnTo>
                    <a:pt x="8" y="87"/>
                  </a:lnTo>
                  <a:lnTo>
                    <a:pt x="8" y="72"/>
                  </a:lnTo>
                  <a:lnTo>
                    <a:pt x="8" y="56"/>
                  </a:lnTo>
                  <a:lnTo>
                    <a:pt x="8" y="40"/>
                  </a:lnTo>
                  <a:lnTo>
                    <a:pt x="8" y="32"/>
                  </a:lnTo>
                  <a:lnTo>
                    <a:pt x="8" y="24"/>
                  </a:lnTo>
                  <a:lnTo>
                    <a:pt x="0" y="16"/>
                  </a:lnTo>
                  <a:lnTo>
                    <a:pt x="0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3" name="Freeform 122"/>
            <p:cNvSpPr>
              <a:spLocks/>
            </p:cNvSpPr>
            <p:nvPr/>
          </p:nvSpPr>
          <p:spPr bwMode="auto">
            <a:xfrm>
              <a:off x="4564063" y="1770063"/>
              <a:ext cx="279400" cy="290513"/>
            </a:xfrm>
            <a:custGeom>
              <a:avLst/>
              <a:gdLst>
                <a:gd name="T0" fmla="*/ 266700 w 176"/>
                <a:gd name="T1" fmla="*/ 139700 h 183"/>
                <a:gd name="T2" fmla="*/ 266700 w 176"/>
                <a:gd name="T3" fmla="*/ 165100 h 183"/>
                <a:gd name="T4" fmla="*/ 266700 w 176"/>
                <a:gd name="T5" fmla="*/ 203200 h 183"/>
                <a:gd name="T6" fmla="*/ 279400 w 176"/>
                <a:gd name="T7" fmla="*/ 227013 h 183"/>
                <a:gd name="T8" fmla="*/ 279400 w 176"/>
                <a:gd name="T9" fmla="*/ 252413 h 183"/>
                <a:gd name="T10" fmla="*/ 266700 w 176"/>
                <a:gd name="T11" fmla="*/ 265113 h 183"/>
                <a:gd name="T12" fmla="*/ 228600 w 176"/>
                <a:gd name="T13" fmla="*/ 277813 h 183"/>
                <a:gd name="T14" fmla="*/ 165100 w 176"/>
                <a:gd name="T15" fmla="*/ 290513 h 183"/>
                <a:gd name="T16" fmla="*/ 101600 w 176"/>
                <a:gd name="T17" fmla="*/ 290513 h 183"/>
                <a:gd name="T18" fmla="*/ 50800 w 176"/>
                <a:gd name="T19" fmla="*/ 277813 h 183"/>
                <a:gd name="T20" fmla="*/ 25400 w 176"/>
                <a:gd name="T21" fmla="*/ 239713 h 183"/>
                <a:gd name="T22" fmla="*/ 12700 w 176"/>
                <a:gd name="T23" fmla="*/ 203200 h 183"/>
                <a:gd name="T24" fmla="*/ 12700 w 176"/>
                <a:gd name="T25" fmla="*/ 139700 h 183"/>
                <a:gd name="T26" fmla="*/ 12700 w 176"/>
                <a:gd name="T27" fmla="*/ 63500 h 183"/>
                <a:gd name="T28" fmla="*/ 12700 w 176"/>
                <a:gd name="T29" fmla="*/ 25400 h 183"/>
                <a:gd name="T30" fmla="*/ 0 w 176"/>
                <a:gd name="T31" fmla="*/ 12700 h 183"/>
                <a:gd name="T32" fmla="*/ 0 w 176"/>
                <a:gd name="T33" fmla="*/ 0 h 183"/>
                <a:gd name="T34" fmla="*/ 12700 w 176"/>
                <a:gd name="T35" fmla="*/ 0 h 183"/>
                <a:gd name="T36" fmla="*/ 38100 w 176"/>
                <a:gd name="T37" fmla="*/ 25400 h 183"/>
                <a:gd name="T38" fmla="*/ 38100 w 176"/>
                <a:gd name="T39" fmla="*/ 38100 h 183"/>
                <a:gd name="T40" fmla="*/ 38100 w 176"/>
                <a:gd name="T41" fmla="*/ 50800 h 183"/>
                <a:gd name="T42" fmla="*/ 38100 w 176"/>
                <a:gd name="T43" fmla="*/ 101600 h 183"/>
                <a:gd name="T44" fmla="*/ 38100 w 176"/>
                <a:gd name="T45" fmla="*/ 165100 h 183"/>
                <a:gd name="T46" fmla="*/ 38100 w 176"/>
                <a:gd name="T47" fmla="*/ 203200 h 183"/>
                <a:gd name="T48" fmla="*/ 38100 w 176"/>
                <a:gd name="T49" fmla="*/ 227013 h 183"/>
                <a:gd name="T50" fmla="*/ 63500 w 176"/>
                <a:gd name="T51" fmla="*/ 252413 h 183"/>
                <a:gd name="T52" fmla="*/ 127000 w 176"/>
                <a:gd name="T53" fmla="*/ 252413 h 183"/>
                <a:gd name="T54" fmla="*/ 190500 w 176"/>
                <a:gd name="T55" fmla="*/ 252413 h 183"/>
                <a:gd name="T56" fmla="*/ 215900 w 176"/>
                <a:gd name="T57" fmla="*/ 239713 h 183"/>
                <a:gd name="T58" fmla="*/ 228600 w 176"/>
                <a:gd name="T59" fmla="*/ 227013 h 183"/>
                <a:gd name="T60" fmla="*/ 241300 w 176"/>
                <a:gd name="T61" fmla="*/ 203200 h 183"/>
                <a:gd name="T62" fmla="*/ 254000 w 176"/>
                <a:gd name="T63" fmla="*/ 165100 h 183"/>
                <a:gd name="T64" fmla="*/ 254000 w 176"/>
                <a:gd name="T65" fmla="*/ 139700 h 183"/>
                <a:gd name="T66" fmla="*/ 254000 w 176"/>
                <a:gd name="T67" fmla="*/ 127000 h 18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6"/>
                <a:gd name="T103" fmla="*/ 0 h 183"/>
                <a:gd name="T104" fmla="*/ 176 w 176"/>
                <a:gd name="T105" fmla="*/ 183 h 18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6" h="183">
                  <a:moveTo>
                    <a:pt x="160" y="80"/>
                  </a:moveTo>
                  <a:lnTo>
                    <a:pt x="168" y="88"/>
                  </a:lnTo>
                  <a:lnTo>
                    <a:pt x="168" y="104"/>
                  </a:lnTo>
                  <a:lnTo>
                    <a:pt x="168" y="112"/>
                  </a:lnTo>
                  <a:lnTo>
                    <a:pt x="168" y="128"/>
                  </a:lnTo>
                  <a:lnTo>
                    <a:pt x="168" y="136"/>
                  </a:lnTo>
                  <a:lnTo>
                    <a:pt x="176" y="143"/>
                  </a:lnTo>
                  <a:lnTo>
                    <a:pt x="176" y="151"/>
                  </a:lnTo>
                  <a:lnTo>
                    <a:pt x="176" y="159"/>
                  </a:lnTo>
                  <a:lnTo>
                    <a:pt x="168" y="167"/>
                  </a:lnTo>
                  <a:lnTo>
                    <a:pt x="160" y="167"/>
                  </a:lnTo>
                  <a:lnTo>
                    <a:pt x="144" y="175"/>
                  </a:lnTo>
                  <a:lnTo>
                    <a:pt x="120" y="183"/>
                  </a:lnTo>
                  <a:lnTo>
                    <a:pt x="104" y="183"/>
                  </a:lnTo>
                  <a:lnTo>
                    <a:pt x="80" y="183"/>
                  </a:lnTo>
                  <a:lnTo>
                    <a:pt x="64" y="183"/>
                  </a:lnTo>
                  <a:lnTo>
                    <a:pt x="48" y="175"/>
                  </a:lnTo>
                  <a:lnTo>
                    <a:pt x="32" y="175"/>
                  </a:lnTo>
                  <a:lnTo>
                    <a:pt x="24" y="167"/>
                  </a:lnTo>
                  <a:lnTo>
                    <a:pt x="16" y="151"/>
                  </a:lnTo>
                  <a:lnTo>
                    <a:pt x="8" y="136"/>
                  </a:lnTo>
                  <a:lnTo>
                    <a:pt x="8" y="128"/>
                  </a:lnTo>
                  <a:lnTo>
                    <a:pt x="8" y="112"/>
                  </a:lnTo>
                  <a:lnTo>
                    <a:pt x="8" y="88"/>
                  </a:lnTo>
                  <a:lnTo>
                    <a:pt x="8" y="64"/>
                  </a:lnTo>
                  <a:lnTo>
                    <a:pt x="8" y="40"/>
                  </a:lnTo>
                  <a:lnTo>
                    <a:pt x="8" y="24"/>
                  </a:lnTo>
                  <a:lnTo>
                    <a:pt x="8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8"/>
                  </a:lnTo>
                  <a:lnTo>
                    <a:pt x="24" y="16"/>
                  </a:lnTo>
                  <a:lnTo>
                    <a:pt x="24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24" y="64"/>
                  </a:lnTo>
                  <a:lnTo>
                    <a:pt x="24" y="80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24" y="143"/>
                  </a:lnTo>
                  <a:lnTo>
                    <a:pt x="32" y="151"/>
                  </a:lnTo>
                  <a:lnTo>
                    <a:pt x="40" y="159"/>
                  </a:lnTo>
                  <a:lnTo>
                    <a:pt x="56" y="159"/>
                  </a:lnTo>
                  <a:lnTo>
                    <a:pt x="80" y="159"/>
                  </a:lnTo>
                  <a:lnTo>
                    <a:pt x="104" y="159"/>
                  </a:lnTo>
                  <a:lnTo>
                    <a:pt x="120" y="159"/>
                  </a:lnTo>
                  <a:lnTo>
                    <a:pt x="128" y="159"/>
                  </a:lnTo>
                  <a:lnTo>
                    <a:pt x="136" y="151"/>
                  </a:lnTo>
                  <a:lnTo>
                    <a:pt x="144" y="151"/>
                  </a:lnTo>
                  <a:lnTo>
                    <a:pt x="144" y="143"/>
                  </a:lnTo>
                  <a:lnTo>
                    <a:pt x="152" y="136"/>
                  </a:lnTo>
                  <a:lnTo>
                    <a:pt x="152" y="128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lnTo>
                    <a:pt x="160" y="8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24" name="Freeform 123"/>
            <p:cNvSpPr>
              <a:spLocks/>
            </p:cNvSpPr>
            <p:nvPr/>
          </p:nvSpPr>
          <p:spPr bwMode="auto">
            <a:xfrm>
              <a:off x="4525963" y="1758950"/>
              <a:ext cx="254000" cy="188913"/>
            </a:xfrm>
            <a:custGeom>
              <a:avLst/>
              <a:gdLst>
                <a:gd name="T0" fmla="*/ 203200 w 160"/>
                <a:gd name="T1" fmla="*/ 87313 h 119"/>
                <a:gd name="T2" fmla="*/ 203200 w 160"/>
                <a:gd name="T3" fmla="*/ 61913 h 119"/>
                <a:gd name="T4" fmla="*/ 203200 w 160"/>
                <a:gd name="T5" fmla="*/ 49213 h 119"/>
                <a:gd name="T6" fmla="*/ 203200 w 160"/>
                <a:gd name="T7" fmla="*/ 36513 h 119"/>
                <a:gd name="T8" fmla="*/ 203200 w 160"/>
                <a:gd name="T9" fmla="*/ 36513 h 119"/>
                <a:gd name="T10" fmla="*/ 190500 w 160"/>
                <a:gd name="T11" fmla="*/ 36513 h 119"/>
                <a:gd name="T12" fmla="*/ 177800 w 160"/>
                <a:gd name="T13" fmla="*/ 49213 h 119"/>
                <a:gd name="T14" fmla="*/ 152400 w 160"/>
                <a:gd name="T15" fmla="*/ 61913 h 119"/>
                <a:gd name="T16" fmla="*/ 114300 w 160"/>
                <a:gd name="T17" fmla="*/ 87313 h 119"/>
                <a:gd name="T18" fmla="*/ 76200 w 160"/>
                <a:gd name="T19" fmla="*/ 112713 h 119"/>
                <a:gd name="T20" fmla="*/ 50800 w 160"/>
                <a:gd name="T21" fmla="*/ 138113 h 119"/>
                <a:gd name="T22" fmla="*/ 25400 w 160"/>
                <a:gd name="T23" fmla="*/ 150813 h 119"/>
                <a:gd name="T24" fmla="*/ 12700 w 160"/>
                <a:gd name="T25" fmla="*/ 150813 h 119"/>
                <a:gd name="T26" fmla="*/ 12700 w 160"/>
                <a:gd name="T27" fmla="*/ 150813 h 119"/>
                <a:gd name="T28" fmla="*/ 0 w 160"/>
                <a:gd name="T29" fmla="*/ 150813 h 119"/>
                <a:gd name="T30" fmla="*/ 0 w 160"/>
                <a:gd name="T31" fmla="*/ 150813 h 119"/>
                <a:gd name="T32" fmla="*/ 0 w 160"/>
                <a:gd name="T33" fmla="*/ 138113 h 119"/>
                <a:gd name="T34" fmla="*/ 0 w 160"/>
                <a:gd name="T35" fmla="*/ 138113 h 119"/>
                <a:gd name="T36" fmla="*/ 12700 w 160"/>
                <a:gd name="T37" fmla="*/ 138113 h 119"/>
                <a:gd name="T38" fmla="*/ 25400 w 160"/>
                <a:gd name="T39" fmla="*/ 125413 h 119"/>
                <a:gd name="T40" fmla="*/ 50800 w 160"/>
                <a:gd name="T41" fmla="*/ 112713 h 119"/>
                <a:gd name="T42" fmla="*/ 88900 w 160"/>
                <a:gd name="T43" fmla="*/ 87313 h 119"/>
                <a:gd name="T44" fmla="*/ 114300 w 160"/>
                <a:gd name="T45" fmla="*/ 61913 h 119"/>
                <a:gd name="T46" fmla="*/ 139700 w 160"/>
                <a:gd name="T47" fmla="*/ 49213 h 119"/>
                <a:gd name="T48" fmla="*/ 165100 w 160"/>
                <a:gd name="T49" fmla="*/ 36513 h 119"/>
                <a:gd name="T50" fmla="*/ 177800 w 160"/>
                <a:gd name="T51" fmla="*/ 23813 h 119"/>
                <a:gd name="T52" fmla="*/ 190500 w 160"/>
                <a:gd name="T53" fmla="*/ 11113 h 119"/>
                <a:gd name="T54" fmla="*/ 203200 w 160"/>
                <a:gd name="T55" fmla="*/ 0 h 119"/>
                <a:gd name="T56" fmla="*/ 203200 w 160"/>
                <a:gd name="T57" fmla="*/ 0 h 119"/>
                <a:gd name="T58" fmla="*/ 215900 w 160"/>
                <a:gd name="T59" fmla="*/ 0 h 119"/>
                <a:gd name="T60" fmla="*/ 215900 w 160"/>
                <a:gd name="T61" fmla="*/ 0 h 119"/>
                <a:gd name="T62" fmla="*/ 228600 w 160"/>
                <a:gd name="T63" fmla="*/ 11113 h 119"/>
                <a:gd name="T64" fmla="*/ 241300 w 160"/>
                <a:gd name="T65" fmla="*/ 11113 h 119"/>
                <a:gd name="T66" fmla="*/ 254000 w 160"/>
                <a:gd name="T67" fmla="*/ 23813 h 119"/>
                <a:gd name="T68" fmla="*/ 254000 w 160"/>
                <a:gd name="T69" fmla="*/ 23813 h 119"/>
                <a:gd name="T70" fmla="*/ 241300 w 160"/>
                <a:gd name="T71" fmla="*/ 36513 h 119"/>
                <a:gd name="T72" fmla="*/ 241300 w 160"/>
                <a:gd name="T73" fmla="*/ 36513 h 119"/>
                <a:gd name="T74" fmla="*/ 228600 w 160"/>
                <a:gd name="T75" fmla="*/ 49213 h 119"/>
                <a:gd name="T76" fmla="*/ 228600 w 160"/>
                <a:gd name="T77" fmla="*/ 61913 h 119"/>
                <a:gd name="T78" fmla="*/ 228600 w 160"/>
                <a:gd name="T79" fmla="*/ 87313 h 119"/>
                <a:gd name="T80" fmla="*/ 215900 w 160"/>
                <a:gd name="T81" fmla="*/ 125413 h 119"/>
                <a:gd name="T82" fmla="*/ 215900 w 160"/>
                <a:gd name="T83" fmla="*/ 138113 h 119"/>
                <a:gd name="T84" fmla="*/ 215900 w 160"/>
                <a:gd name="T85" fmla="*/ 150813 h 119"/>
                <a:gd name="T86" fmla="*/ 203200 w 160"/>
                <a:gd name="T87" fmla="*/ 163513 h 119"/>
                <a:gd name="T88" fmla="*/ 190500 w 160"/>
                <a:gd name="T89" fmla="*/ 176213 h 119"/>
                <a:gd name="T90" fmla="*/ 190500 w 160"/>
                <a:gd name="T91" fmla="*/ 188913 h 119"/>
                <a:gd name="T92" fmla="*/ 177800 w 160"/>
                <a:gd name="T93" fmla="*/ 188913 h 119"/>
                <a:gd name="T94" fmla="*/ 177800 w 160"/>
                <a:gd name="T95" fmla="*/ 188913 h 119"/>
                <a:gd name="T96" fmla="*/ 177800 w 160"/>
                <a:gd name="T97" fmla="*/ 176213 h 119"/>
                <a:gd name="T98" fmla="*/ 177800 w 160"/>
                <a:gd name="T99" fmla="*/ 163513 h 119"/>
                <a:gd name="T100" fmla="*/ 165100 w 160"/>
                <a:gd name="T101" fmla="*/ 138113 h 119"/>
                <a:gd name="T102" fmla="*/ 152400 w 160"/>
                <a:gd name="T103" fmla="*/ 125413 h 119"/>
                <a:gd name="T104" fmla="*/ 152400 w 160"/>
                <a:gd name="T105" fmla="*/ 125413 h 119"/>
                <a:gd name="T106" fmla="*/ 165100 w 160"/>
                <a:gd name="T107" fmla="*/ 125413 h 119"/>
                <a:gd name="T108" fmla="*/ 165100 w 160"/>
                <a:gd name="T109" fmla="*/ 125413 h 119"/>
                <a:gd name="T110" fmla="*/ 177800 w 160"/>
                <a:gd name="T111" fmla="*/ 125413 h 119"/>
                <a:gd name="T112" fmla="*/ 190500 w 160"/>
                <a:gd name="T113" fmla="*/ 125413 h 119"/>
                <a:gd name="T114" fmla="*/ 190500 w 160"/>
                <a:gd name="T115" fmla="*/ 125413 h 119"/>
                <a:gd name="T116" fmla="*/ 190500 w 160"/>
                <a:gd name="T117" fmla="*/ 112713 h 119"/>
                <a:gd name="T118" fmla="*/ 190500 w 160"/>
                <a:gd name="T119" fmla="*/ 100013 h 119"/>
                <a:gd name="T120" fmla="*/ 203200 w 160"/>
                <a:gd name="T121" fmla="*/ 87313 h 119"/>
                <a:gd name="T122" fmla="*/ 203200 w 160"/>
                <a:gd name="T123" fmla="*/ 87313 h 11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60"/>
                <a:gd name="T187" fmla="*/ 0 h 119"/>
                <a:gd name="T188" fmla="*/ 160 w 160"/>
                <a:gd name="T189" fmla="*/ 119 h 11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60" h="119">
                  <a:moveTo>
                    <a:pt x="128" y="55"/>
                  </a:moveTo>
                  <a:lnTo>
                    <a:pt x="128" y="39"/>
                  </a:lnTo>
                  <a:lnTo>
                    <a:pt x="128" y="31"/>
                  </a:lnTo>
                  <a:lnTo>
                    <a:pt x="128" y="23"/>
                  </a:lnTo>
                  <a:lnTo>
                    <a:pt x="120" y="23"/>
                  </a:lnTo>
                  <a:lnTo>
                    <a:pt x="112" y="31"/>
                  </a:lnTo>
                  <a:lnTo>
                    <a:pt x="96" y="39"/>
                  </a:lnTo>
                  <a:lnTo>
                    <a:pt x="72" y="55"/>
                  </a:lnTo>
                  <a:lnTo>
                    <a:pt x="48" y="71"/>
                  </a:lnTo>
                  <a:lnTo>
                    <a:pt x="32" y="87"/>
                  </a:lnTo>
                  <a:lnTo>
                    <a:pt x="16" y="95"/>
                  </a:lnTo>
                  <a:lnTo>
                    <a:pt x="8" y="95"/>
                  </a:lnTo>
                  <a:lnTo>
                    <a:pt x="0" y="95"/>
                  </a:lnTo>
                  <a:lnTo>
                    <a:pt x="0" y="87"/>
                  </a:lnTo>
                  <a:lnTo>
                    <a:pt x="8" y="87"/>
                  </a:lnTo>
                  <a:lnTo>
                    <a:pt x="16" y="79"/>
                  </a:lnTo>
                  <a:lnTo>
                    <a:pt x="32" y="71"/>
                  </a:lnTo>
                  <a:lnTo>
                    <a:pt x="56" y="55"/>
                  </a:lnTo>
                  <a:lnTo>
                    <a:pt x="72" y="39"/>
                  </a:lnTo>
                  <a:lnTo>
                    <a:pt x="88" y="31"/>
                  </a:lnTo>
                  <a:lnTo>
                    <a:pt x="104" y="23"/>
                  </a:lnTo>
                  <a:lnTo>
                    <a:pt x="112" y="15"/>
                  </a:lnTo>
                  <a:lnTo>
                    <a:pt x="120" y="7"/>
                  </a:lnTo>
                  <a:lnTo>
                    <a:pt x="128" y="0"/>
                  </a:lnTo>
                  <a:lnTo>
                    <a:pt x="136" y="0"/>
                  </a:lnTo>
                  <a:lnTo>
                    <a:pt x="144" y="7"/>
                  </a:lnTo>
                  <a:lnTo>
                    <a:pt x="152" y="7"/>
                  </a:lnTo>
                  <a:lnTo>
                    <a:pt x="160" y="15"/>
                  </a:lnTo>
                  <a:lnTo>
                    <a:pt x="152" y="23"/>
                  </a:lnTo>
                  <a:lnTo>
                    <a:pt x="144" y="31"/>
                  </a:lnTo>
                  <a:lnTo>
                    <a:pt x="144" y="39"/>
                  </a:lnTo>
                  <a:lnTo>
                    <a:pt x="144" y="55"/>
                  </a:lnTo>
                  <a:lnTo>
                    <a:pt x="136" y="79"/>
                  </a:lnTo>
                  <a:lnTo>
                    <a:pt x="136" y="87"/>
                  </a:lnTo>
                  <a:lnTo>
                    <a:pt x="136" y="95"/>
                  </a:lnTo>
                  <a:lnTo>
                    <a:pt x="128" y="103"/>
                  </a:lnTo>
                  <a:lnTo>
                    <a:pt x="120" y="111"/>
                  </a:lnTo>
                  <a:lnTo>
                    <a:pt x="120" y="119"/>
                  </a:lnTo>
                  <a:lnTo>
                    <a:pt x="112" y="119"/>
                  </a:lnTo>
                  <a:lnTo>
                    <a:pt x="112" y="111"/>
                  </a:lnTo>
                  <a:lnTo>
                    <a:pt x="112" y="103"/>
                  </a:lnTo>
                  <a:lnTo>
                    <a:pt x="104" y="87"/>
                  </a:lnTo>
                  <a:lnTo>
                    <a:pt x="96" y="79"/>
                  </a:lnTo>
                  <a:lnTo>
                    <a:pt x="104" y="79"/>
                  </a:lnTo>
                  <a:lnTo>
                    <a:pt x="112" y="79"/>
                  </a:lnTo>
                  <a:lnTo>
                    <a:pt x="120" y="79"/>
                  </a:lnTo>
                  <a:lnTo>
                    <a:pt x="120" y="71"/>
                  </a:lnTo>
                  <a:lnTo>
                    <a:pt x="120" y="63"/>
                  </a:lnTo>
                  <a:lnTo>
                    <a:pt x="128" y="5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612" name="组合 158"/>
          <p:cNvGrpSpPr>
            <a:grpSpLocks/>
          </p:cNvGrpSpPr>
          <p:nvPr/>
        </p:nvGrpSpPr>
        <p:grpSpPr bwMode="auto">
          <a:xfrm>
            <a:off x="474663" y="914400"/>
            <a:ext cx="9928225" cy="523875"/>
            <a:chOff x="474663" y="914400"/>
            <a:chExt cx="9928225" cy="523875"/>
          </a:xfrm>
        </p:grpSpPr>
        <p:sp>
          <p:nvSpPr>
            <p:cNvPr id="8" name="TextBox 7"/>
            <p:cNvSpPr txBox="1"/>
            <p:nvPr/>
          </p:nvSpPr>
          <p:spPr bwMode="auto">
            <a:xfrm>
              <a:off x="474663" y="914400"/>
              <a:ext cx="9928225" cy="523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altLang="zh-CN" sz="2800" b="1" dirty="0"/>
                <a:t>2. </a:t>
              </a:r>
              <a:r>
                <a:rPr lang="zh-CN" altLang="en-US" sz="2800" b="1" dirty="0"/>
                <a:t>汉字偏旁“  ”和“  ”</a:t>
              </a:r>
              <a:r>
                <a:rPr lang="en-US" altLang="zh-CN" dirty="0">
                  <a:latin typeface="+mn-ea"/>
                  <a:ea typeface="+mn-ea"/>
                </a:rPr>
                <a:t>Chinese Radicals</a:t>
              </a:r>
              <a:r>
                <a:rPr lang="zh-CN" altLang="en-US" dirty="0">
                  <a:latin typeface="+mn-ea"/>
                  <a:ea typeface="+mn-ea"/>
                </a:rPr>
                <a:t>“ ”</a:t>
              </a:r>
              <a:r>
                <a:rPr lang="en-US" altLang="zh-CN" dirty="0">
                  <a:latin typeface="+mn-ea"/>
                  <a:ea typeface="+mn-ea"/>
                </a:rPr>
                <a:t>and</a:t>
              </a:r>
              <a:r>
                <a:rPr lang="zh-CN" altLang="en-US" dirty="0">
                  <a:latin typeface="+mn-ea"/>
                  <a:ea typeface="+mn-ea"/>
                </a:rPr>
                <a:t>“ ”</a:t>
              </a:r>
              <a:endParaRPr lang="zh-CN" altLang="en-US" sz="2800" dirty="0">
                <a:latin typeface="+mn-ea"/>
                <a:ea typeface="+mn-ea"/>
              </a:endParaRPr>
            </a:p>
          </p:txBody>
        </p:sp>
        <p:grpSp>
          <p:nvGrpSpPr>
            <p:cNvPr id="13" name="组合 140"/>
            <p:cNvGrpSpPr>
              <a:grpSpLocks noChangeAspect="1"/>
            </p:cNvGrpSpPr>
            <p:nvPr/>
          </p:nvGrpSpPr>
          <p:grpSpPr>
            <a:xfrm>
              <a:off x="2764916" y="1009172"/>
              <a:ext cx="117481" cy="324000"/>
              <a:chOff x="7131405" y="1574800"/>
              <a:chExt cx="150813" cy="415925"/>
            </a:xfrm>
            <a:solidFill>
              <a:schemeClr val="tx1"/>
            </a:solidFill>
          </p:grpSpPr>
          <p:sp>
            <p:nvSpPr>
              <p:cNvPr id="142" name="Freeform 79"/>
              <p:cNvSpPr>
                <a:spLocks/>
              </p:cNvSpPr>
              <p:nvPr/>
            </p:nvSpPr>
            <p:spPr bwMode="auto">
              <a:xfrm>
                <a:off x="7131405" y="1600200"/>
                <a:ext cx="38100" cy="390525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16" y="0"/>
                  </a:cxn>
                  <a:cxn ang="0">
                    <a:pos x="24" y="0"/>
                  </a:cxn>
                  <a:cxn ang="0">
                    <a:pos x="24" y="55"/>
                  </a:cxn>
                  <a:cxn ang="0">
                    <a:pos x="24" y="95"/>
                  </a:cxn>
                  <a:cxn ang="0">
                    <a:pos x="24" y="135"/>
                  </a:cxn>
                  <a:cxn ang="0">
                    <a:pos x="24" y="167"/>
                  </a:cxn>
                  <a:cxn ang="0">
                    <a:pos x="24" y="190"/>
                  </a:cxn>
                  <a:cxn ang="0">
                    <a:pos x="24" y="214"/>
                  </a:cxn>
                  <a:cxn ang="0">
                    <a:pos x="24" y="222"/>
                  </a:cxn>
                  <a:cxn ang="0">
                    <a:pos x="24" y="230"/>
                  </a:cxn>
                  <a:cxn ang="0">
                    <a:pos x="16" y="238"/>
                  </a:cxn>
                  <a:cxn ang="0">
                    <a:pos x="16" y="246"/>
                  </a:cxn>
                  <a:cxn ang="0">
                    <a:pos x="16" y="246"/>
                  </a:cxn>
                  <a:cxn ang="0">
                    <a:pos x="16" y="246"/>
                  </a:cxn>
                  <a:cxn ang="0">
                    <a:pos x="8" y="246"/>
                  </a:cxn>
                  <a:cxn ang="0">
                    <a:pos x="8" y="246"/>
                  </a:cxn>
                  <a:cxn ang="0">
                    <a:pos x="8" y="238"/>
                  </a:cxn>
                  <a:cxn ang="0">
                    <a:pos x="8" y="230"/>
                  </a:cxn>
                  <a:cxn ang="0">
                    <a:pos x="8" y="222"/>
                  </a:cxn>
                  <a:cxn ang="0">
                    <a:pos x="0" y="214"/>
                  </a:cxn>
                  <a:cxn ang="0">
                    <a:pos x="0" y="214"/>
                  </a:cxn>
                  <a:cxn ang="0">
                    <a:pos x="8" y="206"/>
                  </a:cxn>
                  <a:cxn ang="0">
                    <a:pos x="8" y="190"/>
                  </a:cxn>
                  <a:cxn ang="0">
                    <a:pos x="8" y="175"/>
                  </a:cxn>
                  <a:cxn ang="0">
                    <a:pos x="8" y="151"/>
                  </a:cxn>
                  <a:cxn ang="0">
                    <a:pos x="16" y="127"/>
                  </a:cxn>
                  <a:cxn ang="0">
                    <a:pos x="16" y="71"/>
                  </a:cxn>
                  <a:cxn ang="0">
                    <a:pos x="16" y="47"/>
                  </a:cxn>
                  <a:cxn ang="0">
                    <a:pos x="16" y="32"/>
                  </a:cxn>
                  <a:cxn ang="0">
                    <a:pos x="8" y="16"/>
                  </a:cxn>
                  <a:cxn ang="0">
                    <a:pos x="8" y="8"/>
                  </a:cxn>
                  <a:cxn ang="0">
                    <a:pos x="8" y="8"/>
                  </a:cxn>
                </a:cxnLst>
                <a:rect l="0" t="0" r="r" b="b"/>
                <a:pathLst>
                  <a:path w="24" h="246">
                    <a:moveTo>
                      <a:pt x="8" y="8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24" y="55"/>
                    </a:lnTo>
                    <a:lnTo>
                      <a:pt x="24" y="95"/>
                    </a:lnTo>
                    <a:lnTo>
                      <a:pt x="24" y="135"/>
                    </a:lnTo>
                    <a:lnTo>
                      <a:pt x="24" y="167"/>
                    </a:lnTo>
                    <a:lnTo>
                      <a:pt x="24" y="190"/>
                    </a:lnTo>
                    <a:lnTo>
                      <a:pt x="24" y="214"/>
                    </a:lnTo>
                    <a:lnTo>
                      <a:pt x="24" y="222"/>
                    </a:lnTo>
                    <a:lnTo>
                      <a:pt x="24" y="230"/>
                    </a:lnTo>
                    <a:lnTo>
                      <a:pt x="16" y="238"/>
                    </a:lnTo>
                    <a:lnTo>
                      <a:pt x="16" y="246"/>
                    </a:lnTo>
                    <a:lnTo>
                      <a:pt x="16" y="246"/>
                    </a:lnTo>
                    <a:lnTo>
                      <a:pt x="16" y="246"/>
                    </a:lnTo>
                    <a:lnTo>
                      <a:pt x="8" y="246"/>
                    </a:lnTo>
                    <a:lnTo>
                      <a:pt x="8" y="246"/>
                    </a:lnTo>
                    <a:lnTo>
                      <a:pt x="8" y="238"/>
                    </a:lnTo>
                    <a:lnTo>
                      <a:pt x="8" y="230"/>
                    </a:lnTo>
                    <a:lnTo>
                      <a:pt x="8" y="222"/>
                    </a:lnTo>
                    <a:lnTo>
                      <a:pt x="0" y="214"/>
                    </a:lnTo>
                    <a:lnTo>
                      <a:pt x="0" y="214"/>
                    </a:lnTo>
                    <a:lnTo>
                      <a:pt x="8" y="206"/>
                    </a:lnTo>
                    <a:lnTo>
                      <a:pt x="8" y="190"/>
                    </a:lnTo>
                    <a:lnTo>
                      <a:pt x="8" y="175"/>
                    </a:lnTo>
                    <a:lnTo>
                      <a:pt x="8" y="151"/>
                    </a:lnTo>
                    <a:lnTo>
                      <a:pt x="16" y="127"/>
                    </a:lnTo>
                    <a:lnTo>
                      <a:pt x="16" y="71"/>
                    </a:lnTo>
                    <a:lnTo>
                      <a:pt x="16" y="47"/>
                    </a:lnTo>
                    <a:lnTo>
                      <a:pt x="16" y="32"/>
                    </a:lnTo>
                    <a:lnTo>
                      <a:pt x="8" y="16"/>
                    </a:lnTo>
                    <a:lnTo>
                      <a:pt x="8" y="8"/>
                    </a:lnTo>
                    <a:lnTo>
                      <a:pt x="8" y="8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3" name="Freeform 80"/>
              <p:cNvSpPr>
                <a:spLocks/>
              </p:cNvSpPr>
              <p:nvPr/>
            </p:nvSpPr>
            <p:spPr bwMode="auto">
              <a:xfrm>
                <a:off x="7156805" y="1574800"/>
                <a:ext cx="125413" cy="227013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56" y="0"/>
                  </a:cxn>
                  <a:cxn ang="0">
                    <a:pos x="71" y="8"/>
                  </a:cxn>
                  <a:cxn ang="0">
                    <a:pos x="79" y="16"/>
                  </a:cxn>
                  <a:cxn ang="0">
                    <a:pos x="71" y="24"/>
                  </a:cxn>
                  <a:cxn ang="0">
                    <a:pos x="56" y="40"/>
                  </a:cxn>
                  <a:cxn ang="0">
                    <a:pos x="48" y="55"/>
                  </a:cxn>
                  <a:cxn ang="0">
                    <a:pos x="40" y="63"/>
                  </a:cxn>
                  <a:cxn ang="0">
                    <a:pos x="48" y="71"/>
                  </a:cxn>
                  <a:cxn ang="0">
                    <a:pos x="56" y="87"/>
                  </a:cxn>
                  <a:cxn ang="0">
                    <a:pos x="63" y="111"/>
                  </a:cxn>
                  <a:cxn ang="0">
                    <a:pos x="63" y="127"/>
                  </a:cxn>
                  <a:cxn ang="0">
                    <a:pos x="56" y="135"/>
                  </a:cxn>
                  <a:cxn ang="0">
                    <a:pos x="56" y="143"/>
                  </a:cxn>
                  <a:cxn ang="0">
                    <a:pos x="48" y="135"/>
                  </a:cxn>
                  <a:cxn ang="0">
                    <a:pos x="40" y="119"/>
                  </a:cxn>
                  <a:cxn ang="0">
                    <a:pos x="24" y="111"/>
                  </a:cxn>
                  <a:cxn ang="0">
                    <a:pos x="16" y="103"/>
                  </a:cxn>
                  <a:cxn ang="0">
                    <a:pos x="24" y="95"/>
                  </a:cxn>
                  <a:cxn ang="0">
                    <a:pos x="40" y="103"/>
                  </a:cxn>
                  <a:cxn ang="0">
                    <a:pos x="48" y="103"/>
                  </a:cxn>
                  <a:cxn ang="0">
                    <a:pos x="48" y="95"/>
                  </a:cxn>
                  <a:cxn ang="0">
                    <a:pos x="32" y="71"/>
                  </a:cxn>
                  <a:cxn ang="0">
                    <a:pos x="32" y="63"/>
                  </a:cxn>
                  <a:cxn ang="0">
                    <a:pos x="32" y="48"/>
                  </a:cxn>
                  <a:cxn ang="0">
                    <a:pos x="40" y="32"/>
                  </a:cxn>
                  <a:cxn ang="0">
                    <a:pos x="48" y="24"/>
                  </a:cxn>
                  <a:cxn ang="0">
                    <a:pos x="40" y="16"/>
                  </a:cxn>
                  <a:cxn ang="0">
                    <a:pos x="24" y="24"/>
                  </a:cxn>
                  <a:cxn ang="0">
                    <a:pos x="8" y="24"/>
                  </a:cxn>
                  <a:cxn ang="0">
                    <a:pos x="0" y="16"/>
                  </a:cxn>
                  <a:cxn ang="0">
                    <a:pos x="16" y="16"/>
                  </a:cxn>
                  <a:cxn ang="0">
                    <a:pos x="32" y="8"/>
                  </a:cxn>
                  <a:cxn ang="0">
                    <a:pos x="40" y="0"/>
                  </a:cxn>
                </a:cxnLst>
                <a:rect l="0" t="0" r="r" b="b"/>
                <a:pathLst>
                  <a:path w="79" h="143">
                    <a:moveTo>
                      <a:pt x="40" y="0"/>
                    </a:moveTo>
                    <a:lnTo>
                      <a:pt x="48" y="0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71" y="8"/>
                    </a:lnTo>
                    <a:lnTo>
                      <a:pt x="71" y="8"/>
                    </a:lnTo>
                    <a:lnTo>
                      <a:pt x="79" y="16"/>
                    </a:lnTo>
                    <a:lnTo>
                      <a:pt x="79" y="16"/>
                    </a:lnTo>
                    <a:lnTo>
                      <a:pt x="71" y="24"/>
                    </a:lnTo>
                    <a:lnTo>
                      <a:pt x="71" y="24"/>
                    </a:lnTo>
                    <a:lnTo>
                      <a:pt x="63" y="24"/>
                    </a:lnTo>
                    <a:lnTo>
                      <a:pt x="56" y="40"/>
                    </a:lnTo>
                    <a:lnTo>
                      <a:pt x="48" y="48"/>
                    </a:lnTo>
                    <a:lnTo>
                      <a:pt x="48" y="55"/>
                    </a:lnTo>
                    <a:lnTo>
                      <a:pt x="40" y="55"/>
                    </a:lnTo>
                    <a:lnTo>
                      <a:pt x="40" y="63"/>
                    </a:lnTo>
                    <a:lnTo>
                      <a:pt x="40" y="63"/>
                    </a:lnTo>
                    <a:lnTo>
                      <a:pt x="48" y="71"/>
                    </a:lnTo>
                    <a:lnTo>
                      <a:pt x="48" y="79"/>
                    </a:lnTo>
                    <a:lnTo>
                      <a:pt x="56" y="87"/>
                    </a:lnTo>
                    <a:lnTo>
                      <a:pt x="63" y="95"/>
                    </a:lnTo>
                    <a:lnTo>
                      <a:pt x="63" y="111"/>
                    </a:lnTo>
                    <a:lnTo>
                      <a:pt x="63" y="119"/>
                    </a:lnTo>
                    <a:lnTo>
                      <a:pt x="63" y="127"/>
                    </a:lnTo>
                    <a:lnTo>
                      <a:pt x="63" y="135"/>
                    </a:lnTo>
                    <a:lnTo>
                      <a:pt x="56" y="135"/>
                    </a:lnTo>
                    <a:lnTo>
                      <a:pt x="56" y="143"/>
                    </a:lnTo>
                    <a:lnTo>
                      <a:pt x="56" y="143"/>
                    </a:lnTo>
                    <a:lnTo>
                      <a:pt x="48" y="135"/>
                    </a:lnTo>
                    <a:lnTo>
                      <a:pt x="48" y="135"/>
                    </a:lnTo>
                    <a:lnTo>
                      <a:pt x="40" y="127"/>
                    </a:lnTo>
                    <a:lnTo>
                      <a:pt x="40" y="119"/>
                    </a:lnTo>
                    <a:lnTo>
                      <a:pt x="32" y="111"/>
                    </a:lnTo>
                    <a:lnTo>
                      <a:pt x="24" y="111"/>
                    </a:lnTo>
                    <a:lnTo>
                      <a:pt x="24" y="103"/>
                    </a:lnTo>
                    <a:lnTo>
                      <a:pt x="16" y="103"/>
                    </a:lnTo>
                    <a:lnTo>
                      <a:pt x="16" y="95"/>
                    </a:lnTo>
                    <a:lnTo>
                      <a:pt x="24" y="95"/>
                    </a:lnTo>
                    <a:lnTo>
                      <a:pt x="32" y="103"/>
                    </a:lnTo>
                    <a:lnTo>
                      <a:pt x="40" y="103"/>
                    </a:lnTo>
                    <a:lnTo>
                      <a:pt x="48" y="103"/>
                    </a:lnTo>
                    <a:lnTo>
                      <a:pt x="48" y="103"/>
                    </a:lnTo>
                    <a:lnTo>
                      <a:pt x="48" y="95"/>
                    </a:lnTo>
                    <a:lnTo>
                      <a:pt x="48" y="95"/>
                    </a:lnTo>
                    <a:lnTo>
                      <a:pt x="40" y="87"/>
                    </a:lnTo>
                    <a:lnTo>
                      <a:pt x="32" y="71"/>
                    </a:lnTo>
                    <a:lnTo>
                      <a:pt x="32" y="63"/>
                    </a:lnTo>
                    <a:lnTo>
                      <a:pt x="32" y="63"/>
                    </a:lnTo>
                    <a:lnTo>
                      <a:pt x="32" y="55"/>
                    </a:lnTo>
                    <a:lnTo>
                      <a:pt x="32" y="48"/>
                    </a:lnTo>
                    <a:lnTo>
                      <a:pt x="40" y="40"/>
                    </a:lnTo>
                    <a:lnTo>
                      <a:pt x="40" y="32"/>
                    </a:lnTo>
                    <a:lnTo>
                      <a:pt x="40" y="24"/>
                    </a:lnTo>
                    <a:lnTo>
                      <a:pt x="48" y="24"/>
                    </a:lnTo>
                    <a:lnTo>
                      <a:pt x="40" y="24"/>
                    </a:lnTo>
                    <a:lnTo>
                      <a:pt x="40" y="16"/>
                    </a:lnTo>
                    <a:lnTo>
                      <a:pt x="32" y="24"/>
                    </a:lnTo>
                    <a:lnTo>
                      <a:pt x="24" y="24"/>
                    </a:lnTo>
                    <a:lnTo>
                      <a:pt x="16" y="24"/>
                    </a:lnTo>
                    <a:lnTo>
                      <a:pt x="8" y="24"/>
                    </a:lnTo>
                    <a:lnTo>
                      <a:pt x="0" y="24"/>
                    </a:lnTo>
                    <a:lnTo>
                      <a:pt x="0" y="16"/>
                    </a:lnTo>
                    <a:lnTo>
                      <a:pt x="8" y="16"/>
                    </a:lnTo>
                    <a:lnTo>
                      <a:pt x="16" y="16"/>
                    </a:lnTo>
                    <a:lnTo>
                      <a:pt x="24" y="8"/>
                    </a:lnTo>
                    <a:lnTo>
                      <a:pt x="32" y="8"/>
                    </a:lnTo>
                    <a:lnTo>
                      <a:pt x="40" y="8"/>
                    </a:lnTo>
                    <a:lnTo>
                      <a:pt x="40" y="0"/>
                    </a:lnTo>
                    <a:lnTo>
                      <a:pt x="40" y="0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4" name="组合 143"/>
            <p:cNvGrpSpPr>
              <a:grpSpLocks noChangeAspect="1"/>
            </p:cNvGrpSpPr>
            <p:nvPr/>
          </p:nvGrpSpPr>
          <p:grpSpPr>
            <a:xfrm>
              <a:off x="3995443" y="1009650"/>
              <a:ext cx="141750" cy="324000"/>
              <a:chOff x="3827463" y="1808163"/>
              <a:chExt cx="177800" cy="406400"/>
            </a:xfrm>
            <a:solidFill>
              <a:schemeClr val="tx1"/>
            </a:solidFill>
          </p:grpSpPr>
          <p:sp>
            <p:nvSpPr>
              <p:cNvPr id="145" name="Freeform 106"/>
              <p:cNvSpPr>
                <a:spLocks/>
              </p:cNvSpPr>
              <p:nvPr/>
            </p:nvSpPr>
            <p:spPr bwMode="auto">
              <a:xfrm>
                <a:off x="3827463" y="1808163"/>
                <a:ext cx="177800" cy="241300"/>
              </a:xfrm>
              <a:custGeom>
                <a:avLst/>
                <a:gdLst/>
                <a:ahLst/>
                <a:cxnLst>
                  <a:cxn ang="0">
                    <a:pos x="16" y="128"/>
                  </a:cxn>
                  <a:cxn ang="0">
                    <a:pos x="32" y="104"/>
                  </a:cxn>
                  <a:cxn ang="0">
                    <a:pos x="48" y="80"/>
                  </a:cxn>
                  <a:cxn ang="0">
                    <a:pos x="64" y="56"/>
                  </a:cxn>
                  <a:cxn ang="0">
                    <a:pos x="80" y="32"/>
                  </a:cxn>
                  <a:cxn ang="0">
                    <a:pos x="80" y="24"/>
                  </a:cxn>
                  <a:cxn ang="0">
                    <a:pos x="80" y="16"/>
                  </a:cxn>
                  <a:cxn ang="0">
                    <a:pos x="80" y="8"/>
                  </a:cxn>
                  <a:cxn ang="0">
                    <a:pos x="80" y="0"/>
                  </a:cxn>
                  <a:cxn ang="0">
                    <a:pos x="80" y="0"/>
                  </a:cxn>
                  <a:cxn ang="0">
                    <a:pos x="88" y="0"/>
                  </a:cxn>
                  <a:cxn ang="0">
                    <a:pos x="96" y="8"/>
                  </a:cxn>
                  <a:cxn ang="0">
                    <a:pos x="104" y="16"/>
                  </a:cxn>
                  <a:cxn ang="0">
                    <a:pos x="112" y="16"/>
                  </a:cxn>
                  <a:cxn ang="0">
                    <a:pos x="104" y="24"/>
                  </a:cxn>
                  <a:cxn ang="0">
                    <a:pos x="104" y="24"/>
                  </a:cxn>
                  <a:cxn ang="0">
                    <a:pos x="104" y="32"/>
                  </a:cxn>
                  <a:cxn ang="0">
                    <a:pos x="96" y="40"/>
                  </a:cxn>
                  <a:cxn ang="0">
                    <a:pos x="80" y="64"/>
                  </a:cxn>
                  <a:cxn ang="0">
                    <a:pos x="64" y="88"/>
                  </a:cxn>
                  <a:cxn ang="0">
                    <a:pos x="48" y="112"/>
                  </a:cxn>
                  <a:cxn ang="0">
                    <a:pos x="24" y="136"/>
                  </a:cxn>
                  <a:cxn ang="0">
                    <a:pos x="8" y="144"/>
                  </a:cxn>
                  <a:cxn ang="0">
                    <a:pos x="0" y="144"/>
                  </a:cxn>
                  <a:cxn ang="0">
                    <a:pos x="0" y="152"/>
                  </a:cxn>
                  <a:cxn ang="0">
                    <a:pos x="0" y="152"/>
                  </a:cxn>
                  <a:cxn ang="0">
                    <a:pos x="0" y="144"/>
                  </a:cxn>
                  <a:cxn ang="0">
                    <a:pos x="0" y="144"/>
                  </a:cxn>
                  <a:cxn ang="0">
                    <a:pos x="8" y="136"/>
                  </a:cxn>
                  <a:cxn ang="0">
                    <a:pos x="16" y="128"/>
                  </a:cxn>
                  <a:cxn ang="0">
                    <a:pos x="16" y="128"/>
                  </a:cxn>
                </a:cxnLst>
                <a:rect l="0" t="0" r="r" b="b"/>
                <a:pathLst>
                  <a:path w="112" h="152">
                    <a:moveTo>
                      <a:pt x="16" y="128"/>
                    </a:moveTo>
                    <a:lnTo>
                      <a:pt x="32" y="104"/>
                    </a:lnTo>
                    <a:lnTo>
                      <a:pt x="48" y="80"/>
                    </a:lnTo>
                    <a:lnTo>
                      <a:pt x="64" y="56"/>
                    </a:lnTo>
                    <a:lnTo>
                      <a:pt x="80" y="32"/>
                    </a:lnTo>
                    <a:lnTo>
                      <a:pt x="80" y="24"/>
                    </a:lnTo>
                    <a:lnTo>
                      <a:pt x="80" y="16"/>
                    </a:lnTo>
                    <a:lnTo>
                      <a:pt x="80" y="8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8" y="0"/>
                    </a:lnTo>
                    <a:lnTo>
                      <a:pt x="96" y="8"/>
                    </a:lnTo>
                    <a:lnTo>
                      <a:pt x="104" y="16"/>
                    </a:lnTo>
                    <a:lnTo>
                      <a:pt x="112" y="16"/>
                    </a:lnTo>
                    <a:lnTo>
                      <a:pt x="104" y="24"/>
                    </a:lnTo>
                    <a:lnTo>
                      <a:pt x="104" y="24"/>
                    </a:lnTo>
                    <a:lnTo>
                      <a:pt x="104" y="32"/>
                    </a:lnTo>
                    <a:lnTo>
                      <a:pt x="96" y="40"/>
                    </a:lnTo>
                    <a:lnTo>
                      <a:pt x="80" y="64"/>
                    </a:lnTo>
                    <a:lnTo>
                      <a:pt x="64" y="88"/>
                    </a:lnTo>
                    <a:lnTo>
                      <a:pt x="48" y="112"/>
                    </a:lnTo>
                    <a:lnTo>
                      <a:pt x="24" y="136"/>
                    </a:lnTo>
                    <a:lnTo>
                      <a:pt x="8" y="144"/>
                    </a:lnTo>
                    <a:lnTo>
                      <a:pt x="0" y="144"/>
                    </a:lnTo>
                    <a:lnTo>
                      <a:pt x="0" y="152"/>
                    </a:lnTo>
                    <a:lnTo>
                      <a:pt x="0" y="152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8" y="136"/>
                    </a:lnTo>
                    <a:lnTo>
                      <a:pt x="16" y="128"/>
                    </a:lnTo>
                    <a:lnTo>
                      <a:pt x="16" y="128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6" name="Freeform 107"/>
              <p:cNvSpPr>
                <a:spLocks/>
              </p:cNvSpPr>
              <p:nvPr/>
            </p:nvSpPr>
            <p:spPr bwMode="auto">
              <a:xfrm>
                <a:off x="3916363" y="1922463"/>
                <a:ext cx="38100" cy="292100"/>
              </a:xfrm>
              <a:custGeom>
                <a:avLst/>
                <a:gdLst/>
                <a:ahLst/>
                <a:cxnLst>
                  <a:cxn ang="0">
                    <a:pos x="0" y="160"/>
                  </a:cxn>
                  <a:cxn ang="0">
                    <a:pos x="0" y="152"/>
                  </a:cxn>
                  <a:cxn ang="0">
                    <a:pos x="8" y="144"/>
                  </a:cxn>
                  <a:cxn ang="0">
                    <a:pos x="8" y="136"/>
                  </a:cxn>
                  <a:cxn ang="0">
                    <a:pos x="8" y="128"/>
                  </a:cxn>
                  <a:cxn ang="0">
                    <a:pos x="8" y="112"/>
                  </a:cxn>
                  <a:cxn ang="0">
                    <a:pos x="8" y="96"/>
                  </a:cxn>
                  <a:cxn ang="0">
                    <a:pos x="8" y="80"/>
                  </a:cxn>
                  <a:cxn ang="0">
                    <a:pos x="8" y="64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8" y="40"/>
                  </a:cxn>
                  <a:cxn ang="0">
                    <a:pos x="8" y="24"/>
                  </a:cxn>
                  <a:cxn ang="0">
                    <a:pos x="8" y="16"/>
                  </a:cxn>
                  <a:cxn ang="0">
                    <a:pos x="8" y="0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24" y="24"/>
                  </a:cxn>
                  <a:cxn ang="0">
                    <a:pos x="24" y="24"/>
                  </a:cxn>
                  <a:cxn ang="0">
                    <a:pos x="24" y="32"/>
                  </a:cxn>
                  <a:cxn ang="0">
                    <a:pos x="24" y="40"/>
                  </a:cxn>
                  <a:cxn ang="0">
                    <a:pos x="24" y="48"/>
                  </a:cxn>
                  <a:cxn ang="0">
                    <a:pos x="24" y="72"/>
                  </a:cxn>
                  <a:cxn ang="0">
                    <a:pos x="24" y="96"/>
                  </a:cxn>
                  <a:cxn ang="0">
                    <a:pos x="24" y="128"/>
                  </a:cxn>
                  <a:cxn ang="0">
                    <a:pos x="24" y="144"/>
                  </a:cxn>
                  <a:cxn ang="0">
                    <a:pos x="16" y="160"/>
                  </a:cxn>
                  <a:cxn ang="0">
                    <a:pos x="16" y="176"/>
                  </a:cxn>
                  <a:cxn ang="0">
                    <a:pos x="16" y="176"/>
                  </a:cxn>
                  <a:cxn ang="0">
                    <a:pos x="16" y="184"/>
                  </a:cxn>
                  <a:cxn ang="0">
                    <a:pos x="16" y="184"/>
                  </a:cxn>
                  <a:cxn ang="0">
                    <a:pos x="8" y="184"/>
                  </a:cxn>
                  <a:cxn ang="0">
                    <a:pos x="8" y="176"/>
                  </a:cxn>
                  <a:cxn ang="0">
                    <a:pos x="0" y="168"/>
                  </a:cxn>
                  <a:cxn ang="0">
                    <a:pos x="0" y="160"/>
                  </a:cxn>
                  <a:cxn ang="0">
                    <a:pos x="0" y="160"/>
                  </a:cxn>
                </a:cxnLst>
                <a:rect l="0" t="0" r="r" b="b"/>
                <a:pathLst>
                  <a:path w="24" h="184">
                    <a:moveTo>
                      <a:pt x="0" y="160"/>
                    </a:moveTo>
                    <a:lnTo>
                      <a:pt x="0" y="152"/>
                    </a:lnTo>
                    <a:lnTo>
                      <a:pt x="8" y="144"/>
                    </a:lnTo>
                    <a:lnTo>
                      <a:pt x="8" y="136"/>
                    </a:lnTo>
                    <a:lnTo>
                      <a:pt x="8" y="128"/>
                    </a:lnTo>
                    <a:lnTo>
                      <a:pt x="8" y="112"/>
                    </a:lnTo>
                    <a:lnTo>
                      <a:pt x="8" y="96"/>
                    </a:lnTo>
                    <a:lnTo>
                      <a:pt x="8" y="80"/>
                    </a:lnTo>
                    <a:lnTo>
                      <a:pt x="8" y="64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24"/>
                    </a:lnTo>
                    <a:lnTo>
                      <a:pt x="8" y="16"/>
                    </a:lnTo>
                    <a:lnTo>
                      <a:pt x="8" y="0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32"/>
                    </a:lnTo>
                    <a:lnTo>
                      <a:pt x="24" y="40"/>
                    </a:lnTo>
                    <a:lnTo>
                      <a:pt x="24" y="48"/>
                    </a:lnTo>
                    <a:lnTo>
                      <a:pt x="24" y="72"/>
                    </a:lnTo>
                    <a:lnTo>
                      <a:pt x="24" y="96"/>
                    </a:lnTo>
                    <a:lnTo>
                      <a:pt x="24" y="128"/>
                    </a:lnTo>
                    <a:lnTo>
                      <a:pt x="24" y="144"/>
                    </a:lnTo>
                    <a:lnTo>
                      <a:pt x="16" y="160"/>
                    </a:lnTo>
                    <a:lnTo>
                      <a:pt x="16" y="176"/>
                    </a:lnTo>
                    <a:lnTo>
                      <a:pt x="16" y="176"/>
                    </a:lnTo>
                    <a:lnTo>
                      <a:pt x="16" y="184"/>
                    </a:lnTo>
                    <a:lnTo>
                      <a:pt x="16" y="184"/>
                    </a:lnTo>
                    <a:lnTo>
                      <a:pt x="8" y="184"/>
                    </a:lnTo>
                    <a:lnTo>
                      <a:pt x="8" y="176"/>
                    </a:lnTo>
                    <a:lnTo>
                      <a:pt x="0" y="168"/>
                    </a:lnTo>
                    <a:lnTo>
                      <a:pt x="0" y="160"/>
                    </a:lnTo>
                    <a:lnTo>
                      <a:pt x="0" y="160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5" name="组合 146"/>
            <p:cNvGrpSpPr>
              <a:grpSpLocks noChangeAspect="1"/>
            </p:cNvGrpSpPr>
            <p:nvPr/>
          </p:nvGrpSpPr>
          <p:grpSpPr>
            <a:xfrm>
              <a:off x="6620924" y="1120564"/>
              <a:ext cx="78320" cy="216000"/>
              <a:chOff x="7131405" y="1574800"/>
              <a:chExt cx="150813" cy="415925"/>
            </a:xfrm>
            <a:solidFill>
              <a:schemeClr val="tx1"/>
            </a:solidFill>
          </p:grpSpPr>
          <p:sp>
            <p:nvSpPr>
              <p:cNvPr id="148" name="Freeform 79"/>
              <p:cNvSpPr>
                <a:spLocks/>
              </p:cNvSpPr>
              <p:nvPr/>
            </p:nvSpPr>
            <p:spPr bwMode="auto">
              <a:xfrm>
                <a:off x="7131405" y="1600200"/>
                <a:ext cx="38100" cy="390525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16" y="0"/>
                  </a:cxn>
                  <a:cxn ang="0">
                    <a:pos x="24" y="0"/>
                  </a:cxn>
                  <a:cxn ang="0">
                    <a:pos x="24" y="55"/>
                  </a:cxn>
                  <a:cxn ang="0">
                    <a:pos x="24" y="95"/>
                  </a:cxn>
                  <a:cxn ang="0">
                    <a:pos x="24" y="135"/>
                  </a:cxn>
                  <a:cxn ang="0">
                    <a:pos x="24" y="167"/>
                  </a:cxn>
                  <a:cxn ang="0">
                    <a:pos x="24" y="190"/>
                  </a:cxn>
                  <a:cxn ang="0">
                    <a:pos x="24" y="214"/>
                  </a:cxn>
                  <a:cxn ang="0">
                    <a:pos x="24" y="222"/>
                  </a:cxn>
                  <a:cxn ang="0">
                    <a:pos x="24" y="230"/>
                  </a:cxn>
                  <a:cxn ang="0">
                    <a:pos x="16" y="238"/>
                  </a:cxn>
                  <a:cxn ang="0">
                    <a:pos x="16" y="246"/>
                  </a:cxn>
                  <a:cxn ang="0">
                    <a:pos x="16" y="246"/>
                  </a:cxn>
                  <a:cxn ang="0">
                    <a:pos x="16" y="246"/>
                  </a:cxn>
                  <a:cxn ang="0">
                    <a:pos x="8" y="246"/>
                  </a:cxn>
                  <a:cxn ang="0">
                    <a:pos x="8" y="246"/>
                  </a:cxn>
                  <a:cxn ang="0">
                    <a:pos x="8" y="238"/>
                  </a:cxn>
                  <a:cxn ang="0">
                    <a:pos x="8" y="230"/>
                  </a:cxn>
                  <a:cxn ang="0">
                    <a:pos x="8" y="222"/>
                  </a:cxn>
                  <a:cxn ang="0">
                    <a:pos x="0" y="214"/>
                  </a:cxn>
                  <a:cxn ang="0">
                    <a:pos x="0" y="214"/>
                  </a:cxn>
                  <a:cxn ang="0">
                    <a:pos x="8" y="206"/>
                  </a:cxn>
                  <a:cxn ang="0">
                    <a:pos x="8" y="190"/>
                  </a:cxn>
                  <a:cxn ang="0">
                    <a:pos x="8" y="175"/>
                  </a:cxn>
                  <a:cxn ang="0">
                    <a:pos x="8" y="151"/>
                  </a:cxn>
                  <a:cxn ang="0">
                    <a:pos x="16" y="127"/>
                  </a:cxn>
                  <a:cxn ang="0">
                    <a:pos x="16" y="71"/>
                  </a:cxn>
                  <a:cxn ang="0">
                    <a:pos x="16" y="47"/>
                  </a:cxn>
                  <a:cxn ang="0">
                    <a:pos x="16" y="32"/>
                  </a:cxn>
                  <a:cxn ang="0">
                    <a:pos x="8" y="16"/>
                  </a:cxn>
                  <a:cxn ang="0">
                    <a:pos x="8" y="8"/>
                  </a:cxn>
                  <a:cxn ang="0">
                    <a:pos x="8" y="8"/>
                  </a:cxn>
                </a:cxnLst>
                <a:rect l="0" t="0" r="r" b="b"/>
                <a:pathLst>
                  <a:path w="24" h="246">
                    <a:moveTo>
                      <a:pt x="8" y="8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24" y="55"/>
                    </a:lnTo>
                    <a:lnTo>
                      <a:pt x="24" y="95"/>
                    </a:lnTo>
                    <a:lnTo>
                      <a:pt x="24" y="135"/>
                    </a:lnTo>
                    <a:lnTo>
                      <a:pt x="24" y="167"/>
                    </a:lnTo>
                    <a:lnTo>
                      <a:pt x="24" y="190"/>
                    </a:lnTo>
                    <a:lnTo>
                      <a:pt x="24" y="214"/>
                    </a:lnTo>
                    <a:lnTo>
                      <a:pt x="24" y="222"/>
                    </a:lnTo>
                    <a:lnTo>
                      <a:pt x="24" y="230"/>
                    </a:lnTo>
                    <a:lnTo>
                      <a:pt x="16" y="238"/>
                    </a:lnTo>
                    <a:lnTo>
                      <a:pt x="16" y="246"/>
                    </a:lnTo>
                    <a:lnTo>
                      <a:pt x="16" y="246"/>
                    </a:lnTo>
                    <a:lnTo>
                      <a:pt x="16" y="246"/>
                    </a:lnTo>
                    <a:lnTo>
                      <a:pt x="8" y="246"/>
                    </a:lnTo>
                    <a:lnTo>
                      <a:pt x="8" y="246"/>
                    </a:lnTo>
                    <a:lnTo>
                      <a:pt x="8" y="238"/>
                    </a:lnTo>
                    <a:lnTo>
                      <a:pt x="8" y="230"/>
                    </a:lnTo>
                    <a:lnTo>
                      <a:pt x="8" y="222"/>
                    </a:lnTo>
                    <a:lnTo>
                      <a:pt x="0" y="214"/>
                    </a:lnTo>
                    <a:lnTo>
                      <a:pt x="0" y="214"/>
                    </a:lnTo>
                    <a:lnTo>
                      <a:pt x="8" y="206"/>
                    </a:lnTo>
                    <a:lnTo>
                      <a:pt x="8" y="190"/>
                    </a:lnTo>
                    <a:lnTo>
                      <a:pt x="8" y="175"/>
                    </a:lnTo>
                    <a:lnTo>
                      <a:pt x="8" y="151"/>
                    </a:lnTo>
                    <a:lnTo>
                      <a:pt x="16" y="127"/>
                    </a:lnTo>
                    <a:lnTo>
                      <a:pt x="16" y="71"/>
                    </a:lnTo>
                    <a:lnTo>
                      <a:pt x="16" y="47"/>
                    </a:lnTo>
                    <a:lnTo>
                      <a:pt x="16" y="32"/>
                    </a:lnTo>
                    <a:lnTo>
                      <a:pt x="8" y="16"/>
                    </a:lnTo>
                    <a:lnTo>
                      <a:pt x="8" y="8"/>
                    </a:lnTo>
                    <a:lnTo>
                      <a:pt x="8" y="8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9" name="Freeform 80"/>
              <p:cNvSpPr>
                <a:spLocks/>
              </p:cNvSpPr>
              <p:nvPr/>
            </p:nvSpPr>
            <p:spPr bwMode="auto">
              <a:xfrm>
                <a:off x="7156805" y="1574800"/>
                <a:ext cx="125413" cy="227013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56" y="0"/>
                  </a:cxn>
                  <a:cxn ang="0">
                    <a:pos x="71" y="8"/>
                  </a:cxn>
                  <a:cxn ang="0">
                    <a:pos x="79" y="16"/>
                  </a:cxn>
                  <a:cxn ang="0">
                    <a:pos x="71" y="24"/>
                  </a:cxn>
                  <a:cxn ang="0">
                    <a:pos x="56" y="40"/>
                  </a:cxn>
                  <a:cxn ang="0">
                    <a:pos x="48" y="55"/>
                  </a:cxn>
                  <a:cxn ang="0">
                    <a:pos x="40" y="63"/>
                  </a:cxn>
                  <a:cxn ang="0">
                    <a:pos x="48" y="71"/>
                  </a:cxn>
                  <a:cxn ang="0">
                    <a:pos x="56" y="87"/>
                  </a:cxn>
                  <a:cxn ang="0">
                    <a:pos x="63" y="111"/>
                  </a:cxn>
                  <a:cxn ang="0">
                    <a:pos x="63" y="127"/>
                  </a:cxn>
                  <a:cxn ang="0">
                    <a:pos x="56" y="135"/>
                  </a:cxn>
                  <a:cxn ang="0">
                    <a:pos x="56" y="143"/>
                  </a:cxn>
                  <a:cxn ang="0">
                    <a:pos x="48" y="135"/>
                  </a:cxn>
                  <a:cxn ang="0">
                    <a:pos x="40" y="119"/>
                  </a:cxn>
                  <a:cxn ang="0">
                    <a:pos x="24" y="111"/>
                  </a:cxn>
                  <a:cxn ang="0">
                    <a:pos x="16" y="103"/>
                  </a:cxn>
                  <a:cxn ang="0">
                    <a:pos x="24" y="95"/>
                  </a:cxn>
                  <a:cxn ang="0">
                    <a:pos x="40" y="103"/>
                  </a:cxn>
                  <a:cxn ang="0">
                    <a:pos x="48" y="103"/>
                  </a:cxn>
                  <a:cxn ang="0">
                    <a:pos x="48" y="95"/>
                  </a:cxn>
                  <a:cxn ang="0">
                    <a:pos x="32" y="71"/>
                  </a:cxn>
                  <a:cxn ang="0">
                    <a:pos x="32" y="63"/>
                  </a:cxn>
                  <a:cxn ang="0">
                    <a:pos x="32" y="48"/>
                  </a:cxn>
                  <a:cxn ang="0">
                    <a:pos x="40" y="32"/>
                  </a:cxn>
                  <a:cxn ang="0">
                    <a:pos x="48" y="24"/>
                  </a:cxn>
                  <a:cxn ang="0">
                    <a:pos x="40" y="16"/>
                  </a:cxn>
                  <a:cxn ang="0">
                    <a:pos x="24" y="24"/>
                  </a:cxn>
                  <a:cxn ang="0">
                    <a:pos x="8" y="24"/>
                  </a:cxn>
                  <a:cxn ang="0">
                    <a:pos x="0" y="16"/>
                  </a:cxn>
                  <a:cxn ang="0">
                    <a:pos x="16" y="16"/>
                  </a:cxn>
                  <a:cxn ang="0">
                    <a:pos x="32" y="8"/>
                  </a:cxn>
                  <a:cxn ang="0">
                    <a:pos x="40" y="0"/>
                  </a:cxn>
                </a:cxnLst>
                <a:rect l="0" t="0" r="r" b="b"/>
                <a:pathLst>
                  <a:path w="79" h="143">
                    <a:moveTo>
                      <a:pt x="40" y="0"/>
                    </a:moveTo>
                    <a:lnTo>
                      <a:pt x="48" y="0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71" y="8"/>
                    </a:lnTo>
                    <a:lnTo>
                      <a:pt x="71" y="8"/>
                    </a:lnTo>
                    <a:lnTo>
                      <a:pt x="79" y="16"/>
                    </a:lnTo>
                    <a:lnTo>
                      <a:pt x="79" y="16"/>
                    </a:lnTo>
                    <a:lnTo>
                      <a:pt x="71" y="24"/>
                    </a:lnTo>
                    <a:lnTo>
                      <a:pt x="71" y="24"/>
                    </a:lnTo>
                    <a:lnTo>
                      <a:pt x="63" y="24"/>
                    </a:lnTo>
                    <a:lnTo>
                      <a:pt x="56" y="40"/>
                    </a:lnTo>
                    <a:lnTo>
                      <a:pt x="48" y="48"/>
                    </a:lnTo>
                    <a:lnTo>
                      <a:pt x="48" y="55"/>
                    </a:lnTo>
                    <a:lnTo>
                      <a:pt x="40" y="55"/>
                    </a:lnTo>
                    <a:lnTo>
                      <a:pt x="40" y="63"/>
                    </a:lnTo>
                    <a:lnTo>
                      <a:pt x="40" y="63"/>
                    </a:lnTo>
                    <a:lnTo>
                      <a:pt x="48" y="71"/>
                    </a:lnTo>
                    <a:lnTo>
                      <a:pt x="48" y="79"/>
                    </a:lnTo>
                    <a:lnTo>
                      <a:pt x="56" y="87"/>
                    </a:lnTo>
                    <a:lnTo>
                      <a:pt x="63" y="95"/>
                    </a:lnTo>
                    <a:lnTo>
                      <a:pt x="63" y="111"/>
                    </a:lnTo>
                    <a:lnTo>
                      <a:pt x="63" y="119"/>
                    </a:lnTo>
                    <a:lnTo>
                      <a:pt x="63" y="127"/>
                    </a:lnTo>
                    <a:lnTo>
                      <a:pt x="63" y="135"/>
                    </a:lnTo>
                    <a:lnTo>
                      <a:pt x="56" y="135"/>
                    </a:lnTo>
                    <a:lnTo>
                      <a:pt x="56" y="143"/>
                    </a:lnTo>
                    <a:lnTo>
                      <a:pt x="56" y="143"/>
                    </a:lnTo>
                    <a:lnTo>
                      <a:pt x="48" y="135"/>
                    </a:lnTo>
                    <a:lnTo>
                      <a:pt x="48" y="135"/>
                    </a:lnTo>
                    <a:lnTo>
                      <a:pt x="40" y="127"/>
                    </a:lnTo>
                    <a:lnTo>
                      <a:pt x="40" y="119"/>
                    </a:lnTo>
                    <a:lnTo>
                      <a:pt x="32" y="111"/>
                    </a:lnTo>
                    <a:lnTo>
                      <a:pt x="24" y="111"/>
                    </a:lnTo>
                    <a:lnTo>
                      <a:pt x="24" y="103"/>
                    </a:lnTo>
                    <a:lnTo>
                      <a:pt x="16" y="103"/>
                    </a:lnTo>
                    <a:lnTo>
                      <a:pt x="16" y="95"/>
                    </a:lnTo>
                    <a:lnTo>
                      <a:pt x="24" y="95"/>
                    </a:lnTo>
                    <a:lnTo>
                      <a:pt x="32" y="103"/>
                    </a:lnTo>
                    <a:lnTo>
                      <a:pt x="40" y="103"/>
                    </a:lnTo>
                    <a:lnTo>
                      <a:pt x="48" y="103"/>
                    </a:lnTo>
                    <a:lnTo>
                      <a:pt x="48" y="103"/>
                    </a:lnTo>
                    <a:lnTo>
                      <a:pt x="48" y="95"/>
                    </a:lnTo>
                    <a:lnTo>
                      <a:pt x="48" y="95"/>
                    </a:lnTo>
                    <a:lnTo>
                      <a:pt x="40" y="87"/>
                    </a:lnTo>
                    <a:lnTo>
                      <a:pt x="32" y="71"/>
                    </a:lnTo>
                    <a:lnTo>
                      <a:pt x="32" y="63"/>
                    </a:lnTo>
                    <a:lnTo>
                      <a:pt x="32" y="63"/>
                    </a:lnTo>
                    <a:lnTo>
                      <a:pt x="32" y="55"/>
                    </a:lnTo>
                    <a:lnTo>
                      <a:pt x="32" y="48"/>
                    </a:lnTo>
                    <a:lnTo>
                      <a:pt x="40" y="40"/>
                    </a:lnTo>
                    <a:lnTo>
                      <a:pt x="40" y="32"/>
                    </a:lnTo>
                    <a:lnTo>
                      <a:pt x="40" y="24"/>
                    </a:lnTo>
                    <a:lnTo>
                      <a:pt x="48" y="24"/>
                    </a:lnTo>
                    <a:lnTo>
                      <a:pt x="40" y="24"/>
                    </a:lnTo>
                    <a:lnTo>
                      <a:pt x="40" y="16"/>
                    </a:lnTo>
                    <a:lnTo>
                      <a:pt x="32" y="24"/>
                    </a:lnTo>
                    <a:lnTo>
                      <a:pt x="24" y="24"/>
                    </a:lnTo>
                    <a:lnTo>
                      <a:pt x="16" y="24"/>
                    </a:lnTo>
                    <a:lnTo>
                      <a:pt x="8" y="24"/>
                    </a:lnTo>
                    <a:lnTo>
                      <a:pt x="0" y="24"/>
                    </a:lnTo>
                    <a:lnTo>
                      <a:pt x="0" y="16"/>
                    </a:lnTo>
                    <a:lnTo>
                      <a:pt x="8" y="16"/>
                    </a:lnTo>
                    <a:lnTo>
                      <a:pt x="16" y="16"/>
                    </a:lnTo>
                    <a:lnTo>
                      <a:pt x="24" y="8"/>
                    </a:lnTo>
                    <a:lnTo>
                      <a:pt x="32" y="8"/>
                    </a:lnTo>
                    <a:lnTo>
                      <a:pt x="40" y="8"/>
                    </a:lnTo>
                    <a:lnTo>
                      <a:pt x="40" y="0"/>
                    </a:lnTo>
                    <a:lnTo>
                      <a:pt x="40" y="0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6" name="组合 149"/>
            <p:cNvGrpSpPr>
              <a:grpSpLocks noChangeAspect="1"/>
            </p:cNvGrpSpPr>
            <p:nvPr/>
          </p:nvGrpSpPr>
          <p:grpSpPr>
            <a:xfrm>
              <a:off x="7515433" y="1120564"/>
              <a:ext cx="94500" cy="216000"/>
              <a:chOff x="3827463" y="1808163"/>
              <a:chExt cx="177800" cy="406400"/>
            </a:xfrm>
            <a:solidFill>
              <a:schemeClr val="tx1"/>
            </a:solidFill>
          </p:grpSpPr>
          <p:sp>
            <p:nvSpPr>
              <p:cNvPr id="151" name="Freeform 106"/>
              <p:cNvSpPr>
                <a:spLocks/>
              </p:cNvSpPr>
              <p:nvPr/>
            </p:nvSpPr>
            <p:spPr bwMode="auto">
              <a:xfrm>
                <a:off x="3827463" y="1808163"/>
                <a:ext cx="177800" cy="241300"/>
              </a:xfrm>
              <a:custGeom>
                <a:avLst/>
                <a:gdLst/>
                <a:ahLst/>
                <a:cxnLst>
                  <a:cxn ang="0">
                    <a:pos x="16" y="128"/>
                  </a:cxn>
                  <a:cxn ang="0">
                    <a:pos x="32" y="104"/>
                  </a:cxn>
                  <a:cxn ang="0">
                    <a:pos x="48" y="80"/>
                  </a:cxn>
                  <a:cxn ang="0">
                    <a:pos x="64" y="56"/>
                  </a:cxn>
                  <a:cxn ang="0">
                    <a:pos x="80" y="32"/>
                  </a:cxn>
                  <a:cxn ang="0">
                    <a:pos x="80" y="24"/>
                  </a:cxn>
                  <a:cxn ang="0">
                    <a:pos x="80" y="16"/>
                  </a:cxn>
                  <a:cxn ang="0">
                    <a:pos x="80" y="8"/>
                  </a:cxn>
                  <a:cxn ang="0">
                    <a:pos x="80" y="0"/>
                  </a:cxn>
                  <a:cxn ang="0">
                    <a:pos x="80" y="0"/>
                  </a:cxn>
                  <a:cxn ang="0">
                    <a:pos x="88" y="0"/>
                  </a:cxn>
                  <a:cxn ang="0">
                    <a:pos x="96" y="8"/>
                  </a:cxn>
                  <a:cxn ang="0">
                    <a:pos x="104" y="16"/>
                  </a:cxn>
                  <a:cxn ang="0">
                    <a:pos x="112" y="16"/>
                  </a:cxn>
                  <a:cxn ang="0">
                    <a:pos x="104" y="24"/>
                  </a:cxn>
                  <a:cxn ang="0">
                    <a:pos x="104" y="24"/>
                  </a:cxn>
                  <a:cxn ang="0">
                    <a:pos x="104" y="32"/>
                  </a:cxn>
                  <a:cxn ang="0">
                    <a:pos x="96" y="40"/>
                  </a:cxn>
                  <a:cxn ang="0">
                    <a:pos x="80" y="64"/>
                  </a:cxn>
                  <a:cxn ang="0">
                    <a:pos x="64" y="88"/>
                  </a:cxn>
                  <a:cxn ang="0">
                    <a:pos x="48" y="112"/>
                  </a:cxn>
                  <a:cxn ang="0">
                    <a:pos x="24" y="136"/>
                  </a:cxn>
                  <a:cxn ang="0">
                    <a:pos x="8" y="144"/>
                  </a:cxn>
                  <a:cxn ang="0">
                    <a:pos x="0" y="144"/>
                  </a:cxn>
                  <a:cxn ang="0">
                    <a:pos x="0" y="152"/>
                  </a:cxn>
                  <a:cxn ang="0">
                    <a:pos x="0" y="152"/>
                  </a:cxn>
                  <a:cxn ang="0">
                    <a:pos x="0" y="144"/>
                  </a:cxn>
                  <a:cxn ang="0">
                    <a:pos x="0" y="144"/>
                  </a:cxn>
                  <a:cxn ang="0">
                    <a:pos x="8" y="136"/>
                  </a:cxn>
                  <a:cxn ang="0">
                    <a:pos x="16" y="128"/>
                  </a:cxn>
                  <a:cxn ang="0">
                    <a:pos x="16" y="128"/>
                  </a:cxn>
                </a:cxnLst>
                <a:rect l="0" t="0" r="r" b="b"/>
                <a:pathLst>
                  <a:path w="112" h="152">
                    <a:moveTo>
                      <a:pt x="16" y="128"/>
                    </a:moveTo>
                    <a:lnTo>
                      <a:pt x="32" y="104"/>
                    </a:lnTo>
                    <a:lnTo>
                      <a:pt x="48" y="80"/>
                    </a:lnTo>
                    <a:lnTo>
                      <a:pt x="64" y="56"/>
                    </a:lnTo>
                    <a:lnTo>
                      <a:pt x="80" y="32"/>
                    </a:lnTo>
                    <a:lnTo>
                      <a:pt x="80" y="24"/>
                    </a:lnTo>
                    <a:lnTo>
                      <a:pt x="80" y="16"/>
                    </a:lnTo>
                    <a:lnTo>
                      <a:pt x="80" y="8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8" y="0"/>
                    </a:lnTo>
                    <a:lnTo>
                      <a:pt x="96" y="8"/>
                    </a:lnTo>
                    <a:lnTo>
                      <a:pt x="104" y="16"/>
                    </a:lnTo>
                    <a:lnTo>
                      <a:pt x="112" y="16"/>
                    </a:lnTo>
                    <a:lnTo>
                      <a:pt x="104" y="24"/>
                    </a:lnTo>
                    <a:lnTo>
                      <a:pt x="104" y="24"/>
                    </a:lnTo>
                    <a:lnTo>
                      <a:pt x="104" y="32"/>
                    </a:lnTo>
                    <a:lnTo>
                      <a:pt x="96" y="40"/>
                    </a:lnTo>
                    <a:lnTo>
                      <a:pt x="80" y="64"/>
                    </a:lnTo>
                    <a:lnTo>
                      <a:pt x="64" y="88"/>
                    </a:lnTo>
                    <a:lnTo>
                      <a:pt x="48" y="112"/>
                    </a:lnTo>
                    <a:lnTo>
                      <a:pt x="24" y="136"/>
                    </a:lnTo>
                    <a:lnTo>
                      <a:pt x="8" y="144"/>
                    </a:lnTo>
                    <a:lnTo>
                      <a:pt x="0" y="144"/>
                    </a:lnTo>
                    <a:lnTo>
                      <a:pt x="0" y="152"/>
                    </a:lnTo>
                    <a:lnTo>
                      <a:pt x="0" y="152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8" y="136"/>
                    </a:lnTo>
                    <a:lnTo>
                      <a:pt x="16" y="128"/>
                    </a:lnTo>
                    <a:lnTo>
                      <a:pt x="16" y="128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2" name="Freeform 107"/>
              <p:cNvSpPr>
                <a:spLocks/>
              </p:cNvSpPr>
              <p:nvPr/>
            </p:nvSpPr>
            <p:spPr bwMode="auto">
              <a:xfrm>
                <a:off x="3916363" y="1922463"/>
                <a:ext cx="38100" cy="292100"/>
              </a:xfrm>
              <a:custGeom>
                <a:avLst/>
                <a:gdLst/>
                <a:ahLst/>
                <a:cxnLst>
                  <a:cxn ang="0">
                    <a:pos x="0" y="160"/>
                  </a:cxn>
                  <a:cxn ang="0">
                    <a:pos x="0" y="152"/>
                  </a:cxn>
                  <a:cxn ang="0">
                    <a:pos x="8" y="144"/>
                  </a:cxn>
                  <a:cxn ang="0">
                    <a:pos x="8" y="136"/>
                  </a:cxn>
                  <a:cxn ang="0">
                    <a:pos x="8" y="128"/>
                  </a:cxn>
                  <a:cxn ang="0">
                    <a:pos x="8" y="112"/>
                  </a:cxn>
                  <a:cxn ang="0">
                    <a:pos x="8" y="96"/>
                  </a:cxn>
                  <a:cxn ang="0">
                    <a:pos x="8" y="80"/>
                  </a:cxn>
                  <a:cxn ang="0">
                    <a:pos x="8" y="64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8" y="40"/>
                  </a:cxn>
                  <a:cxn ang="0">
                    <a:pos x="8" y="24"/>
                  </a:cxn>
                  <a:cxn ang="0">
                    <a:pos x="8" y="16"/>
                  </a:cxn>
                  <a:cxn ang="0">
                    <a:pos x="8" y="0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24" y="24"/>
                  </a:cxn>
                  <a:cxn ang="0">
                    <a:pos x="24" y="24"/>
                  </a:cxn>
                  <a:cxn ang="0">
                    <a:pos x="24" y="32"/>
                  </a:cxn>
                  <a:cxn ang="0">
                    <a:pos x="24" y="40"/>
                  </a:cxn>
                  <a:cxn ang="0">
                    <a:pos x="24" y="48"/>
                  </a:cxn>
                  <a:cxn ang="0">
                    <a:pos x="24" y="72"/>
                  </a:cxn>
                  <a:cxn ang="0">
                    <a:pos x="24" y="96"/>
                  </a:cxn>
                  <a:cxn ang="0">
                    <a:pos x="24" y="128"/>
                  </a:cxn>
                  <a:cxn ang="0">
                    <a:pos x="24" y="144"/>
                  </a:cxn>
                  <a:cxn ang="0">
                    <a:pos x="16" y="160"/>
                  </a:cxn>
                  <a:cxn ang="0">
                    <a:pos x="16" y="176"/>
                  </a:cxn>
                  <a:cxn ang="0">
                    <a:pos x="16" y="176"/>
                  </a:cxn>
                  <a:cxn ang="0">
                    <a:pos x="16" y="184"/>
                  </a:cxn>
                  <a:cxn ang="0">
                    <a:pos x="16" y="184"/>
                  </a:cxn>
                  <a:cxn ang="0">
                    <a:pos x="8" y="184"/>
                  </a:cxn>
                  <a:cxn ang="0">
                    <a:pos x="8" y="176"/>
                  </a:cxn>
                  <a:cxn ang="0">
                    <a:pos x="0" y="168"/>
                  </a:cxn>
                  <a:cxn ang="0">
                    <a:pos x="0" y="160"/>
                  </a:cxn>
                  <a:cxn ang="0">
                    <a:pos x="0" y="160"/>
                  </a:cxn>
                </a:cxnLst>
                <a:rect l="0" t="0" r="r" b="b"/>
                <a:pathLst>
                  <a:path w="24" h="184">
                    <a:moveTo>
                      <a:pt x="0" y="160"/>
                    </a:moveTo>
                    <a:lnTo>
                      <a:pt x="0" y="152"/>
                    </a:lnTo>
                    <a:lnTo>
                      <a:pt x="8" y="144"/>
                    </a:lnTo>
                    <a:lnTo>
                      <a:pt x="8" y="136"/>
                    </a:lnTo>
                    <a:lnTo>
                      <a:pt x="8" y="128"/>
                    </a:lnTo>
                    <a:lnTo>
                      <a:pt x="8" y="112"/>
                    </a:lnTo>
                    <a:lnTo>
                      <a:pt x="8" y="96"/>
                    </a:lnTo>
                    <a:lnTo>
                      <a:pt x="8" y="80"/>
                    </a:lnTo>
                    <a:lnTo>
                      <a:pt x="8" y="64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24"/>
                    </a:lnTo>
                    <a:lnTo>
                      <a:pt x="8" y="16"/>
                    </a:lnTo>
                    <a:lnTo>
                      <a:pt x="8" y="0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32"/>
                    </a:lnTo>
                    <a:lnTo>
                      <a:pt x="24" y="40"/>
                    </a:lnTo>
                    <a:lnTo>
                      <a:pt x="24" y="48"/>
                    </a:lnTo>
                    <a:lnTo>
                      <a:pt x="24" y="72"/>
                    </a:lnTo>
                    <a:lnTo>
                      <a:pt x="24" y="96"/>
                    </a:lnTo>
                    <a:lnTo>
                      <a:pt x="24" y="128"/>
                    </a:lnTo>
                    <a:lnTo>
                      <a:pt x="24" y="144"/>
                    </a:lnTo>
                    <a:lnTo>
                      <a:pt x="16" y="160"/>
                    </a:lnTo>
                    <a:lnTo>
                      <a:pt x="16" y="176"/>
                    </a:lnTo>
                    <a:lnTo>
                      <a:pt x="16" y="176"/>
                    </a:lnTo>
                    <a:lnTo>
                      <a:pt x="16" y="184"/>
                    </a:lnTo>
                    <a:lnTo>
                      <a:pt x="16" y="184"/>
                    </a:lnTo>
                    <a:lnTo>
                      <a:pt x="8" y="184"/>
                    </a:lnTo>
                    <a:lnTo>
                      <a:pt x="8" y="176"/>
                    </a:lnTo>
                    <a:lnTo>
                      <a:pt x="0" y="168"/>
                    </a:lnTo>
                    <a:lnTo>
                      <a:pt x="0" y="160"/>
                    </a:lnTo>
                    <a:lnTo>
                      <a:pt x="0" y="160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17" name="组合 152"/>
          <p:cNvGrpSpPr>
            <a:grpSpLocks/>
          </p:cNvGrpSpPr>
          <p:nvPr/>
        </p:nvGrpSpPr>
        <p:grpSpPr>
          <a:xfrm>
            <a:off x="3787402" y="3615899"/>
            <a:ext cx="110954" cy="295200"/>
            <a:chOff x="7131405" y="1574800"/>
            <a:chExt cx="150813" cy="415925"/>
          </a:xfrm>
          <a:solidFill>
            <a:schemeClr val="tx1"/>
          </a:solidFill>
        </p:grpSpPr>
        <p:sp>
          <p:nvSpPr>
            <p:cNvPr id="154" name="Freeform 79"/>
            <p:cNvSpPr>
              <a:spLocks/>
            </p:cNvSpPr>
            <p:nvPr/>
          </p:nvSpPr>
          <p:spPr bwMode="auto">
            <a:xfrm>
              <a:off x="7131405" y="1600200"/>
              <a:ext cx="38100" cy="390525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24" y="55"/>
                </a:cxn>
                <a:cxn ang="0">
                  <a:pos x="24" y="95"/>
                </a:cxn>
                <a:cxn ang="0">
                  <a:pos x="24" y="135"/>
                </a:cxn>
                <a:cxn ang="0">
                  <a:pos x="24" y="167"/>
                </a:cxn>
                <a:cxn ang="0">
                  <a:pos x="24" y="190"/>
                </a:cxn>
                <a:cxn ang="0">
                  <a:pos x="24" y="214"/>
                </a:cxn>
                <a:cxn ang="0">
                  <a:pos x="24" y="222"/>
                </a:cxn>
                <a:cxn ang="0">
                  <a:pos x="24" y="230"/>
                </a:cxn>
                <a:cxn ang="0">
                  <a:pos x="16" y="238"/>
                </a:cxn>
                <a:cxn ang="0">
                  <a:pos x="16" y="246"/>
                </a:cxn>
                <a:cxn ang="0">
                  <a:pos x="16" y="246"/>
                </a:cxn>
                <a:cxn ang="0">
                  <a:pos x="16" y="246"/>
                </a:cxn>
                <a:cxn ang="0">
                  <a:pos x="8" y="246"/>
                </a:cxn>
                <a:cxn ang="0">
                  <a:pos x="8" y="246"/>
                </a:cxn>
                <a:cxn ang="0">
                  <a:pos x="8" y="238"/>
                </a:cxn>
                <a:cxn ang="0">
                  <a:pos x="8" y="230"/>
                </a:cxn>
                <a:cxn ang="0">
                  <a:pos x="8" y="222"/>
                </a:cxn>
                <a:cxn ang="0">
                  <a:pos x="0" y="214"/>
                </a:cxn>
                <a:cxn ang="0">
                  <a:pos x="0" y="214"/>
                </a:cxn>
                <a:cxn ang="0">
                  <a:pos x="8" y="206"/>
                </a:cxn>
                <a:cxn ang="0">
                  <a:pos x="8" y="190"/>
                </a:cxn>
                <a:cxn ang="0">
                  <a:pos x="8" y="175"/>
                </a:cxn>
                <a:cxn ang="0">
                  <a:pos x="8" y="151"/>
                </a:cxn>
                <a:cxn ang="0">
                  <a:pos x="16" y="127"/>
                </a:cxn>
                <a:cxn ang="0">
                  <a:pos x="16" y="71"/>
                </a:cxn>
                <a:cxn ang="0">
                  <a:pos x="16" y="47"/>
                </a:cxn>
                <a:cxn ang="0">
                  <a:pos x="16" y="32"/>
                </a:cxn>
                <a:cxn ang="0">
                  <a:pos x="8" y="16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24" h="246">
                  <a:moveTo>
                    <a:pt x="8" y="8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24" y="55"/>
                  </a:lnTo>
                  <a:lnTo>
                    <a:pt x="24" y="95"/>
                  </a:lnTo>
                  <a:lnTo>
                    <a:pt x="24" y="135"/>
                  </a:lnTo>
                  <a:lnTo>
                    <a:pt x="24" y="167"/>
                  </a:lnTo>
                  <a:lnTo>
                    <a:pt x="24" y="190"/>
                  </a:lnTo>
                  <a:lnTo>
                    <a:pt x="24" y="214"/>
                  </a:lnTo>
                  <a:lnTo>
                    <a:pt x="24" y="222"/>
                  </a:lnTo>
                  <a:lnTo>
                    <a:pt x="24" y="230"/>
                  </a:lnTo>
                  <a:lnTo>
                    <a:pt x="16" y="238"/>
                  </a:lnTo>
                  <a:lnTo>
                    <a:pt x="16" y="246"/>
                  </a:lnTo>
                  <a:lnTo>
                    <a:pt x="16" y="246"/>
                  </a:lnTo>
                  <a:lnTo>
                    <a:pt x="16" y="246"/>
                  </a:lnTo>
                  <a:lnTo>
                    <a:pt x="8" y="246"/>
                  </a:lnTo>
                  <a:lnTo>
                    <a:pt x="8" y="246"/>
                  </a:lnTo>
                  <a:lnTo>
                    <a:pt x="8" y="238"/>
                  </a:lnTo>
                  <a:lnTo>
                    <a:pt x="8" y="230"/>
                  </a:lnTo>
                  <a:lnTo>
                    <a:pt x="8" y="222"/>
                  </a:lnTo>
                  <a:lnTo>
                    <a:pt x="0" y="214"/>
                  </a:lnTo>
                  <a:lnTo>
                    <a:pt x="0" y="214"/>
                  </a:lnTo>
                  <a:lnTo>
                    <a:pt x="8" y="206"/>
                  </a:lnTo>
                  <a:lnTo>
                    <a:pt x="8" y="190"/>
                  </a:lnTo>
                  <a:lnTo>
                    <a:pt x="8" y="175"/>
                  </a:lnTo>
                  <a:lnTo>
                    <a:pt x="8" y="151"/>
                  </a:lnTo>
                  <a:lnTo>
                    <a:pt x="16" y="127"/>
                  </a:lnTo>
                  <a:lnTo>
                    <a:pt x="16" y="71"/>
                  </a:lnTo>
                  <a:lnTo>
                    <a:pt x="16" y="47"/>
                  </a:lnTo>
                  <a:lnTo>
                    <a:pt x="16" y="32"/>
                  </a:lnTo>
                  <a:lnTo>
                    <a:pt x="8" y="16"/>
                  </a:lnTo>
                  <a:lnTo>
                    <a:pt x="8" y="8"/>
                  </a:lnTo>
                  <a:lnTo>
                    <a:pt x="8" y="8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5" name="Freeform 80"/>
            <p:cNvSpPr>
              <a:spLocks/>
            </p:cNvSpPr>
            <p:nvPr/>
          </p:nvSpPr>
          <p:spPr bwMode="auto">
            <a:xfrm>
              <a:off x="7156805" y="1574800"/>
              <a:ext cx="125413" cy="22701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56" y="0"/>
                </a:cxn>
                <a:cxn ang="0">
                  <a:pos x="71" y="8"/>
                </a:cxn>
                <a:cxn ang="0">
                  <a:pos x="79" y="16"/>
                </a:cxn>
                <a:cxn ang="0">
                  <a:pos x="71" y="24"/>
                </a:cxn>
                <a:cxn ang="0">
                  <a:pos x="56" y="40"/>
                </a:cxn>
                <a:cxn ang="0">
                  <a:pos x="48" y="55"/>
                </a:cxn>
                <a:cxn ang="0">
                  <a:pos x="40" y="63"/>
                </a:cxn>
                <a:cxn ang="0">
                  <a:pos x="48" y="71"/>
                </a:cxn>
                <a:cxn ang="0">
                  <a:pos x="56" y="87"/>
                </a:cxn>
                <a:cxn ang="0">
                  <a:pos x="63" y="111"/>
                </a:cxn>
                <a:cxn ang="0">
                  <a:pos x="63" y="127"/>
                </a:cxn>
                <a:cxn ang="0">
                  <a:pos x="56" y="135"/>
                </a:cxn>
                <a:cxn ang="0">
                  <a:pos x="56" y="143"/>
                </a:cxn>
                <a:cxn ang="0">
                  <a:pos x="48" y="135"/>
                </a:cxn>
                <a:cxn ang="0">
                  <a:pos x="40" y="119"/>
                </a:cxn>
                <a:cxn ang="0">
                  <a:pos x="24" y="111"/>
                </a:cxn>
                <a:cxn ang="0">
                  <a:pos x="16" y="103"/>
                </a:cxn>
                <a:cxn ang="0">
                  <a:pos x="24" y="95"/>
                </a:cxn>
                <a:cxn ang="0">
                  <a:pos x="40" y="103"/>
                </a:cxn>
                <a:cxn ang="0">
                  <a:pos x="48" y="103"/>
                </a:cxn>
                <a:cxn ang="0">
                  <a:pos x="48" y="95"/>
                </a:cxn>
                <a:cxn ang="0">
                  <a:pos x="32" y="71"/>
                </a:cxn>
                <a:cxn ang="0">
                  <a:pos x="32" y="63"/>
                </a:cxn>
                <a:cxn ang="0">
                  <a:pos x="32" y="48"/>
                </a:cxn>
                <a:cxn ang="0">
                  <a:pos x="40" y="32"/>
                </a:cxn>
                <a:cxn ang="0">
                  <a:pos x="48" y="24"/>
                </a:cxn>
                <a:cxn ang="0">
                  <a:pos x="40" y="16"/>
                </a:cxn>
                <a:cxn ang="0">
                  <a:pos x="24" y="24"/>
                </a:cxn>
                <a:cxn ang="0">
                  <a:pos x="8" y="24"/>
                </a:cxn>
                <a:cxn ang="0">
                  <a:pos x="0" y="16"/>
                </a:cxn>
                <a:cxn ang="0">
                  <a:pos x="16" y="16"/>
                </a:cxn>
                <a:cxn ang="0">
                  <a:pos x="32" y="8"/>
                </a:cxn>
                <a:cxn ang="0">
                  <a:pos x="40" y="0"/>
                </a:cxn>
              </a:cxnLst>
              <a:rect l="0" t="0" r="r" b="b"/>
              <a:pathLst>
                <a:path w="79" h="143">
                  <a:moveTo>
                    <a:pt x="40" y="0"/>
                  </a:moveTo>
                  <a:lnTo>
                    <a:pt x="48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71" y="8"/>
                  </a:lnTo>
                  <a:lnTo>
                    <a:pt x="71" y="8"/>
                  </a:lnTo>
                  <a:lnTo>
                    <a:pt x="79" y="16"/>
                  </a:lnTo>
                  <a:lnTo>
                    <a:pt x="79" y="16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63" y="24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8" y="55"/>
                  </a:lnTo>
                  <a:lnTo>
                    <a:pt x="40" y="55"/>
                  </a:lnTo>
                  <a:lnTo>
                    <a:pt x="40" y="63"/>
                  </a:lnTo>
                  <a:lnTo>
                    <a:pt x="40" y="63"/>
                  </a:lnTo>
                  <a:lnTo>
                    <a:pt x="48" y="71"/>
                  </a:lnTo>
                  <a:lnTo>
                    <a:pt x="48" y="79"/>
                  </a:lnTo>
                  <a:lnTo>
                    <a:pt x="56" y="87"/>
                  </a:lnTo>
                  <a:lnTo>
                    <a:pt x="63" y="95"/>
                  </a:lnTo>
                  <a:lnTo>
                    <a:pt x="63" y="111"/>
                  </a:lnTo>
                  <a:lnTo>
                    <a:pt x="63" y="119"/>
                  </a:lnTo>
                  <a:lnTo>
                    <a:pt x="63" y="127"/>
                  </a:lnTo>
                  <a:lnTo>
                    <a:pt x="63" y="135"/>
                  </a:lnTo>
                  <a:lnTo>
                    <a:pt x="56" y="135"/>
                  </a:lnTo>
                  <a:lnTo>
                    <a:pt x="56" y="143"/>
                  </a:lnTo>
                  <a:lnTo>
                    <a:pt x="56" y="143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0" y="127"/>
                  </a:lnTo>
                  <a:lnTo>
                    <a:pt x="40" y="119"/>
                  </a:lnTo>
                  <a:lnTo>
                    <a:pt x="32" y="111"/>
                  </a:lnTo>
                  <a:lnTo>
                    <a:pt x="24" y="111"/>
                  </a:lnTo>
                  <a:lnTo>
                    <a:pt x="24" y="103"/>
                  </a:lnTo>
                  <a:lnTo>
                    <a:pt x="16" y="103"/>
                  </a:lnTo>
                  <a:lnTo>
                    <a:pt x="16" y="95"/>
                  </a:lnTo>
                  <a:lnTo>
                    <a:pt x="24" y="95"/>
                  </a:lnTo>
                  <a:lnTo>
                    <a:pt x="32" y="103"/>
                  </a:lnTo>
                  <a:lnTo>
                    <a:pt x="40" y="103"/>
                  </a:lnTo>
                  <a:lnTo>
                    <a:pt x="48" y="103"/>
                  </a:lnTo>
                  <a:lnTo>
                    <a:pt x="48" y="103"/>
                  </a:lnTo>
                  <a:lnTo>
                    <a:pt x="48" y="95"/>
                  </a:lnTo>
                  <a:lnTo>
                    <a:pt x="48" y="95"/>
                  </a:lnTo>
                  <a:lnTo>
                    <a:pt x="40" y="87"/>
                  </a:lnTo>
                  <a:lnTo>
                    <a:pt x="32" y="71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32" y="55"/>
                  </a:lnTo>
                  <a:lnTo>
                    <a:pt x="32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40" y="16"/>
                  </a:lnTo>
                  <a:lnTo>
                    <a:pt x="32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32" y="8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40" y="0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8" name="组合 155"/>
          <p:cNvGrpSpPr>
            <a:grpSpLocks noChangeAspect="1"/>
          </p:cNvGrpSpPr>
          <p:nvPr/>
        </p:nvGrpSpPr>
        <p:grpSpPr>
          <a:xfrm>
            <a:off x="3744273" y="4827297"/>
            <a:ext cx="133875" cy="306000"/>
            <a:chOff x="3827463" y="1808163"/>
            <a:chExt cx="177800" cy="406400"/>
          </a:xfrm>
          <a:solidFill>
            <a:schemeClr val="tx1"/>
          </a:solidFill>
        </p:grpSpPr>
        <p:sp>
          <p:nvSpPr>
            <p:cNvPr id="157" name="Freeform 106"/>
            <p:cNvSpPr>
              <a:spLocks/>
            </p:cNvSpPr>
            <p:nvPr/>
          </p:nvSpPr>
          <p:spPr bwMode="auto">
            <a:xfrm>
              <a:off x="3827463" y="1808163"/>
              <a:ext cx="177800" cy="241300"/>
            </a:xfrm>
            <a:custGeom>
              <a:avLst/>
              <a:gdLst/>
              <a:ahLst/>
              <a:cxnLst>
                <a:cxn ang="0">
                  <a:pos x="16" y="128"/>
                </a:cxn>
                <a:cxn ang="0">
                  <a:pos x="32" y="104"/>
                </a:cxn>
                <a:cxn ang="0">
                  <a:pos x="48" y="80"/>
                </a:cxn>
                <a:cxn ang="0">
                  <a:pos x="64" y="56"/>
                </a:cxn>
                <a:cxn ang="0">
                  <a:pos x="80" y="32"/>
                </a:cxn>
                <a:cxn ang="0">
                  <a:pos x="80" y="24"/>
                </a:cxn>
                <a:cxn ang="0">
                  <a:pos x="80" y="16"/>
                </a:cxn>
                <a:cxn ang="0">
                  <a:pos x="80" y="8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88" y="0"/>
                </a:cxn>
                <a:cxn ang="0">
                  <a:pos x="96" y="8"/>
                </a:cxn>
                <a:cxn ang="0">
                  <a:pos x="104" y="16"/>
                </a:cxn>
                <a:cxn ang="0">
                  <a:pos x="112" y="16"/>
                </a:cxn>
                <a:cxn ang="0">
                  <a:pos x="104" y="24"/>
                </a:cxn>
                <a:cxn ang="0">
                  <a:pos x="104" y="24"/>
                </a:cxn>
                <a:cxn ang="0">
                  <a:pos x="104" y="32"/>
                </a:cxn>
                <a:cxn ang="0">
                  <a:pos x="96" y="40"/>
                </a:cxn>
                <a:cxn ang="0">
                  <a:pos x="80" y="64"/>
                </a:cxn>
                <a:cxn ang="0">
                  <a:pos x="64" y="88"/>
                </a:cxn>
                <a:cxn ang="0">
                  <a:pos x="48" y="112"/>
                </a:cxn>
                <a:cxn ang="0">
                  <a:pos x="24" y="136"/>
                </a:cxn>
                <a:cxn ang="0">
                  <a:pos x="8" y="144"/>
                </a:cxn>
                <a:cxn ang="0">
                  <a:pos x="0" y="144"/>
                </a:cxn>
                <a:cxn ang="0">
                  <a:pos x="0" y="152"/>
                </a:cxn>
                <a:cxn ang="0">
                  <a:pos x="0" y="152"/>
                </a:cxn>
                <a:cxn ang="0">
                  <a:pos x="0" y="144"/>
                </a:cxn>
                <a:cxn ang="0">
                  <a:pos x="0" y="144"/>
                </a:cxn>
                <a:cxn ang="0">
                  <a:pos x="8" y="136"/>
                </a:cxn>
                <a:cxn ang="0">
                  <a:pos x="16" y="128"/>
                </a:cxn>
                <a:cxn ang="0">
                  <a:pos x="16" y="128"/>
                </a:cxn>
              </a:cxnLst>
              <a:rect l="0" t="0" r="r" b="b"/>
              <a:pathLst>
                <a:path w="112" h="152">
                  <a:moveTo>
                    <a:pt x="16" y="128"/>
                  </a:moveTo>
                  <a:lnTo>
                    <a:pt x="32" y="104"/>
                  </a:lnTo>
                  <a:lnTo>
                    <a:pt x="48" y="80"/>
                  </a:lnTo>
                  <a:lnTo>
                    <a:pt x="64" y="56"/>
                  </a:lnTo>
                  <a:lnTo>
                    <a:pt x="80" y="32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80" y="8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96" y="8"/>
                  </a:lnTo>
                  <a:lnTo>
                    <a:pt x="104" y="16"/>
                  </a:lnTo>
                  <a:lnTo>
                    <a:pt x="112" y="16"/>
                  </a:lnTo>
                  <a:lnTo>
                    <a:pt x="104" y="24"/>
                  </a:lnTo>
                  <a:lnTo>
                    <a:pt x="104" y="24"/>
                  </a:lnTo>
                  <a:lnTo>
                    <a:pt x="104" y="32"/>
                  </a:lnTo>
                  <a:lnTo>
                    <a:pt x="96" y="40"/>
                  </a:lnTo>
                  <a:lnTo>
                    <a:pt x="80" y="64"/>
                  </a:lnTo>
                  <a:lnTo>
                    <a:pt x="64" y="88"/>
                  </a:lnTo>
                  <a:lnTo>
                    <a:pt x="48" y="112"/>
                  </a:lnTo>
                  <a:lnTo>
                    <a:pt x="24" y="136"/>
                  </a:lnTo>
                  <a:lnTo>
                    <a:pt x="8" y="144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28"/>
                  </a:lnTo>
                  <a:lnTo>
                    <a:pt x="16" y="128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8" name="Freeform 107"/>
            <p:cNvSpPr>
              <a:spLocks/>
            </p:cNvSpPr>
            <p:nvPr/>
          </p:nvSpPr>
          <p:spPr bwMode="auto">
            <a:xfrm>
              <a:off x="3916363" y="1922463"/>
              <a:ext cx="38100" cy="292100"/>
            </a:xfrm>
            <a:custGeom>
              <a:avLst/>
              <a:gdLst/>
              <a:ahLst/>
              <a:cxnLst>
                <a:cxn ang="0">
                  <a:pos x="0" y="160"/>
                </a:cxn>
                <a:cxn ang="0">
                  <a:pos x="0" y="152"/>
                </a:cxn>
                <a:cxn ang="0">
                  <a:pos x="8" y="144"/>
                </a:cxn>
                <a:cxn ang="0">
                  <a:pos x="8" y="136"/>
                </a:cxn>
                <a:cxn ang="0">
                  <a:pos x="8" y="128"/>
                </a:cxn>
                <a:cxn ang="0">
                  <a:pos x="8" y="112"/>
                </a:cxn>
                <a:cxn ang="0">
                  <a:pos x="8" y="96"/>
                </a:cxn>
                <a:cxn ang="0">
                  <a:pos x="8" y="80"/>
                </a:cxn>
                <a:cxn ang="0">
                  <a:pos x="8" y="64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8" y="24"/>
                </a:cxn>
                <a:cxn ang="0">
                  <a:pos x="8" y="16"/>
                </a:cxn>
                <a:cxn ang="0">
                  <a:pos x="8" y="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32"/>
                </a:cxn>
                <a:cxn ang="0">
                  <a:pos x="24" y="40"/>
                </a:cxn>
                <a:cxn ang="0">
                  <a:pos x="24" y="48"/>
                </a:cxn>
                <a:cxn ang="0">
                  <a:pos x="24" y="72"/>
                </a:cxn>
                <a:cxn ang="0">
                  <a:pos x="24" y="96"/>
                </a:cxn>
                <a:cxn ang="0">
                  <a:pos x="24" y="128"/>
                </a:cxn>
                <a:cxn ang="0">
                  <a:pos x="24" y="144"/>
                </a:cxn>
                <a:cxn ang="0">
                  <a:pos x="16" y="160"/>
                </a:cxn>
                <a:cxn ang="0">
                  <a:pos x="16" y="176"/>
                </a:cxn>
                <a:cxn ang="0">
                  <a:pos x="16" y="176"/>
                </a:cxn>
                <a:cxn ang="0">
                  <a:pos x="16" y="184"/>
                </a:cxn>
                <a:cxn ang="0">
                  <a:pos x="16" y="184"/>
                </a:cxn>
                <a:cxn ang="0">
                  <a:pos x="8" y="184"/>
                </a:cxn>
                <a:cxn ang="0">
                  <a:pos x="8" y="176"/>
                </a:cxn>
                <a:cxn ang="0">
                  <a:pos x="0" y="168"/>
                </a:cxn>
                <a:cxn ang="0">
                  <a:pos x="0" y="160"/>
                </a:cxn>
                <a:cxn ang="0">
                  <a:pos x="0" y="160"/>
                </a:cxn>
              </a:cxnLst>
              <a:rect l="0" t="0" r="r" b="b"/>
              <a:pathLst>
                <a:path w="24" h="184">
                  <a:moveTo>
                    <a:pt x="0" y="160"/>
                  </a:moveTo>
                  <a:lnTo>
                    <a:pt x="0" y="152"/>
                  </a:lnTo>
                  <a:lnTo>
                    <a:pt x="8" y="144"/>
                  </a:lnTo>
                  <a:lnTo>
                    <a:pt x="8" y="136"/>
                  </a:lnTo>
                  <a:lnTo>
                    <a:pt x="8" y="128"/>
                  </a:lnTo>
                  <a:lnTo>
                    <a:pt x="8" y="112"/>
                  </a:lnTo>
                  <a:lnTo>
                    <a:pt x="8" y="96"/>
                  </a:lnTo>
                  <a:lnTo>
                    <a:pt x="8" y="80"/>
                  </a:lnTo>
                  <a:lnTo>
                    <a:pt x="8" y="64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24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24" y="72"/>
                  </a:lnTo>
                  <a:lnTo>
                    <a:pt x="24" y="96"/>
                  </a:lnTo>
                  <a:lnTo>
                    <a:pt x="24" y="128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16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0" y="168"/>
                  </a:lnTo>
                  <a:lnTo>
                    <a:pt x="0" y="160"/>
                  </a:lnTo>
                  <a:lnTo>
                    <a:pt x="0" y="160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5234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5235" name="组合 8"/>
          <p:cNvGrpSpPr>
            <a:grpSpLocks/>
          </p:cNvGrpSpPr>
          <p:nvPr/>
        </p:nvGrpSpPr>
        <p:grpSpPr bwMode="auto">
          <a:xfrm>
            <a:off x="307975" y="6350"/>
            <a:ext cx="3798888" cy="646113"/>
            <a:chOff x="308629" y="6819"/>
            <a:chExt cx="3797467" cy="646767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9" y="6819"/>
              <a:ext cx="3776837" cy="64676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运用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Application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586"/>
              <a:ext cx="379746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1057275" y="787400"/>
            <a:ext cx="38195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双人活动 </a:t>
            </a:r>
            <a:r>
              <a:rPr lang="en-US" altLang="zh-CN" dirty="0">
                <a:latin typeface="+mn-ea"/>
                <a:ea typeface="+mn-ea"/>
              </a:rPr>
              <a:t>Pair Work</a:t>
            </a:r>
          </a:p>
        </p:txBody>
      </p:sp>
      <p:sp>
        <p:nvSpPr>
          <p:cNvPr id="95237" name="TextBox 7"/>
          <p:cNvSpPr txBox="1">
            <a:spLocks noChangeArrowheads="1"/>
          </p:cNvSpPr>
          <p:nvPr/>
        </p:nvSpPr>
        <p:spPr bwMode="auto">
          <a:xfrm>
            <a:off x="1101725" y="1450975"/>
            <a:ext cx="61595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GB Pinyinok-D" pitchFamily="2" charset="-122"/>
                <a:ea typeface="GB Pinyinok-D" pitchFamily="2" charset="-122"/>
              </a:rPr>
              <a:t>     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Xiànzài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jǐ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diǎn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?</a:t>
            </a:r>
            <a:endParaRPr lang="en-US" altLang="zh-CN" sz="2400" b="1" dirty="0">
              <a:latin typeface="GB Pinyinok-D" pitchFamily="2" charset="-122"/>
              <a:ea typeface="GB Pinyinok-D" pitchFamily="2" charset="-122"/>
            </a:endParaRPr>
          </a:p>
          <a:p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例如：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：现在 几 点？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dirty="0">
                <a:latin typeface="GB Pinyinok-D" pitchFamily="2" charset="-122"/>
                <a:ea typeface="GB Pinyinok-D" pitchFamily="2" charset="-122"/>
              </a:rPr>
              <a:t>        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Xiànzài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bā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diǎn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shíbā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fēn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. </a:t>
            </a:r>
          </a:p>
          <a:p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           B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：现在   八  点 十八 分。     </a:t>
            </a:r>
          </a:p>
        </p:txBody>
      </p:sp>
      <p:grpSp>
        <p:nvGrpSpPr>
          <p:cNvPr id="3" name="组合 19"/>
          <p:cNvGrpSpPr>
            <a:grpSpLocks/>
          </p:cNvGrpSpPr>
          <p:nvPr/>
        </p:nvGrpSpPr>
        <p:grpSpPr bwMode="auto">
          <a:xfrm>
            <a:off x="6916738" y="1273175"/>
            <a:ext cx="1376362" cy="1376363"/>
            <a:chOff x="1414191" y="2896977"/>
            <a:chExt cx="1376306" cy="1376306"/>
          </a:xfrm>
        </p:grpSpPr>
        <p:pic>
          <p:nvPicPr>
            <p:cNvPr id="95266" name="Picture 10" descr="C:\Users\caofan\Desktop\41kXd6TYBjL._SY400_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191" y="2896977"/>
              <a:ext cx="1376306" cy="1376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矩形 12"/>
            <p:cNvSpPr/>
            <p:nvPr/>
          </p:nvSpPr>
          <p:spPr>
            <a:xfrm>
              <a:off x="1547536" y="3411306"/>
              <a:ext cx="1111205" cy="420671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03:30</a:t>
              </a:r>
              <a:endParaRPr lang="zh-CN" alt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Cambria Math" pitchFamily="18" charset="0"/>
                <a:ea typeface="MingLiU_HKSCS" pitchFamily="18" charset="-120"/>
              </a:endParaRPr>
            </a:p>
          </p:txBody>
        </p:sp>
      </p:grpSp>
      <p:grpSp>
        <p:nvGrpSpPr>
          <p:cNvPr id="4" name="组合 20"/>
          <p:cNvGrpSpPr>
            <a:grpSpLocks/>
          </p:cNvGrpSpPr>
          <p:nvPr/>
        </p:nvGrpSpPr>
        <p:grpSpPr bwMode="auto">
          <a:xfrm>
            <a:off x="9067800" y="1276350"/>
            <a:ext cx="1374775" cy="1376363"/>
            <a:chOff x="1414191" y="2896977"/>
            <a:chExt cx="1376306" cy="1376306"/>
          </a:xfrm>
        </p:grpSpPr>
        <p:pic>
          <p:nvPicPr>
            <p:cNvPr id="95264" name="Picture 10" descr="C:\Users\caofan\Desktop\41kXd6TYBjL._SY400_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191" y="2896977"/>
              <a:ext cx="1376306" cy="1376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矩形 22"/>
            <p:cNvSpPr/>
            <p:nvPr/>
          </p:nvSpPr>
          <p:spPr>
            <a:xfrm>
              <a:off x="1547690" y="3411306"/>
              <a:ext cx="1110899" cy="420671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chemeClr val="accent1">
                      <a:lumMod val="7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01:27</a:t>
              </a:r>
              <a:endParaRPr lang="zh-CN" altLang="en-US" sz="2400" b="1" dirty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MingLiU_HKSCS" pitchFamily="18" charset="-120"/>
              </a:endParaRPr>
            </a:p>
          </p:txBody>
        </p:sp>
      </p:grpSp>
      <p:grpSp>
        <p:nvGrpSpPr>
          <p:cNvPr id="5" name="组合 23"/>
          <p:cNvGrpSpPr>
            <a:grpSpLocks/>
          </p:cNvGrpSpPr>
          <p:nvPr/>
        </p:nvGrpSpPr>
        <p:grpSpPr bwMode="auto">
          <a:xfrm>
            <a:off x="6916738" y="2166938"/>
            <a:ext cx="1376362" cy="1376362"/>
            <a:chOff x="1414191" y="2896977"/>
            <a:chExt cx="1376306" cy="1376306"/>
          </a:xfrm>
        </p:grpSpPr>
        <p:pic>
          <p:nvPicPr>
            <p:cNvPr id="95262" name="Picture 10" descr="C:\Users\caofan\Desktop\41kXd6TYBjL._SY400_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191" y="2896977"/>
              <a:ext cx="1376306" cy="1376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矩形 25"/>
            <p:cNvSpPr/>
            <p:nvPr/>
          </p:nvSpPr>
          <p:spPr>
            <a:xfrm>
              <a:off x="1547536" y="3411306"/>
              <a:ext cx="1111205" cy="42067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11:23</a:t>
              </a:r>
              <a:endParaRPr lang="zh-CN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mbria Math" pitchFamily="18" charset="0"/>
                <a:ea typeface="MingLiU_HKSCS" pitchFamily="18" charset="-120"/>
              </a:endParaRPr>
            </a:p>
          </p:txBody>
        </p:sp>
      </p:grpSp>
      <p:grpSp>
        <p:nvGrpSpPr>
          <p:cNvPr id="6" name="组合 26"/>
          <p:cNvGrpSpPr>
            <a:grpSpLocks/>
          </p:cNvGrpSpPr>
          <p:nvPr/>
        </p:nvGrpSpPr>
        <p:grpSpPr bwMode="auto">
          <a:xfrm>
            <a:off x="9064625" y="2170113"/>
            <a:ext cx="1376363" cy="1376362"/>
            <a:chOff x="1414191" y="2896977"/>
            <a:chExt cx="1376306" cy="1376306"/>
          </a:xfrm>
        </p:grpSpPr>
        <p:pic>
          <p:nvPicPr>
            <p:cNvPr id="95260" name="Picture 10" descr="C:\Users\caofan\Desktop\41kXd6TYBjL._SY400_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191" y="2896977"/>
              <a:ext cx="1376306" cy="1376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矩形 28"/>
            <p:cNvSpPr/>
            <p:nvPr/>
          </p:nvSpPr>
          <p:spPr>
            <a:xfrm>
              <a:off x="1547535" y="3411306"/>
              <a:ext cx="1111204" cy="42067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rgbClr val="FF3300"/>
                  </a:solidFill>
                  <a:latin typeface="Cambria Math" pitchFamily="18" charset="0"/>
                  <a:ea typeface="Cambria Math" pitchFamily="18" charset="0"/>
                </a:rPr>
                <a:t>12:27</a:t>
              </a:r>
              <a:endParaRPr lang="zh-CN" altLang="en-US" sz="2400" b="1" dirty="0">
                <a:solidFill>
                  <a:srgbClr val="FF3300"/>
                </a:solidFill>
                <a:latin typeface="Cambria Math" pitchFamily="18" charset="0"/>
                <a:ea typeface="MingLiU_HKSCS" pitchFamily="18" charset="-120"/>
              </a:endParaRPr>
            </a:p>
          </p:txBody>
        </p:sp>
      </p:grpSp>
      <p:grpSp>
        <p:nvGrpSpPr>
          <p:cNvPr id="8" name="组合 29"/>
          <p:cNvGrpSpPr>
            <a:grpSpLocks/>
          </p:cNvGrpSpPr>
          <p:nvPr/>
        </p:nvGrpSpPr>
        <p:grpSpPr bwMode="auto">
          <a:xfrm>
            <a:off x="6913563" y="3092450"/>
            <a:ext cx="1376362" cy="1376363"/>
            <a:chOff x="1414191" y="2896977"/>
            <a:chExt cx="1376306" cy="1376306"/>
          </a:xfrm>
        </p:grpSpPr>
        <p:pic>
          <p:nvPicPr>
            <p:cNvPr id="95258" name="Picture 10" descr="C:\Users\caofan\Desktop\41kXd6TYBjL._SY400_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191" y="2896977"/>
              <a:ext cx="1376306" cy="1376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矩形 31"/>
            <p:cNvSpPr/>
            <p:nvPr/>
          </p:nvSpPr>
          <p:spPr>
            <a:xfrm>
              <a:off x="1547536" y="3411306"/>
              <a:ext cx="1111205" cy="420671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rgbClr val="92D050"/>
                  </a:solidFill>
                  <a:latin typeface="Cambria Math" pitchFamily="18" charset="0"/>
                  <a:ea typeface="Cambria Math" pitchFamily="18" charset="0"/>
                </a:rPr>
                <a:t>10:43</a:t>
              </a:r>
              <a:endParaRPr lang="zh-CN" altLang="en-US" sz="2400" b="1" dirty="0">
                <a:solidFill>
                  <a:srgbClr val="92D050"/>
                </a:solidFill>
                <a:latin typeface="Cambria Math" pitchFamily="18" charset="0"/>
                <a:ea typeface="MingLiU_HKSCS" pitchFamily="18" charset="-120"/>
              </a:endParaRPr>
            </a:p>
          </p:txBody>
        </p:sp>
      </p:grpSp>
      <p:grpSp>
        <p:nvGrpSpPr>
          <p:cNvPr id="9" name="组合 32"/>
          <p:cNvGrpSpPr>
            <a:grpSpLocks/>
          </p:cNvGrpSpPr>
          <p:nvPr/>
        </p:nvGrpSpPr>
        <p:grpSpPr bwMode="auto">
          <a:xfrm>
            <a:off x="9063038" y="3089275"/>
            <a:ext cx="1376362" cy="1376363"/>
            <a:chOff x="1414191" y="2896977"/>
            <a:chExt cx="1376306" cy="1376306"/>
          </a:xfrm>
        </p:grpSpPr>
        <p:pic>
          <p:nvPicPr>
            <p:cNvPr id="95256" name="Picture 10" descr="C:\Users\caofan\Desktop\41kXd6TYBjL._SY400_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191" y="2896977"/>
              <a:ext cx="1376306" cy="1376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" name="矩形 34"/>
            <p:cNvSpPr/>
            <p:nvPr/>
          </p:nvSpPr>
          <p:spPr>
            <a:xfrm>
              <a:off x="1547536" y="3411306"/>
              <a:ext cx="1111205" cy="420671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Cambria Math" pitchFamily="18" charset="0"/>
                  <a:ea typeface="MingLiU_HKSCS" pitchFamily="18" charset="-120"/>
                </a:rPr>
                <a:t>02:34</a:t>
              </a:r>
              <a:endParaRPr lang="zh-CN" altLang="en-US" sz="2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Cambria Math" pitchFamily="18" charset="0"/>
                <a:ea typeface="MingLiU_HKSCS" pitchFamily="18" charset="-120"/>
              </a:endParaRPr>
            </a:p>
          </p:txBody>
        </p:sp>
      </p:grpSp>
      <p:grpSp>
        <p:nvGrpSpPr>
          <p:cNvPr id="12" name="组合 35"/>
          <p:cNvGrpSpPr>
            <a:grpSpLocks/>
          </p:cNvGrpSpPr>
          <p:nvPr/>
        </p:nvGrpSpPr>
        <p:grpSpPr bwMode="auto">
          <a:xfrm>
            <a:off x="6916738" y="4016375"/>
            <a:ext cx="1376362" cy="1376363"/>
            <a:chOff x="1414191" y="2896977"/>
            <a:chExt cx="1376306" cy="1376306"/>
          </a:xfrm>
        </p:grpSpPr>
        <p:pic>
          <p:nvPicPr>
            <p:cNvPr id="95254" name="Picture 10" descr="C:\Users\caofan\Desktop\41kXd6TYBjL._SY400_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191" y="2896977"/>
              <a:ext cx="1376306" cy="1376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" name="矩形 37"/>
            <p:cNvSpPr/>
            <p:nvPr/>
          </p:nvSpPr>
          <p:spPr>
            <a:xfrm>
              <a:off x="1547536" y="3411306"/>
              <a:ext cx="1111205" cy="420671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99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rgbClr val="9933FF"/>
                  </a:solidFill>
                  <a:latin typeface="Cambria Math" pitchFamily="18" charset="0"/>
                  <a:ea typeface="MingLiU_HKSCS" pitchFamily="18" charset="-120"/>
                </a:rPr>
                <a:t>04:15</a:t>
              </a:r>
              <a:endParaRPr lang="zh-CN" altLang="en-US" sz="2400" b="1" dirty="0">
                <a:solidFill>
                  <a:srgbClr val="9933FF"/>
                </a:solidFill>
                <a:latin typeface="Cambria Math" pitchFamily="18" charset="0"/>
                <a:ea typeface="MingLiU_HKSCS" pitchFamily="18" charset="-120"/>
              </a:endParaRPr>
            </a:p>
          </p:txBody>
        </p:sp>
      </p:grpSp>
      <p:grpSp>
        <p:nvGrpSpPr>
          <p:cNvPr id="14" name="组合 38"/>
          <p:cNvGrpSpPr>
            <a:grpSpLocks/>
          </p:cNvGrpSpPr>
          <p:nvPr/>
        </p:nvGrpSpPr>
        <p:grpSpPr bwMode="auto">
          <a:xfrm>
            <a:off x="9063038" y="4016375"/>
            <a:ext cx="1376362" cy="1376363"/>
            <a:chOff x="1414191" y="2896977"/>
            <a:chExt cx="1376306" cy="1376306"/>
          </a:xfrm>
        </p:grpSpPr>
        <p:pic>
          <p:nvPicPr>
            <p:cNvPr id="95252" name="Picture 10" descr="C:\Users\caofan\Desktop\41kXd6TYBjL._SY400_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191" y="2896977"/>
              <a:ext cx="1376306" cy="1376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" name="矩形 40"/>
            <p:cNvSpPr/>
            <p:nvPr/>
          </p:nvSpPr>
          <p:spPr>
            <a:xfrm>
              <a:off x="1547536" y="3411306"/>
              <a:ext cx="1111205" cy="420671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rgbClr val="FF99FF"/>
                  </a:solidFill>
                  <a:latin typeface="Cambria Math" pitchFamily="18" charset="0"/>
                  <a:ea typeface="MingLiU_HKSCS" pitchFamily="18" charset="-120"/>
                </a:rPr>
                <a:t>07:45</a:t>
              </a:r>
              <a:endParaRPr lang="zh-CN" altLang="en-US" sz="2400" b="1" dirty="0">
                <a:solidFill>
                  <a:srgbClr val="FF99FF"/>
                </a:solidFill>
                <a:latin typeface="Cambria Math" pitchFamily="18" charset="0"/>
                <a:ea typeface="MingLiU_HKSCS" pitchFamily="18" charset="-120"/>
              </a:endParaRPr>
            </a:p>
          </p:txBody>
        </p:sp>
      </p:grpSp>
      <p:grpSp>
        <p:nvGrpSpPr>
          <p:cNvPr id="15" name="组合 41"/>
          <p:cNvGrpSpPr>
            <a:grpSpLocks/>
          </p:cNvGrpSpPr>
          <p:nvPr/>
        </p:nvGrpSpPr>
        <p:grpSpPr bwMode="auto">
          <a:xfrm>
            <a:off x="6911975" y="4951413"/>
            <a:ext cx="1376363" cy="1376362"/>
            <a:chOff x="1414191" y="2896977"/>
            <a:chExt cx="1376306" cy="1376306"/>
          </a:xfrm>
        </p:grpSpPr>
        <p:pic>
          <p:nvPicPr>
            <p:cNvPr id="95250" name="Picture 10" descr="C:\Users\caofan\Desktop\41kXd6TYBjL._SY400_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191" y="2896977"/>
              <a:ext cx="1376306" cy="1376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矩形 43"/>
            <p:cNvSpPr/>
            <p:nvPr/>
          </p:nvSpPr>
          <p:spPr>
            <a:xfrm>
              <a:off x="1547535" y="3411306"/>
              <a:ext cx="1111204" cy="42067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rgbClr val="00B0F0"/>
                  </a:solidFill>
                  <a:latin typeface="Cambria Math" pitchFamily="18" charset="0"/>
                  <a:ea typeface="MingLiU_HKSCS" pitchFamily="18" charset="-120"/>
                </a:rPr>
                <a:t>05:58</a:t>
              </a:r>
              <a:endParaRPr lang="zh-CN" altLang="en-US" sz="2400" b="1" dirty="0">
                <a:solidFill>
                  <a:srgbClr val="00B0F0"/>
                </a:solidFill>
                <a:latin typeface="Cambria Math" pitchFamily="18" charset="0"/>
                <a:ea typeface="MingLiU_HKSCS" pitchFamily="18" charset="-120"/>
              </a:endParaRPr>
            </a:p>
          </p:txBody>
        </p:sp>
      </p:grpSp>
      <p:grpSp>
        <p:nvGrpSpPr>
          <p:cNvPr id="16" name="组合 44"/>
          <p:cNvGrpSpPr>
            <a:grpSpLocks/>
          </p:cNvGrpSpPr>
          <p:nvPr/>
        </p:nvGrpSpPr>
        <p:grpSpPr bwMode="auto">
          <a:xfrm>
            <a:off x="9066213" y="4941888"/>
            <a:ext cx="1376362" cy="1376362"/>
            <a:chOff x="1414191" y="2896977"/>
            <a:chExt cx="1376306" cy="1376306"/>
          </a:xfrm>
        </p:grpSpPr>
        <p:pic>
          <p:nvPicPr>
            <p:cNvPr id="95248" name="Picture 10" descr="C:\Users\caofan\Desktop\41kXd6TYBjL._SY400_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14191" y="2896977"/>
              <a:ext cx="1376306" cy="1376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" name="矩形 46"/>
            <p:cNvSpPr/>
            <p:nvPr/>
          </p:nvSpPr>
          <p:spPr>
            <a:xfrm>
              <a:off x="1547536" y="3411306"/>
              <a:ext cx="1111205" cy="42067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D597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rgbClr val="D5971B"/>
                  </a:solidFill>
                  <a:latin typeface="Cambria Math" pitchFamily="18" charset="0"/>
                  <a:ea typeface="MingLiU_HKSCS" pitchFamily="18" charset="-120"/>
                </a:rPr>
                <a:t>10:05</a:t>
              </a:r>
              <a:endParaRPr lang="zh-CN" altLang="en-US" sz="2400" b="1" dirty="0">
                <a:solidFill>
                  <a:srgbClr val="D5971B"/>
                </a:solidFill>
                <a:latin typeface="Cambria Math" pitchFamily="18" charset="0"/>
                <a:ea typeface="MingLiU_HKSCS" pitchFamily="18" charset="-12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625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cxnSp>
        <p:nvCxnSpPr>
          <p:cNvPr id="11" name="直接连接符 10"/>
          <p:cNvCxnSpPr/>
          <p:nvPr/>
        </p:nvCxnSpPr>
        <p:spPr bwMode="auto">
          <a:xfrm>
            <a:off x="349250" y="652463"/>
            <a:ext cx="3757613" cy="0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57275" y="898525"/>
            <a:ext cx="93011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2.</a:t>
            </a:r>
            <a:r>
              <a:rPr lang="zh-CN" altLang="en-US" sz="2400" b="1" dirty="0">
                <a:latin typeface="+mn-ea"/>
                <a:ea typeface="+mn-ea"/>
              </a:rPr>
              <a:t>小组活动 </a:t>
            </a:r>
            <a:r>
              <a:rPr lang="en-US" altLang="zh-CN" dirty="0">
                <a:latin typeface="+mn-ea"/>
                <a:ea typeface="+mn-ea"/>
              </a:rPr>
              <a:t>Group Work</a:t>
            </a:r>
          </a:p>
        </p:txBody>
      </p:sp>
      <p:sp>
        <p:nvSpPr>
          <p:cNvPr id="42" name="Text Box 4"/>
          <p:cNvSpPr txBox="1">
            <a:spLocks noChangeArrowheads="1"/>
          </p:cNvSpPr>
          <p:nvPr/>
        </p:nvSpPr>
        <p:spPr bwMode="auto">
          <a:xfrm>
            <a:off x="328613" y="6350"/>
            <a:ext cx="37782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运用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Application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96262" name="TextBox 17"/>
          <p:cNvSpPr txBox="1">
            <a:spLocks noChangeArrowheads="1"/>
          </p:cNvSpPr>
          <p:nvPr/>
        </p:nvSpPr>
        <p:spPr bwMode="auto">
          <a:xfrm>
            <a:off x="1101725" y="1450975"/>
            <a:ext cx="6159500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Nǐ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jǐ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diǎn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chī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zǎofàn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?</a:t>
            </a:r>
            <a:endParaRPr lang="en-US" altLang="zh-CN" sz="2000" b="1" dirty="0">
              <a:latin typeface="GB Pinyinok-D" pitchFamily="2" charset="-122"/>
              <a:ea typeface="GB Pinyinok-D" pitchFamily="2" charset="-122"/>
            </a:endParaRPr>
          </a:p>
          <a:p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例如：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：你几点  吃 早饭？</a:t>
            </a:r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                   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Wǒ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qī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diǎn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chī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000" dirty="0" err="1">
                <a:latin typeface="GB Pinyinok-D" pitchFamily="2" charset="-122"/>
                <a:ea typeface="GB Pinyinok-D" pitchFamily="2" charset="-122"/>
              </a:rPr>
              <a:t>zǎofàn</a:t>
            </a:r>
            <a:r>
              <a:rPr lang="en-US" altLang="zh-CN" sz="2000" dirty="0">
                <a:latin typeface="GB Pinyinok-D" pitchFamily="2" charset="-122"/>
                <a:ea typeface="GB Pinyinok-D" pitchFamily="2" charset="-122"/>
              </a:rPr>
              <a:t>.</a:t>
            </a:r>
          </a:p>
          <a:p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            B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：我 七 点   吃 早饭。     </a:t>
            </a:r>
          </a:p>
        </p:txBody>
      </p: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1612900" y="3089275"/>
          <a:ext cx="9455748" cy="34747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0805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198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895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1018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5559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D5971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dirty="0"/>
                        <a:t>小王</a:t>
                      </a:r>
                      <a:r>
                        <a:rPr lang="en-US" altLang="zh-CN" sz="2400" b="1" kern="1200" dirty="0" err="1">
                          <a:solidFill>
                            <a:schemeClr val="bg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xiǎo</a:t>
                      </a:r>
                      <a:r>
                        <a:rPr lang="en-US" altLang="zh-CN" sz="2400" b="1" kern="1200" dirty="0">
                          <a:solidFill>
                            <a:schemeClr val="bg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bg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wánɡ</a:t>
                      </a:r>
                      <a:endParaRPr lang="zh-CN" altLang="en-US" sz="2400" b="1" kern="1200" dirty="0">
                        <a:solidFill>
                          <a:schemeClr val="bg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</a:txBody>
                  <a:tcPr>
                    <a:solidFill>
                      <a:srgbClr val="D5971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D5971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D5971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D5971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吃早饭</a:t>
                      </a:r>
                      <a:r>
                        <a:rPr lang="en-US" altLang="zh-CN" sz="2400" b="0" dirty="0" err="1">
                          <a:latin typeface="GB Pinyinok-D" pitchFamily="2" charset="-122"/>
                          <a:ea typeface="GB Pinyinok-D" pitchFamily="2" charset="-122"/>
                        </a:rPr>
                        <a:t>chī</a:t>
                      </a:r>
                      <a:r>
                        <a:rPr lang="en-US" altLang="zh-CN" sz="2400" b="0" dirty="0"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b="0" dirty="0" err="1">
                          <a:latin typeface="GB Pinyinok-D" pitchFamily="2" charset="-122"/>
                          <a:ea typeface="GB Pinyinok-D" pitchFamily="2" charset="-122"/>
                        </a:rPr>
                        <a:t>zǎofàn</a:t>
                      </a:r>
                      <a:r>
                        <a:rPr lang="en-US" altLang="zh-CN" sz="2400" b="0" dirty="0">
                          <a:latin typeface="GB Pinyinok-D" pitchFamily="2" charset="-122"/>
                          <a:ea typeface="GB Pinyinok-D" pitchFamily="2" charset="-122"/>
                        </a:rPr>
                        <a:t> </a:t>
                      </a:r>
                      <a:endParaRPr lang="zh-CN" altLang="en-US" sz="2400" b="0" dirty="0">
                        <a:latin typeface="GB Pinyinok-D" pitchFamily="2" charset="-122"/>
                        <a:ea typeface="GB Pinyinok-D" pitchFamily="2" charset="-122"/>
                      </a:endParaRPr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来学校</a:t>
                      </a:r>
                      <a:r>
                        <a:rPr lang="en-US" altLang="zh-CN" sz="2400" b="0" kern="120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lái</a:t>
                      </a:r>
                      <a:r>
                        <a:rPr lang="en-US" altLang="zh-CN" sz="2400" b="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0" kern="120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xuéxiào</a:t>
                      </a:r>
                      <a:r>
                        <a:rPr lang="en-US" altLang="zh-CN" sz="2400" b="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endParaRPr lang="zh-CN" altLang="en-US" sz="2400" b="0" kern="1200" dirty="0">
                        <a:solidFill>
                          <a:schemeClr val="dk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看书</a:t>
                      </a:r>
                      <a:r>
                        <a:rPr lang="en-US" altLang="zh-CN" sz="2400" b="0" kern="120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kàn</a:t>
                      </a:r>
                      <a:r>
                        <a:rPr lang="en-US" altLang="zh-CN" sz="2400" b="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0" kern="120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shū</a:t>
                      </a:r>
                      <a:r>
                        <a:rPr lang="en-US" altLang="zh-CN" sz="2400" b="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endParaRPr lang="zh-CN" altLang="en-US" sz="2400" b="0" kern="1200" dirty="0">
                        <a:solidFill>
                          <a:schemeClr val="dk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回家</a:t>
                      </a:r>
                      <a:r>
                        <a:rPr lang="en-US" altLang="zh-CN" sz="2400" b="0" kern="120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huíjiā</a:t>
                      </a:r>
                      <a:endParaRPr lang="zh-CN" altLang="en-US" sz="2400" b="0" kern="1200" dirty="0">
                        <a:solidFill>
                          <a:schemeClr val="dk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看电视</a:t>
                      </a:r>
                      <a:r>
                        <a:rPr lang="en-US" altLang="zh-CN" sz="2400" b="0" kern="120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kàn</a:t>
                      </a:r>
                      <a:r>
                        <a:rPr lang="en-US" altLang="zh-CN" sz="2400" b="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0" kern="120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diànshì</a:t>
                      </a:r>
                      <a:r>
                        <a:rPr lang="en-US" altLang="zh-CN" sz="2400" b="0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endParaRPr lang="zh-CN" altLang="en-US" sz="2400" b="0" kern="1200" dirty="0">
                        <a:solidFill>
                          <a:schemeClr val="dk1"/>
                        </a:solidFill>
                        <a:latin typeface="GB Pinyinok-D" pitchFamily="2" charset="-122"/>
                        <a:ea typeface="GB Pinyinok-D" pitchFamily="2" charset="-122"/>
                        <a:cs typeface="+mn-cs"/>
                      </a:endParaRPr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2400" b="1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C9900">
                        <a:alpha val="3098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90163" name="TextBox 24"/>
          <p:cNvSpPr txBox="1">
            <a:spLocks noChangeArrowheads="1"/>
          </p:cNvSpPr>
          <p:nvPr/>
        </p:nvSpPr>
        <p:spPr bwMode="auto">
          <a:xfrm>
            <a:off x="4965700" y="3589338"/>
            <a:ext cx="6842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7:00</a:t>
            </a:r>
            <a:endParaRPr lang="zh-CN" altLang="en-US" sz="24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0164" name="TextBox 27"/>
          <p:cNvSpPr txBox="1">
            <a:spLocks noChangeArrowheads="1"/>
          </p:cNvSpPr>
          <p:nvPr/>
        </p:nvSpPr>
        <p:spPr bwMode="auto">
          <a:xfrm>
            <a:off x="4965700" y="4024313"/>
            <a:ext cx="6842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8:20</a:t>
            </a:r>
            <a:endParaRPr lang="zh-CN" altLang="en-US" sz="24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0165" name="TextBox 28"/>
          <p:cNvSpPr txBox="1">
            <a:spLocks noChangeArrowheads="1"/>
          </p:cNvSpPr>
          <p:nvPr/>
        </p:nvSpPr>
        <p:spPr bwMode="auto">
          <a:xfrm>
            <a:off x="4938713" y="4471988"/>
            <a:ext cx="8286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15:00</a:t>
            </a:r>
            <a:endParaRPr lang="zh-CN" altLang="en-US" sz="24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0166" name="TextBox 33"/>
          <p:cNvSpPr txBox="1">
            <a:spLocks noChangeArrowheads="1"/>
          </p:cNvSpPr>
          <p:nvPr/>
        </p:nvSpPr>
        <p:spPr bwMode="auto">
          <a:xfrm>
            <a:off x="4965700" y="4919663"/>
            <a:ext cx="13684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</a:rPr>
              <a:t>qián </a:t>
            </a:r>
          </a:p>
          <a:p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18:00  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前 </a:t>
            </a:r>
            <a:endParaRPr lang="zh-CN" altLang="en-US" sz="2400"/>
          </a:p>
        </p:txBody>
      </p:sp>
      <p:sp>
        <p:nvSpPr>
          <p:cNvPr id="90167" name="TextBox 34"/>
          <p:cNvSpPr txBox="1">
            <a:spLocks noChangeArrowheads="1"/>
          </p:cNvSpPr>
          <p:nvPr/>
        </p:nvSpPr>
        <p:spPr bwMode="auto">
          <a:xfrm>
            <a:off x="4960938" y="5737225"/>
            <a:ext cx="18303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</a:rPr>
              <a:t>wǎnshɑnɡ </a:t>
            </a:r>
          </a:p>
          <a:p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晚上     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20:00</a:t>
            </a:r>
            <a:endParaRPr lang="zh-CN" altLang="en-US" sz="24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63" grpId="0"/>
      <p:bldP spid="90164" grpId="0"/>
      <p:bldP spid="90165" grpId="0"/>
      <p:bldP spid="90166" grpId="0"/>
      <p:bldP spid="9016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ext Box 11"/>
          <p:cNvSpPr txBox="1">
            <a:spLocks noChangeArrowheads="1"/>
          </p:cNvSpPr>
          <p:nvPr/>
        </p:nvSpPr>
        <p:spPr bwMode="auto">
          <a:xfrm>
            <a:off x="3089275" y="266700"/>
            <a:ext cx="596423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课 堂 活 动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听一听，排一排</a:t>
            </a:r>
          </a:p>
          <a:p>
            <a:pPr eaLnBrk="0" hangingPunct="0"/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746375" y="266700"/>
            <a:ext cx="6607175" cy="584200"/>
          </a:xfrm>
          <a:prstGeom prst="roundRect">
            <a:avLst/>
          </a:prstGeom>
          <a:noFill/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b="1" dirty="0"/>
          </a:p>
        </p:txBody>
      </p:sp>
      <p:cxnSp>
        <p:nvCxnSpPr>
          <p:cNvPr id="97284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00"/>
            </a:solidFill>
            <a:round/>
            <a:headEnd/>
            <a:tailEnd/>
          </a:ln>
        </p:spPr>
      </p:cxnSp>
      <p:sp>
        <p:nvSpPr>
          <p:cNvPr id="97285" name="Text Box 9"/>
          <p:cNvSpPr txBox="1">
            <a:spLocks noChangeArrowheads="1"/>
          </p:cNvSpPr>
          <p:nvPr/>
        </p:nvSpPr>
        <p:spPr bwMode="auto">
          <a:xfrm>
            <a:off x="2117071" y="1656649"/>
            <a:ext cx="7646988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全班学生分为三组。</a:t>
            </a:r>
            <a:endParaRPr lang="en-US" altLang="zh-CN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根据老师所读句子，把本组所持有的卡片排列在黑板上。</a:t>
            </a:r>
            <a:endParaRPr lang="en-US" altLang="zh-CN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跟老师一起判断排列出的句子是否正确。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889019" y="3626101"/>
            <a:ext cx="1815880" cy="58477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我和大卫</a:t>
            </a:r>
            <a:endParaRPr lang="en-US" altLang="zh-CN" sz="3200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532382" y="3626101"/>
            <a:ext cx="2893189" cy="58477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明天早上八点</a:t>
            </a:r>
            <a:endParaRPr lang="en-US" altLang="zh-CN" sz="3200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178149" y="3626101"/>
            <a:ext cx="1563687" cy="58477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去学校</a:t>
            </a:r>
            <a:endParaRPr lang="en-US" altLang="zh-CN" sz="3200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联系 3"/>
          <p:cNvSpPr/>
          <p:nvPr/>
        </p:nvSpPr>
        <p:spPr>
          <a:xfrm>
            <a:off x="5732463" y="377825"/>
            <a:ext cx="6119812" cy="6119813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2711" name="图片 4" descr="11-01思考-前图7421680（20）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3200" y="2057400"/>
            <a:ext cx="2017713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grpSp>
        <p:nvGrpSpPr>
          <p:cNvPr id="68612" name="组合 8"/>
          <p:cNvGrpSpPr>
            <a:grpSpLocks/>
          </p:cNvGrpSpPr>
          <p:nvPr/>
        </p:nvGrpSpPr>
        <p:grpSpPr bwMode="auto">
          <a:xfrm>
            <a:off x="307975" y="6350"/>
            <a:ext cx="3248025" cy="646113"/>
            <a:chOff x="308629" y="6819"/>
            <a:chExt cx="3246908" cy="646549"/>
          </a:xfrm>
        </p:grpSpPr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329260" y="6819"/>
              <a:ext cx="3226277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热身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warm-up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308629" y="653368"/>
              <a:ext cx="3246908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8613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10" name="TextBox 9"/>
          <p:cNvSpPr txBox="1"/>
          <p:nvPr/>
        </p:nvSpPr>
        <p:spPr bwMode="auto">
          <a:xfrm>
            <a:off x="538163" y="749300"/>
            <a:ext cx="6100762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Char char="•"/>
              <a:defRPr/>
            </a:pPr>
            <a:r>
              <a:rPr lang="zh-CN" altLang="en-US" sz="2400" b="1" dirty="0"/>
              <a:t> </a:t>
            </a:r>
            <a:r>
              <a:rPr lang="zh-CN" altLang="en-US" sz="2000" b="1" dirty="0"/>
              <a:t>给下面的词语选择对应的时间</a:t>
            </a:r>
            <a:endParaRPr lang="en-US" altLang="zh-CN" sz="2400" b="1" dirty="0"/>
          </a:p>
          <a:p>
            <a:pPr eaLnBrk="0" hangingPunct="0">
              <a:defRPr/>
            </a:pPr>
            <a:r>
              <a:rPr lang="en-US" altLang="zh-CN" sz="2000" dirty="0">
                <a:latin typeface="+mn-ea"/>
                <a:ea typeface="+mn-ea"/>
              </a:rPr>
              <a:t>Match the pictures with the times.</a:t>
            </a:r>
            <a:endParaRPr lang="zh-CN" altLang="en-US" sz="1400" dirty="0">
              <a:latin typeface="+mn-ea"/>
              <a:ea typeface="+mn-ea"/>
            </a:endParaRPr>
          </a:p>
        </p:txBody>
      </p:sp>
      <p:grpSp>
        <p:nvGrpSpPr>
          <p:cNvPr id="68615" name="组合 55"/>
          <p:cNvGrpSpPr>
            <a:grpSpLocks/>
          </p:cNvGrpSpPr>
          <p:nvPr/>
        </p:nvGrpSpPr>
        <p:grpSpPr bwMode="auto">
          <a:xfrm>
            <a:off x="8089900" y="377825"/>
            <a:ext cx="1443038" cy="1439863"/>
            <a:chOff x="5337011" y="1571199"/>
            <a:chExt cx="1441816" cy="1440000"/>
          </a:xfrm>
        </p:grpSpPr>
        <p:sp>
          <p:nvSpPr>
            <p:cNvPr id="14" name="流程图: 联系 13"/>
            <p:cNvSpPr>
              <a:spLocks noChangeAspect="1"/>
            </p:cNvSpPr>
            <p:nvPr/>
          </p:nvSpPr>
          <p:spPr>
            <a:xfrm>
              <a:off x="5337011" y="1571199"/>
              <a:ext cx="1441816" cy="1440000"/>
            </a:xfrm>
            <a:prstGeom prst="flowChartConnector">
              <a:avLst/>
            </a:prstGeom>
            <a:solidFill>
              <a:schemeClr val="accent5">
                <a:lumMod val="60000"/>
                <a:lumOff val="40000"/>
              </a:schemeClr>
            </a:solidFill>
            <a:ln w="38100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n w="38100">
                  <a:solidFill>
                    <a:sysClr val="windowText" lastClr="000000"/>
                  </a:solidFill>
                </a:ln>
              </a:endParaRPr>
            </a:p>
          </p:txBody>
        </p:sp>
        <p:grpSp>
          <p:nvGrpSpPr>
            <p:cNvPr id="68690" name="组合 54"/>
            <p:cNvGrpSpPr>
              <a:grpSpLocks/>
            </p:cNvGrpSpPr>
            <p:nvPr/>
          </p:nvGrpSpPr>
          <p:grpSpPr bwMode="auto">
            <a:xfrm>
              <a:off x="5422055" y="1658754"/>
              <a:ext cx="1260000" cy="1260000"/>
              <a:chOff x="6049869" y="1648085"/>
              <a:chExt cx="1260000" cy="1260000"/>
            </a:xfrm>
          </p:grpSpPr>
          <p:pic>
            <p:nvPicPr>
              <p:cNvPr id="68691" name="Picture 25" descr="C:\Users\caofan\Desktop\图片4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049869" y="1648085"/>
                <a:ext cx="1260000" cy="12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0" name="流程图: 联系 49"/>
              <p:cNvSpPr>
                <a:spLocks noChangeAspect="1"/>
              </p:cNvSpPr>
              <p:nvPr/>
            </p:nvSpPr>
            <p:spPr>
              <a:xfrm>
                <a:off x="6642114" y="2241633"/>
                <a:ext cx="71376" cy="73032"/>
              </a:xfrm>
              <a:prstGeom prst="flowChartConnector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68616" name="组合 68"/>
          <p:cNvGrpSpPr>
            <a:grpSpLocks/>
          </p:cNvGrpSpPr>
          <p:nvPr/>
        </p:nvGrpSpPr>
        <p:grpSpPr bwMode="auto">
          <a:xfrm>
            <a:off x="9223375" y="4843463"/>
            <a:ext cx="1443038" cy="1439862"/>
            <a:chOff x="5337011" y="1571199"/>
            <a:chExt cx="1441816" cy="1440000"/>
          </a:xfrm>
        </p:grpSpPr>
        <p:sp>
          <p:nvSpPr>
            <p:cNvPr id="70" name="流程图: 联系 69"/>
            <p:cNvSpPr>
              <a:spLocks noChangeAspect="1"/>
            </p:cNvSpPr>
            <p:nvPr/>
          </p:nvSpPr>
          <p:spPr>
            <a:xfrm>
              <a:off x="5337011" y="1571199"/>
              <a:ext cx="1441816" cy="1440000"/>
            </a:xfrm>
            <a:prstGeom prst="flowChartConnector">
              <a:avLst/>
            </a:prstGeom>
            <a:solidFill>
              <a:schemeClr val="accent5">
                <a:lumMod val="60000"/>
                <a:lumOff val="40000"/>
              </a:schemeClr>
            </a:solidFill>
            <a:ln w="38100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n w="38100">
                  <a:solidFill>
                    <a:sysClr val="windowText" lastClr="000000"/>
                  </a:solidFill>
                </a:ln>
              </a:endParaRPr>
            </a:p>
          </p:txBody>
        </p:sp>
        <p:grpSp>
          <p:nvGrpSpPr>
            <p:cNvPr id="68684" name="组合 54"/>
            <p:cNvGrpSpPr>
              <a:grpSpLocks/>
            </p:cNvGrpSpPr>
            <p:nvPr/>
          </p:nvGrpSpPr>
          <p:grpSpPr bwMode="auto">
            <a:xfrm>
              <a:off x="5422055" y="1658754"/>
              <a:ext cx="1260000" cy="1260000"/>
              <a:chOff x="6049869" y="1648085"/>
              <a:chExt cx="1260000" cy="1260000"/>
            </a:xfrm>
          </p:grpSpPr>
          <p:pic>
            <p:nvPicPr>
              <p:cNvPr id="68685" name="Picture 25" descr="C:\Users\caofan\Desktop\图片4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049869" y="1648085"/>
                <a:ext cx="1260000" cy="12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3" name="流程图: 联系 72"/>
              <p:cNvSpPr>
                <a:spLocks noChangeAspect="1"/>
              </p:cNvSpPr>
              <p:nvPr/>
            </p:nvSpPr>
            <p:spPr>
              <a:xfrm>
                <a:off x="6642114" y="2241632"/>
                <a:ext cx="71376" cy="73032"/>
              </a:xfrm>
              <a:prstGeom prst="flowChartConnector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68617" name="组合 73"/>
          <p:cNvGrpSpPr>
            <a:grpSpLocks/>
          </p:cNvGrpSpPr>
          <p:nvPr/>
        </p:nvGrpSpPr>
        <p:grpSpPr bwMode="auto">
          <a:xfrm>
            <a:off x="6943725" y="4843463"/>
            <a:ext cx="1441450" cy="1439862"/>
            <a:chOff x="5337011" y="1571199"/>
            <a:chExt cx="1441816" cy="1440000"/>
          </a:xfrm>
        </p:grpSpPr>
        <p:sp>
          <p:nvSpPr>
            <p:cNvPr id="75" name="流程图: 联系 74"/>
            <p:cNvSpPr>
              <a:spLocks noChangeAspect="1"/>
            </p:cNvSpPr>
            <p:nvPr/>
          </p:nvSpPr>
          <p:spPr>
            <a:xfrm>
              <a:off x="5337011" y="1571199"/>
              <a:ext cx="1441816" cy="1440000"/>
            </a:xfrm>
            <a:prstGeom prst="flowChartConnector">
              <a:avLst/>
            </a:prstGeom>
            <a:solidFill>
              <a:schemeClr val="accent5">
                <a:lumMod val="60000"/>
                <a:lumOff val="40000"/>
              </a:schemeClr>
            </a:solidFill>
            <a:ln w="38100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n w="38100">
                  <a:solidFill>
                    <a:sysClr val="windowText" lastClr="000000"/>
                  </a:solidFill>
                </a:ln>
              </a:endParaRPr>
            </a:p>
          </p:txBody>
        </p:sp>
        <p:grpSp>
          <p:nvGrpSpPr>
            <p:cNvPr id="68678" name="组合 54"/>
            <p:cNvGrpSpPr>
              <a:grpSpLocks/>
            </p:cNvGrpSpPr>
            <p:nvPr/>
          </p:nvGrpSpPr>
          <p:grpSpPr bwMode="auto">
            <a:xfrm>
              <a:off x="5422055" y="1658754"/>
              <a:ext cx="1260000" cy="1260000"/>
              <a:chOff x="6049869" y="1648085"/>
              <a:chExt cx="1260000" cy="1260000"/>
            </a:xfrm>
          </p:grpSpPr>
          <p:pic>
            <p:nvPicPr>
              <p:cNvPr id="68679" name="Picture 25" descr="C:\Users\caofan\Desktop\图片4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049869" y="1648085"/>
                <a:ext cx="1260000" cy="12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8" name="流程图: 联系 77"/>
              <p:cNvSpPr>
                <a:spLocks noChangeAspect="1"/>
              </p:cNvSpPr>
              <p:nvPr/>
            </p:nvSpPr>
            <p:spPr>
              <a:xfrm>
                <a:off x="6642861" y="2241632"/>
                <a:ext cx="71455" cy="73032"/>
              </a:xfrm>
              <a:prstGeom prst="flowChartConnector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/>
              </a:p>
            </p:txBody>
          </p:sp>
        </p:grpSp>
      </p:grpSp>
      <p:grpSp>
        <p:nvGrpSpPr>
          <p:cNvPr id="68618" name="组合 78"/>
          <p:cNvGrpSpPr>
            <a:grpSpLocks/>
          </p:cNvGrpSpPr>
          <p:nvPr/>
        </p:nvGrpSpPr>
        <p:grpSpPr bwMode="auto">
          <a:xfrm>
            <a:off x="6191250" y="1274763"/>
            <a:ext cx="1441450" cy="1439862"/>
            <a:chOff x="5337011" y="1571199"/>
            <a:chExt cx="1441816" cy="1440000"/>
          </a:xfrm>
        </p:grpSpPr>
        <p:sp>
          <p:nvSpPr>
            <p:cNvPr id="80" name="流程图: 联系 79"/>
            <p:cNvSpPr>
              <a:spLocks noChangeAspect="1"/>
            </p:cNvSpPr>
            <p:nvPr/>
          </p:nvSpPr>
          <p:spPr>
            <a:xfrm>
              <a:off x="5337011" y="1571199"/>
              <a:ext cx="1441816" cy="1440000"/>
            </a:xfrm>
            <a:prstGeom prst="flowChartConnector">
              <a:avLst/>
            </a:prstGeom>
            <a:solidFill>
              <a:schemeClr val="accent5">
                <a:lumMod val="60000"/>
                <a:lumOff val="40000"/>
              </a:schemeClr>
            </a:solidFill>
            <a:ln w="38100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n w="38100">
                  <a:solidFill>
                    <a:sysClr val="windowText" lastClr="000000"/>
                  </a:solidFill>
                </a:ln>
              </a:endParaRPr>
            </a:p>
          </p:txBody>
        </p:sp>
        <p:grpSp>
          <p:nvGrpSpPr>
            <p:cNvPr id="68672" name="组合 54"/>
            <p:cNvGrpSpPr>
              <a:grpSpLocks/>
            </p:cNvGrpSpPr>
            <p:nvPr/>
          </p:nvGrpSpPr>
          <p:grpSpPr bwMode="auto">
            <a:xfrm>
              <a:off x="5422055" y="1658754"/>
              <a:ext cx="1260000" cy="1260000"/>
              <a:chOff x="6049869" y="1648085"/>
              <a:chExt cx="1260000" cy="1260000"/>
            </a:xfrm>
          </p:grpSpPr>
          <p:pic>
            <p:nvPicPr>
              <p:cNvPr id="68673" name="Picture 25" descr="C:\Users\caofan\Desktop\图片4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049869" y="1648085"/>
                <a:ext cx="1260000" cy="12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3" name="流程图: 联系 82"/>
              <p:cNvSpPr>
                <a:spLocks noChangeAspect="1"/>
              </p:cNvSpPr>
              <p:nvPr/>
            </p:nvSpPr>
            <p:spPr>
              <a:xfrm>
                <a:off x="6642861" y="2241632"/>
                <a:ext cx="71455" cy="73032"/>
              </a:xfrm>
              <a:prstGeom prst="flowChartConnector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/>
              </a:p>
            </p:txBody>
          </p:sp>
        </p:grpSp>
      </p:grpSp>
      <p:grpSp>
        <p:nvGrpSpPr>
          <p:cNvPr id="68619" name="组合 83"/>
          <p:cNvGrpSpPr>
            <a:grpSpLocks/>
          </p:cNvGrpSpPr>
          <p:nvPr/>
        </p:nvGrpSpPr>
        <p:grpSpPr bwMode="auto">
          <a:xfrm>
            <a:off x="10031413" y="1314450"/>
            <a:ext cx="1441450" cy="1439863"/>
            <a:chOff x="5337011" y="1571199"/>
            <a:chExt cx="1441816" cy="1440000"/>
          </a:xfrm>
        </p:grpSpPr>
        <p:sp>
          <p:nvSpPr>
            <p:cNvPr id="85" name="流程图: 联系 84"/>
            <p:cNvSpPr>
              <a:spLocks noChangeAspect="1"/>
            </p:cNvSpPr>
            <p:nvPr/>
          </p:nvSpPr>
          <p:spPr>
            <a:xfrm>
              <a:off x="5337011" y="1571199"/>
              <a:ext cx="1441816" cy="1440000"/>
            </a:xfrm>
            <a:prstGeom prst="flowChartConnector">
              <a:avLst/>
            </a:prstGeom>
            <a:solidFill>
              <a:schemeClr val="accent5">
                <a:lumMod val="60000"/>
                <a:lumOff val="40000"/>
              </a:schemeClr>
            </a:solidFill>
            <a:ln w="38100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n w="38100">
                  <a:solidFill>
                    <a:sysClr val="windowText" lastClr="000000"/>
                  </a:solidFill>
                </a:ln>
              </a:endParaRPr>
            </a:p>
          </p:txBody>
        </p:sp>
        <p:grpSp>
          <p:nvGrpSpPr>
            <p:cNvPr id="68666" name="组合 54"/>
            <p:cNvGrpSpPr>
              <a:grpSpLocks/>
            </p:cNvGrpSpPr>
            <p:nvPr/>
          </p:nvGrpSpPr>
          <p:grpSpPr bwMode="auto">
            <a:xfrm>
              <a:off x="5422055" y="1658754"/>
              <a:ext cx="1260000" cy="1260000"/>
              <a:chOff x="6049869" y="1648085"/>
              <a:chExt cx="1260000" cy="1260000"/>
            </a:xfrm>
          </p:grpSpPr>
          <p:pic>
            <p:nvPicPr>
              <p:cNvPr id="68667" name="Picture 25" descr="C:\Users\caofan\Desktop\图片4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049869" y="1648085"/>
                <a:ext cx="1260000" cy="12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8" name="流程图: 联系 87"/>
              <p:cNvSpPr>
                <a:spLocks noChangeAspect="1"/>
              </p:cNvSpPr>
              <p:nvPr/>
            </p:nvSpPr>
            <p:spPr>
              <a:xfrm>
                <a:off x="6642860" y="2241633"/>
                <a:ext cx="71456" cy="73032"/>
              </a:xfrm>
              <a:prstGeom prst="flowChartConnector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/>
              </a:p>
            </p:txBody>
          </p:sp>
        </p:grpSp>
      </p:grpSp>
      <p:grpSp>
        <p:nvGrpSpPr>
          <p:cNvPr id="68620" name="组合 88"/>
          <p:cNvGrpSpPr>
            <a:grpSpLocks/>
          </p:cNvGrpSpPr>
          <p:nvPr/>
        </p:nvGrpSpPr>
        <p:grpSpPr bwMode="auto">
          <a:xfrm>
            <a:off x="10448925" y="3213100"/>
            <a:ext cx="1441450" cy="1439863"/>
            <a:chOff x="5337011" y="1571199"/>
            <a:chExt cx="1441816" cy="1440000"/>
          </a:xfrm>
        </p:grpSpPr>
        <p:sp>
          <p:nvSpPr>
            <p:cNvPr id="90" name="流程图: 联系 89"/>
            <p:cNvSpPr>
              <a:spLocks noChangeAspect="1"/>
            </p:cNvSpPr>
            <p:nvPr/>
          </p:nvSpPr>
          <p:spPr>
            <a:xfrm>
              <a:off x="5337011" y="1571199"/>
              <a:ext cx="1441816" cy="1440000"/>
            </a:xfrm>
            <a:prstGeom prst="flowChartConnector">
              <a:avLst/>
            </a:prstGeom>
            <a:solidFill>
              <a:schemeClr val="accent5">
                <a:lumMod val="60000"/>
                <a:lumOff val="40000"/>
              </a:schemeClr>
            </a:solidFill>
            <a:ln w="38100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n w="38100">
                  <a:solidFill>
                    <a:sysClr val="windowText" lastClr="000000"/>
                  </a:solidFill>
                </a:ln>
              </a:endParaRPr>
            </a:p>
          </p:txBody>
        </p:sp>
        <p:grpSp>
          <p:nvGrpSpPr>
            <p:cNvPr id="68660" name="组合 54"/>
            <p:cNvGrpSpPr>
              <a:grpSpLocks/>
            </p:cNvGrpSpPr>
            <p:nvPr/>
          </p:nvGrpSpPr>
          <p:grpSpPr bwMode="auto">
            <a:xfrm>
              <a:off x="5422055" y="1658754"/>
              <a:ext cx="1260000" cy="1260000"/>
              <a:chOff x="6049869" y="1648085"/>
              <a:chExt cx="1260000" cy="1260000"/>
            </a:xfrm>
          </p:grpSpPr>
          <p:pic>
            <p:nvPicPr>
              <p:cNvPr id="68661" name="Picture 25" descr="C:\Users\caofan\Desktop\图片4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049869" y="1648085"/>
                <a:ext cx="1260000" cy="12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3" name="流程图: 联系 92"/>
              <p:cNvSpPr>
                <a:spLocks noChangeAspect="1"/>
              </p:cNvSpPr>
              <p:nvPr/>
            </p:nvSpPr>
            <p:spPr>
              <a:xfrm>
                <a:off x="6642861" y="2241633"/>
                <a:ext cx="71455" cy="73032"/>
              </a:xfrm>
              <a:prstGeom prst="flowChartConnector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68621" name="组合 93"/>
          <p:cNvGrpSpPr>
            <a:grpSpLocks/>
          </p:cNvGrpSpPr>
          <p:nvPr/>
        </p:nvGrpSpPr>
        <p:grpSpPr bwMode="auto">
          <a:xfrm>
            <a:off x="5740400" y="3195638"/>
            <a:ext cx="1441450" cy="1441450"/>
            <a:chOff x="5337011" y="1571199"/>
            <a:chExt cx="1441816" cy="1440000"/>
          </a:xfrm>
        </p:grpSpPr>
        <p:sp>
          <p:nvSpPr>
            <p:cNvPr id="95" name="流程图: 联系 94"/>
            <p:cNvSpPr>
              <a:spLocks noChangeAspect="1"/>
            </p:cNvSpPr>
            <p:nvPr/>
          </p:nvSpPr>
          <p:spPr>
            <a:xfrm>
              <a:off x="5337011" y="1571199"/>
              <a:ext cx="1441816" cy="1440000"/>
            </a:xfrm>
            <a:prstGeom prst="flowChartConnector">
              <a:avLst/>
            </a:prstGeom>
            <a:solidFill>
              <a:schemeClr val="accent5">
                <a:lumMod val="60000"/>
                <a:lumOff val="40000"/>
              </a:schemeClr>
            </a:solidFill>
            <a:ln w="38100"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n w="38100">
                  <a:solidFill>
                    <a:sysClr val="windowText" lastClr="000000"/>
                  </a:solidFill>
                </a:ln>
              </a:endParaRPr>
            </a:p>
          </p:txBody>
        </p:sp>
        <p:grpSp>
          <p:nvGrpSpPr>
            <p:cNvPr id="68654" name="组合 54"/>
            <p:cNvGrpSpPr>
              <a:grpSpLocks/>
            </p:cNvGrpSpPr>
            <p:nvPr/>
          </p:nvGrpSpPr>
          <p:grpSpPr bwMode="auto">
            <a:xfrm>
              <a:off x="5422055" y="1658754"/>
              <a:ext cx="1260000" cy="1260000"/>
              <a:chOff x="6049869" y="1648085"/>
              <a:chExt cx="1260000" cy="1260000"/>
            </a:xfrm>
          </p:grpSpPr>
          <p:pic>
            <p:nvPicPr>
              <p:cNvPr id="68655" name="Picture 25" descr="C:\Users\caofan\Desktop\图片4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049869" y="1648085"/>
                <a:ext cx="1260000" cy="12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8" name="流程图: 联系 97"/>
              <p:cNvSpPr>
                <a:spLocks noChangeAspect="1"/>
              </p:cNvSpPr>
              <p:nvPr/>
            </p:nvSpPr>
            <p:spPr>
              <a:xfrm>
                <a:off x="6642861" y="2242468"/>
                <a:ext cx="71455" cy="71365"/>
              </a:xfrm>
              <a:prstGeom prst="flowChartConnector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pic>
        <p:nvPicPr>
          <p:cNvPr id="68622" name="Picture 26" descr="C:\Users\caofan\Desktop\图片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56638" y="644525"/>
            <a:ext cx="2857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3" name="Picture 27" descr="C:\Users\caofan\Desktop\图片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91563" y="560388"/>
            <a:ext cx="2317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4" name="Picture 28" descr="C:\Users\caofan\Desktop\图片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1678583">
            <a:off x="6835775" y="1765300"/>
            <a:ext cx="579438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5" name="Picture 29" descr="C:\Users\caofan\Desktop\图片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8658790">
            <a:off x="6491288" y="1733550"/>
            <a:ext cx="481012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6" name="Picture 28" descr="C:\Users\caofan\Desktop\图片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08675" y="3802063"/>
            <a:ext cx="579438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7" name="Picture 29" descr="C:\Users\caofan\Desktop\图片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9434451">
            <a:off x="6019800" y="3687763"/>
            <a:ext cx="481013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8" name="Picture 27" descr="C:\Users\caofan\Desktop\图片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28313" y="1504950"/>
            <a:ext cx="2317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9" name="Picture 27" descr="C:\Users\caofan\Desktop\图片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15513" y="5043488"/>
            <a:ext cx="2317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30" name="Picture 27" descr="C:\Users\caofan\Desktop\图片5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43800" y="5510213"/>
            <a:ext cx="2317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31" name="Picture 27" descr="C:\Users\caofan\Desktop\图片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3459266">
            <a:off x="10995819" y="3620294"/>
            <a:ext cx="579437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32" name="Picture 29" descr="C:\Users\caofan\Desktop\图片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361152">
            <a:off x="11176000" y="3765550"/>
            <a:ext cx="427038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33" name="Picture 29" descr="C:\Users\caofan\Desktop\图片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1548896">
            <a:off x="10725150" y="1790700"/>
            <a:ext cx="4635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34" name="Picture 29" descr="C:\Users\caofan\Desktop\图片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6516884">
            <a:off x="7385844" y="5614194"/>
            <a:ext cx="395288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35" name="Picture 29" descr="C:\Users\caofan\Desktop\图片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3636237">
            <a:off x="9851231" y="5611019"/>
            <a:ext cx="395288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" name="TextBox 28"/>
          <p:cNvSpPr txBox="1">
            <a:spLocks noChangeArrowheads="1"/>
          </p:cNvSpPr>
          <p:nvPr/>
        </p:nvSpPr>
        <p:spPr bwMode="auto">
          <a:xfrm>
            <a:off x="1050925" y="1785938"/>
            <a:ext cx="40386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b="1" dirty="0">
                <a:latin typeface="+mn-ea"/>
                <a:ea typeface="+mn-ea"/>
              </a:rPr>
              <a:t>① </a:t>
            </a:r>
            <a:r>
              <a:rPr lang="en-US" altLang="zh-CN" sz="2400" b="1" dirty="0">
                <a:latin typeface="+mn-ea"/>
                <a:ea typeface="+mn-ea"/>
              </a:rPr>
              <a:t>5:00_______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b="1" dirty="0">
                <a:latin typeface="+mn-ea"/>
                <a:ea typeface="+mn-ea"/>
                <a:cs typeface="Times New Roman" pitchFamily="18" charset="0"/>
              </a:rPr>
              <a:t>② </a:t>
            </a:r>
            <a:r>
              <a:rPr lang="en-US" altLang="zh-CN" sz="2400" b="1" dirty="0">
                <a:latin typeface="+mn-ea"/>
                <a:ea typeface="+mn-ea"/>
              </a:rPr>
              <a:t>2:00______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b="1" dirty="0">
                <a:latin typeface="+mn-ea"/>
                <a:ea typeface="+mn-ea"/>
              </a:rPr>
              <a:t>③ </a:t>
            </a:r>
            <a:r>
              <a:rPr lang="en-US" altLang="zh-CN" sz="2400" b="1" dirty="0">
                <a:latin typeface="+mn-ea"/>
                <a:ea typeface="+mn-ea"/>
              </a:rPr>
              <a:t>9:45_______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b="1" dirty="0">
                <a:latin typeface="+mn-ea"/>
                <a:ea typeface="+mn-ea"/>
                <a:cs typeface="Times New Roman" pitchFamily="18" charset="0"/>
              </a:rPr>
              <a:t>④ </a:t>
            </a:r>
            <a:r>
              <a:rPr lang="en-US" altLang="zh-CN" sz="2400" b="1" dirty="0">
                <a:latin typeface="+mn-ea"/>
                <a:ea typeface="+mn-ea"/>
              </a:rPr>
              <a:t>12:00_____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b="1" dirty="0">
                <a:latin typeface="+mn-ea"/>
                <a:ea typeface="+mn-ea"/>
              </a:rPr>
              <a:t>⑤ </a:t>
            </a:r>
            <a:r>
              <a:rPr lang="en-US" altLang="zh-CN" sz="2400" b="1" dirty="0">
                <a:latin typeface="+mn-ea"/>
                <a:ea typeface="+mn-ea"/>
                <a:cs typeface="Times New Roman" pitchFamily="18" charset="0"/>
              </a:rPr>
              <a:t>3:05_______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b="1" dirty="0">
                <a:latin typeface="+mn-ea"/>
                <a:ea typeface="+mn-ea"/>
              </a:rPr>
              <a:t>⑥ </a:t>
            </a:r>
            <a:r>
              <a:rPr lang="en-US" altLang="zh-CN" sz="2400" b="1" dirty="0">
                <a:latin typeface="+mn-ea"/>
                <a:ea typeface="+mn-ea"/>
              </a:rPr>
              <a:t>6:30_______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⑦ 10:10______</a:t>
            </a:r>
            <a:r>
              <a:rPr lang="zh-CN" altLang="en-US" sz="2400" b="1" dirty="0">
                <a:latin typeface="+mn-ea"/>
                <a:ea typeface="+mn-ea"/>
              </a:rPr>
              <a:t> </a:t>
            </a:r>
          </a:p>
        </p:txBody>
      </p:sp>
      <p:sp>
        <p:nvSpPr>
          <p:cNvPr id="68637" name="TextBox 28"/>
          <p:cNvSpPr txBox="1">
            <a:spLocks/>
          </p:cNvSpPr>
          <p:nvPr/>
        </p:nvSpPr>
        <p:spPr bwMode="auto">
          <a:xfrm flipH="1">
            <a:off x="7073900" y="6037263"/>
            <a:ext cx="839788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  <p:sp>
        <p:nvSpPr>
          <p:cNvPr id="68638" name="TextBox 32"/>
          <p:cNvSpPr txBox="1">
            <a:spLocks/>
          </p:cNvSpPr>
          <p:nvPr/>
        </p:nvSpPr>
        <p:spPr bwMode="auto">
          <a:xfrm>
            <a:off x="11207750" y="1304925"/>
            <a:ext cx="132080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B</a:t>
            </a:r>
            <a:endParaRPr lang="zh-CN" altLang="en-US" sz="2400" b="1"/>
          </a:p>
        </p:txBody>
      </p:sp>
      <p:sp>
        <p:nvSpPr>
          <p:cNvPr id="68639" name="TextBox 29"/>
          <p:cNvSpPr txBox="1">
            <a:spLocks/>
          </p:cNvSpPr>
          <p:nvPr/>
        </p:nvSpPr>
        <p:spPr bwMode="auto">
          <a:xfrm>
            <a:off x="5514975" y="4019550"/>
            <a:ext cx="13239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F</a:t>
            </a:r>
            <a:endParaRPr lang="zh-CN" altLang="en-US" sz="2400" b="1"/>
          </a:p>
        </p:txBody>
      </p:sp>
      <p:sp>
        <p:nvSpPr>
          <p:cNvPr id="68640" name="TextBox 30"/>
          <p:cNvSpPr txBox="1">
            <a:spLocks/>
          </p:cNvSpPr>
          <p:nvPr/>
        </p:nvSpPr>
        <p:spPr bwMode="auto">
          <a:xfrm>
            <a:off x="11698288" y="3940175"/>
            <a:ext cx="11969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C</a:t>
            </a:r>
            <a:endParaRPr lang="zh-CN" altLang="en-US" sz="2400" b="1"/>
          </a:p>
        </p:txBody>
      </p:sp>
      <p:sp>
        <p:nvSpPr>
          <p:cNvPr id="68641" name="TextBox 31"/>
          <p:cNvSpPr txBox="1">
            <a:spLocks/>
          </p:cNvSpPr>
          <p:nvPr/>
        </p:nvSpPr>
        <p:spPr bwMode="auto">
          <a:xfrm>
            <a:off x="8537575" y="14288"/>
            <a:ext cx="1320800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 A</a:t>
            </a:r>
            <a:endParaRPr lang="zh-CN" altLang="en-US" sz="2400" b="1"/>
          </a:p>
        </p:txBody>
      </p:sp>
      <p:sp>
        <p:nvSpPr>
          <p:cNvPr id="68642" name="TextBox 29"/>
          <p:cNvSpPr txBox="1">
            <a:spLocks/>
          </p:cNvSpPr>
          <p:nvPr/>
        </p:nvSpPr>
        <p:spPr bwMode="auto">
          <a:xfrm>
            <a:off x="5992813" y="1308100"/>
            <a:ext cx="13239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G</a:t>
            </a:r>
            <a:endParaRPr lang="zh-CN" altLang="en-US" sz="2400" b="1"/>
          </a:p>
        </p:txBody>
      </p:sp>
      <p:sp>
        <p:nvSpPr>
          <p:cNvPr id="68643" name="TextBox 27"/>
          <p:cNvSpPr txBox="1">
            <a:spLocks/>
          </p:cNvSpPr>
          <p:nvPr/>
        </p:nvSpPr>
        <p:spPr bwMode="auto">
          <a:xfrm>
            <a:off x="10118725" y="6035675"/>
            <a:ext cx="1541463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66" name="TextBox 27"/>
          <p:cNvSpPr txBox="1">
            <a:spLocks/>
          </p:cNvSpPr>
          <p:nvPr/>
        </p:nvSpPr>
        <p:spPr bwMode="auto">
          <a:xfrm>
            <a:off x="2536825" y="1912938"/>
            <a:ext cx="1541463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67" name="TextBox 27"/>
          <p:cNvSpPr txBox="1">
            <a:spLocks/>
          </p:cNvSpPr>
          <p:nvPr/>
        </p:nvSpPr>
        <p:spPr bwMode="auto">
          <a:xfrm>
            <a:off x="2547938" y="2463800"/>
            <a:ext cx="1541462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B</a:t>
            </a:r>
            <a:endParaRPr lang="zh-CN" altLang="en-US" sz="2400" b="1"/>
          </a:p>
        </p:txBody>
      </p:sp>
      <p:sp>
        <p:nvSpPr>
          <p:cNvPr id="68" name="TextBox 27"/>
          <p:cNvSpPr txBox="1">
            <a:spLocks/>
          </p:cNvSpPr>
          <p:nvPr/>
        </p:nvSpPr>
        <p:spPr bwMode="auto">
          <a:xfrm>
            <a:off x="2579688" y="3005138"/>
            <a:ext cx="1541462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F</a:t>
            </a:r>
            <a:endParaRPr lang="zh-CN" altLang="en-US" sz="2400" b="1"/>
          </a:p>
        </p:txBody>
      </p:sp>
      <p:sp>
        <p:nvSpPr>
          <p:cNvPr id="69" name="TextBox 27"/>
          <p:cNvSpPr txBox="1">
            <a:spLocks/>
          </p:cNvSpPr>
          <p:nvPr/>
        </p:nvSpPr>
        <p:spPr bwMode="auto">
          <a:xfrm>
            <a:off x="2579688" y="3560763"/>
            <a:ext cx="1541462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A</a:t>
            </a:r>
            <a:endParaRPr lang="zh-CN" altLang="en-US" sz="2400" b="1"/>
          </a:p>
        </p:txBody>
      </p:sp>
      <p:sp>
        <p:nvSpPr>
          <p:cNvPr id="71" name="TextBox 27"/>
          <p:cNvSpPr txBox="1">
            <a:spLocks/>
          </p:cNvSpPr>
          <p:nvPr/>
        </p:nvSpPr>
        <p:spPr bwMode="auto">
          <a:xfrm>
            <a:off x="2600325" y="4095750"/>
            <a:ext cx="1541463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C</a:t>
            </a:r>
            <a:endParaRPr lang="zh-CN" altLang="en-US" sz="2400" b="1"/>
          </a:p>
        </p:txBody>
      </p:sp>
      <p:sp>
        <p:nvSpPr>
          <p:cNvPr id="72" name="TextBox 27"/>
          <p:cNvSpPr txBox="1">
            <a:spLocks/>
          </p:cNvSpPr>
          <p:nvPr/>
        </p:nvSpPr>
        <p:spPr bwMode="auto">
          <a:xfrm>
            <a:off x="2632075" y="4668838"/>
            <a:ext cx="1541463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  <p:sp>
        <p:nvSpPr>
          <p:cNvPr id="74" name="TextBox 27"/>
          <p:cNvSpPr txBox="1">
            <a:spLocks/>
          </p:cNvSpPr>
          <p:nvPr/>
        </p:nvSpPr>
        <p:spPr bwMode="auto">
          <a:xfrm>
            <a:off x="2647950" y="5210175"/>
            <a:ext cx="1541463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G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  <p:bldP spid="71" grpId="0"/>
      <p:bldP spid="72" grpId="0"/>
      <p:bldP spid="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/>
        </p:nvSpPr>
        <p:spPr bwMode="auto">
          <a:xfrm>
            <a:off x="2960688" y="1463675"/>
            <a:ext cx="1238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xiànzài</a:t>
            </a:r>
            <a:endParaRPr lang="en-US" altLang="zh-CN" sz="2800" b="1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/>
        </p:nvSpPr>
        <p:spPr bwMode="auto">
          <a:xfrm>
            <a:off x="2955925" y="2332038"/>
            <a:ext cx="684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fēn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149" name="文本框 149"/>
          <p:cNvSpPr>
            <a:spLocks noChangeArrowheads="1"/>
          </p:cNvSpPr>
          <p:nvPr/>
        </p:nvSpPr>
        <p:spPr bwMode="auto">
          <a:xfrm>
            <a:off x="2955925" y="3175000"/>
            <a:ext cx="1163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chīfàn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cxnSp>
        <p:nvCxnSpPr>
          <p:cNvPr id="69637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1112838" y="1463675"/>
            <a:ext cx="1338262" cy="546100"/>
            <a:chOff x="682668" y="3939837"/>
            <a:chExt cx="1338943" cy="545509"/>
          </a:xfrm>
        </p:grpSpPr>
        <p:sp>
          <p:nvSpPr>
            <p:cNvPr id="69680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81" name="文本框 88"/>
            <p:cNvSpPr>
              <a:spLocks noChangeArrowheads="1"/>
            </p:cNvSpPr>
            <p:nvPr/>
          </p:nvSpPr>
          <p:spPr bwMode="auto">
            <a:xfrm>
              <a:off x="879756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现在</a:t>
              </a:r>
            </a:p>
          </p:txBody>
        </p:sp>
      </p:grpSp>
      <p:grpSp>
        <p:nvGrpSpPr>
          <p:cNvPr id="3" name="组合 6"/>
          <p:cNvGrpSpPr>
            <a:grpSpLocks/>
          </p:cNvGrpSpPr>
          <p:nvPr/>
        </p:nvGrpSpPr>
        <p:grpSpPr bwMode="auto">
          <a:xfrm>
            <a:off x="1112838" y="2308225"/>
            <a:ext cx="1338262" cy="536575"/>
            <a:chOff x="682668" y="4792841"/>
            <a:chExt cx="1338943" cy="536981"/>
          </a:xfrm>
        </p:grpSpPr>
        <p:sp>
          <p:nvSpPr>
            <p:cNvPr id="69678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79" name="文本框 107"/>
            <p:cNvSpPr>
              <a:spLocks noChangeArrowheads="1"/>
            </p:cNvSpPr>
            <p:nvPr/>
          </p:nvSpPr>
          <p:spPr bwMode="auto">
            <a:xfrm>
              <a:off x="881343" y="4792841"/>
              <a:ext cx="903911" cy="526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分</a:t>
              </a:r>
            </a:p>
          </p:txBody>
        </p:sp>
      </p:grpSp>
      <p:grpSp>
        <p:nvGrpSpPr>
          <p:cNvPr id="4" name="组合 7"/>
          <p:cNvGrpSpPr>
            <a:grpSpLocks/>
          </p:cNvGrpSpPr>
          <p:nvPr/>
        </p:nvGrpSpPr>
        <p:grpSpPr bwMode="auto">
          <a:xfrm>
            <a:off x="1114425" y="3170238"/>
            <a:ext cx="1338263" cy="530225"/>
            <a:chOff x="683984" y="5619216"/>
            <a:chExt cx="1338943" cy="529187"/>
          </a:xfrm>
        </p:grpSpPr>
        <p:sp>
          <p:nvSpPr>
            <p:cNvPr id="69676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77" name="文本框 110"/>
            <p:cNvSpPr>
              <a:spLocks noChangeArrowheads="1"/>
            </p:cNvSpPr>
            <p:nvPr/>
          </p:nvSpPr>
          <p:spPr bwMode="auto">
            <a:xfrm>
              <a:off x="884431" y="5622652"/>
              <a:ext cx="903911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 anchor="ctr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吃饭</a:t>
              </a:r>
            </a:p>
          </p:txBody>
        </p:sp>
      </p:grpSp>
      <p:grpSp>
        <p:nvGrpSpPr>
          <p:cNvPr id="69641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32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142"/>
          <p:cNvSpPr>
            <a:spLocks noChangeArrowheads="1"/>
          </p:cNvSpPr>
          <p:nvPr/>
        </p:nvSpPr>
        <p:spPr bwMode="auto">
          <a:xfrm>
            <a:off x="8172450" y="1484313"/>
            <a:ext cx="1573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diǎn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/>
        </p:nvSpPr>
        <p:spPr bwMode="auto">
          <a:xfrm>
            <a:off x="8172450" y="2352675"/>
            <a:ext cx="1554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zhōnɡwǔ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38" name="文本框 149"/>
          <p:cNvSpPr>
            <a:spLocks noChangeArrowheads="1"/>
          </p:cNvSpPr>
          <p:nvPr/>
        </p:nvSpPr>
        <p:spPr bwMode="auto">
          <a:xfrm>
            <a:off x="8172450" y="3195638"/>
            <a:ext cx="1265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shíhou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6" name="组合 38"/>
          <p:cNvGrpSpPr>
            <a:grpSpLocks/>
          </p:cNvGrpSpPr>
          <p:nvPr/>
        </p:nvGrpSpPr>
        <p:grpSpPr bwMode="auto">
          <a:xfrm>
            <a:off x="6162675" y="1484313"/>
            <a:ext cx="1338263" cy="546100"/>
            <a:chOff x="682668" y="3939837"/>
            <a:chExt cx="1338943" cy="545509"/>
          </a:xfrm>
        </p:grpSpPr>
        <p:sp>
          <p:nvSpPr>
            <p:cNvPr id="69672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73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点</a:t>
              </a:r>
            </a:p>
          </p:txBody>
        </p:sp>
      </p:grpSp>
      <p:grpSp>
        <p:nvGrpSpPr>
          <p:cNvPr id="7" name="组合 41"/>
          <p:cNvGrpSpPr>
            <a:grpSpLocks/>
          </p:cNvGrpSpPr>
          <p:nvPr/>
        </p:nvGrpSpPr>
        <p:grpSpPr bwMode="auto">
          <a:xfrm>
            <a:off x="6162675" y="2328863"/>
            <a:ext cx="1338263" cy="536575"/>
            <a:chOff x="682668" y="4792841"/>
            <a:chExt cx="1338943" cy="536981"/>
          </a:xfrm>
        </p:grpSpPr>
        <p:sp>
          <p:nvSpPr>
            <p:cNvPr id="69670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71" name="文本框 107"/>
            <p:cNvSpPr>
              <a:spLocks noChangeArrowheads="1"/>
            </p:cNvSpPr>
            <p:nvPr/>
          </p:nvSpPr>
          <p:spPr bwMode="auto">
            <a:xfrm>
              <a:off x="874355" y="4792841"/>
              <a:ext cx="903911" cy="526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中午</a:t>
              </a:r>
            </a:p>
          </p:txBody>
        </p:sp>
      </p:grpSp>
      <p:grpSp>
        <p:nvGrpSpPr>
          <p:cNvPr id="8" name="组合 44"/>
          <p:cNvGrpSpPr>
            <a:grpSpLocks/>
          </p:cNvGrpSpPr>
          <p:nvPr/>
        </p:nvGrpSpPr>
        <p:grpSpPr bwMode="auto">
          <a:xfrm>
            <a:off x="6164263" y="3190875"/>
            <a:ext cx="1338262" cy="528638"/>
            <a:chOff x="683984" y="5619216"/>
            <a:chExt cx="1338943" cy="531684"/>
          </a:xfrm>
        </p:grpSpPr>
        <p:sp>
          <p:nvSpPr>
            <p:cNvPr id="69668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69" name="文本框 110"/>
            <p:cNvSpPr>
              <a:spLocks noChangeArrowheads="1"/>
            </p:cNvSpPr>
            <p:nvPr/>
          </p:nvSpPr>
          <p:spPr bwMode="auto">
            <a:xfrm>
              <a:off x="881385" y="5622657"/>
              <a:ext cx="903912" cy="528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时候</a:t>
              </a:r>
            </a:p>
          </p:txBody>
        </p:sp>
      </p:grpSp>
      <p:sp>
        <p:nvSpPr>
          <p:cNvPr id="30" name="文本框 149"/>
          <p:cNvSpPr>
            <a:spLocks noChangeArrowheads="1"/>
          </p:cNvSpPr>
          <p:nvPr/>
        </p:nvSpPr>
        <p:spPr bwMode="auto">
          <a:xfrm>
            <a:off x="2949575" y="4068763"/>
            <a:ext cx="684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huí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9" name="组合 7"/>
          <p:cNvGrpSpPr>
            <a:grpSpLocks/>
          </p:cNvGrpSpPr>
          <p:nvPr/>
        </p:nvGrpSpPr>
        <p:grpSpPr bwMode="auto">
          <a:xfrm>
            <a:off x="1109663" y="4064000"/>
            <a:ext cx="1338262" cy="528638"/>
            <a:chOff x="683984" y="5619216"/>
            <a:chExt cx="1338943" cy="531686"/>
          </a:xfrm>
        </p:grpSpPr>
        <p:sp>
          <p:nvSpPr>
            <p:cNvPr id="69666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67" name="文本框 110"/>
            <p:cNvSpPr>
              <a:spLocks noChangeArrowheads="1"/>
            </p:cNvSpPr>
            <p:nvPr/>
          </p:nvSpPr>
          <p:spPr bwMode="auto">
            <a:xfrm>
              <a:off x="1104662" y="5622658"/>
              <a:ext cx="543053" cy="528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回</a:t>
              </a:r>
            </a:p>
          </p:txBody>
        </p:sp>
      </p:grpSp>
      <p:sp>
        <p:nvSpPr>
          <p:cNvPr id="39" name="文本框 149"/>
          <p:cNvSpPr>
            <a:spLocks noChangeArrowheads="1"/>
          </p:cNvSpPr>
          <p:nvPr/>
        </p:nvSpPr>
        <p:spPr bwMode="auto">
          <a:xfrm>
            <a:off x="8167688" y="4089400"/>
            <a:ext cx="1344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wǒmen</a:t>
            </a:r>
            <a:endParaRPr lang="en-US" altLang="zh-CN" sz="2800" b="1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0" name="组合 44"/>
          <p:cNvGrpSpPr>
            <a:grpSpLocks/>
          </p:cNvGrpSpPr>
          <p:nvPr/>
        </p:nvGrpSpPr>
        <p:grpSpPr bwMode="auto">
          <a:xfrm>
            <a:off x="6159500" y="4084638"/>
            <a:ext cx="1338263" cy="544512"/>
            <a:chOff x="683984" y="5619216"/>
            <a:chExt cx="1338943" cy="546716"/>
          </a:xfrm>
        </p:grpSpPr>
        <p:sp>
          <p:nvSpPr>
            <p:cNvPr id="69664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65" name="文本框 110"/>
            <p:cNvSpPr>
              <a:spLocks noChangeArrowheads="1"/>
            </p:cNvSpPr>
            <p:nvPr/>
          </p:nvSpPr>
          <p:spPr bwMode="auto">
            <a:xfrm>
              <a:off x="890487" y="5638439"/>
              <a:ext cx="903911" cy="5274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我们</a:t>
              </a:r>
            </a:p>
          </p:txBody>
        </p:sp>
      </p:grpSp>
      <p:grpSp>
        <p:nvGrpSpPr>
          <p:cNvPr id="11" name="组合 7"/>
          <p:cNvGrpSpPr>
            <a:grpSpLocks/>
          </p:cNvGrpSpPr>
          <p:nvPr/>
        </p:nvGrpSpPr>
        <p:grpSpPr bwMode="auto">
          <a:xfrm>
            <a:off x="1125538" y="4946650"/>
            <a:ext cx="1338262" cy="530225"/>
            <a:chOff x="683984" y="5619216"/>
            <a:chExt cx="1338943" cy="529187"/>
          </a:xfrm>
        </p:grpSpPr>
        <p:sp>
          <p:nvSpPr>
            <p:cNvPr id="69662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63" name="文本框 110"/>
            <p:cNvSpPr>
              <a:spLocks noChangeArrowheads="1"/>
            </p:cNvSpPr>
            <p:nvPr/>
          </p:nvSpPr>
          <p:spPr bwMode="auto">
            <a:xfrm>
              <a:off x="887272" y="5622652"/>
              <a:ext cx="903912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电影</a:t>
              </a:r>
            </a:p>
          </p:txBody>
        </p:sp>
      </p:grpSp>
      <p:sp>
        <p:nvSpPr>
          <p:cNvPr id="42" name="文本框 149"/>
          <p:cNvSpPr>
            <a:spLocks noChangeArrowheads="1"/>
          </p:cNvSpPr>
          <p:nvPr/>
        </p:nvSpPr>
        <p:spPr bwMode="auto">
          <a:xfrm>
            <a:off x="8220075" y="4956175"/>
            <a:ext cx="720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zhù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2" name="组合 7"/>
          <p:cNvGrpSpPr>
            <a:grpSpLocks/>
          </p:cNvGrpSpPr>
          <p:nvPr/>
        </p:nvGrpSpPr>
        <p:grpSpPr bwMode="auto">
          <a:xfrm>
            <a:off x="6157913" y="4951413"/>
            <a:ext cx="1344612" cy="530225"/>
            <a:chOff x="683984" y="5619216"/>
            <a:chExt cx="1344473" cy="529187"/>
          </a:xfrm>
        </p:grpSpPr>
        <p:sp>
          <p:nvSpPr>
            <p:cNvPr id="69660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4447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61" name="文本框 110"/>
            <p:cNvSpPr>
              <a:spLocks noChangeArrowheads="1"/>
            </p:cNvSpPr>
            <p:nvPr/>
          </p:nvSpPr>
          <p:spPr bwMode="auto">
            <a:xfrm>
              <a:off x="1069561" y="5622651"/>
              <a:ext cx="542721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住</a:t>
              </a:r>
            </a:p>
          </p:txBody>
        </p:sp>
      </p:grpSp>
      <p:sp>
        <p:nvSpPr>
          <p:cNvPr id="46" name="文本框 149"/>
          <p:cNvSpPr>
            <a:spLocks noChangeArrowheads="1"/>
          </p:cNvSpPr>
          <p:nvPr/>
        </p:nvSpPr>
        <p:spPr bwMode="auto">
          <a:xfrm>
            <a:off x="2952750" y="5778500"/>
            <a:ext cx="865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qián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3" name="组合 7"/>
          <p:cNvGrpSpPr>
            <a:grpSpLocks/>
          </p:cNvGrpSpPr>
          <p:nvPr/>
        </p:nvGrpSpPr>
        <p:grpSpPr bwMode="auto">
          <a:xfrm>
            <a:off x="1112838" y="5773738"/>
            <a:ext cx="1338262" cy="530225"/>
            <a:chOff x="683984" y="5619216"/>
            <a:chExt cx="1338943" cy="529187"/>
          </a:xfrm>
        </p:grpSpPr>
        <p:sp>
          <p:nvSpPr>
            <p:cNvPr id="69658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9659" name="文本框 110"/>
            <p:cNvSpPr>
              <a:spLocks noChangeArrowheads="1"/>
            </p:cNvSpPr>
            <p:nvPr/>
          </p:nvSpPr>
          <p:spPr bwMode="auto">
            <a:xfrm>
              <a:off x="1060010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前</a:t>
              </a:r>
            </a:p>
          </p:txBody>
        </p:sp>
      </p:grpSp>
      <p:sp>
        <p:nvSpPr>
          <p:cNvPr id="55" name="文本框 149"/>
          <p:cNvSpPr>
            <a:spLocks noChangeArrowheads="1"/>
          </p:cNvSpPr>
          <p:nvPr/>
        </p:nvSpPr>
        <p:spPr bwMode="auto">
          <a:xfrm>
            <a:off x="2949575" y="4937125"/>
            <a:ext cx="1525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diànyǐnɡ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xit" presetSubtype="54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0" grpId="0" bldLvl="0" autoUpdateAnimBg="0"/>
      <p:bldP spid="30" grpId="1" bldLvl="0" autoUpdateAnimBg="0"/>
      <p:bldP spid="30" grpId="2" bldLvl="0" autoUpdateAnimBg="0"/>
      <p:bldP spid="30" grpId="3" bldLvl="0" autoUpdateAnimBg="0"/>
      <p:bldP spid="30" grpId="4" bldLvl="0" autoUpdateAnimBg="0"/>
      <p:bldP spid="39" grpId="0" bldLvl="0" autoUpdateAnimBg="0"/>
      <p:bldP spid="39" grpId="1" bldLvl="0" autoUpdateAnimBg="0"/>
      <p:bldP spid="39" grpId="2" bldLvl="0" autoUpdateAnimBg="0"/>
      <p:bldP spid="39" grpId="3" bldLvl="0" autoUpdateAnimBg="0"/>
      <p:bldP spid="39" grpId="4" bldLvl="0" autoUpdateAnimBg="0"/>
      <p:bldP spid="42" grpId="0" bldLvl="0" autoUpdateAnimBg="0"/>
      <p:bldP spid="42" grpId="1" bldLvl="0" autoUpdateAnimBg="0"/>
      <p:bldP spid="42" grpId="2" bldLvl="0" autoUpdateAnimBg="0"/>
      <p:bldP spid="42" grpId="3" bldLvl="0" autoUpdateAnimBg="0"/>
      <p:bldP spid="42" grpId="4" bldLvl="0" autoUpdateAnimBg="0"/>
      <p:bldP spid="42" grpId="5"/>
      <p:bldP spid="46" grpId="0" bldLvl="0" autoUpdateAnimBg="0"/>
      <p:bldP spid="46" grpId="1" bldLvl="0" autoUpdateAnimBg="0"/>
      <p:bldP spid="46" grpId="2" bldLvl="0" autoUpdateAnimBg="0"/>
      <p:bldP spid="46" grpId="3" bldLvl="0" autoUpdateAnimBg="0"/>
      <p:bldP spid="46" grpId="4" bldLvl="0" autoUpdateAnimBg="0"/>
      <p:bldP spid="55" grpId="0" bldLvl="0" autoUpdateAnimBg="0"/>
      <p:bldP spid="55" grpId="1" bldLvl="0" autoUpdateAnimBg="0"/>
      <p:bldP spid="55" grpId="2" bldLvl="0" autoUpdateAnimBg="0"/>
      <p:bldP spid="55" grpId="3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25"/>
          <p:cNvSpPr>
            <a:spLocks noChangeArrowheads="1"/>
          </p:cNvSpPr>
          <p:nvPr/>
        </p:nvSpPr>
        <p:spPr bwMode="auto">
          <a:xfrm>
            <a:off x="3382963" y="1227138"/>
            <a:ext cx="6248400" cy="1068387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065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0660" name="圆角矩形 32"/>
          <p:cNvSpPr>
            <a:spLocks noChangeArrowheads="1"/>
          </p:cNvSpPr>
          <p:nvPr/>
        </p:nvSpPr>
        <p:spPr bwMode="auto">
          <a:xfrm>
            <a:off x="1866900" y="13065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0661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中午</a:t>
            </a:r>
          </a:p>
        </p:txBody>
      </p:sp>
      <p:sp>
        <p:nvSpPr>
          <p:cNvPr id="70662" name="文本框 107"/>
          <p:cNvSpPr>
            <a:spLocks noChangeArrowheads="1"/>
          </p:cNvSpPr>
          <p:nvPr/>
        </p:nvSpPr>
        <p:spPr bwMode="auto">
          <a:xfrm>
            <a:off x="2078038" y="4184650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时候</a:t>
            </a:r>
          </a:p>
        </p:txBody>
      </p:sp>
      <p:sp>
        <p:nvSpPr>
          <p:cNvPr id="70663" name="文本框 88"/>
          <p:cNvSpPr>
            <a:spLocks noChangeArrowheads="1"/>
          </p:cNvSpPr>
          <p:nvPr/>
        </p:nvSpPr>
        <p:spPr bwMode="auto">
          <a:xfrm>
            <a:off x="2076450" y="27400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吃饭</a:t>
            </a:r>
          </a:p>
        </p:txBody>
      </p:sp>
      <p:sp>
        <p:nvSpPr>
          <p:cNvPr id="70664" name="文本框 107"/>
          <p:cNvSpPr>
            <a:spLocks noChangeArrowheads="1"/>
          </p:cNvSpPr>
          <p:nvPr/>
        </p:nvSpPr>
        <p:spPr bwMode="auto">
          <a:xfrm>
            <a:off x="2208213" y="4953000"/>
            <a:ext cx="5429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回</a:t>
            </a:r>
          </a:p>
        </p:txBody>
      </p:sp>
      <p:grpSp>
        <p:nvGrpSpPr>
          <p:cNvPr id="70665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直接箭头连接符 14"/>
          <p:cNvCxnSpPr/>
          <p:nvPr/>
        </p:nvCxnSpPr>
        <p:spPr bwMode="auto">
          <a:xfrm>
            <a:off x="3627438" y="20399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2"/>
          <p:cNvSpPr>
            <a:spLocks noChangeArrowheads="1"/>
          </p:cNvSpPr>
          <p:nvPr/>
        </p:nvSpPr>
        <p:spPr bwMode="auto">
          <a:xfrm>
            <a:off x="3929063" y="18034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下午</a:t>
            </a:r>
          </a:p>
        </p:txBody>
      </p:sp>
      <p:cxnSp>
        <p:nvCxnSpPr>
          <p:cNvPr id="18" name="直接箭头连接符 17"/>
          <p:cNvCxnSpPr/>
          <p:nvPr/>
        </p:nvCxnSpPr>
        <p:spPr bwMode="auto">
          <a:xfrm>
            <a:off x="4732338" y="20399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52"/>
          <p:cNvSpPr>
            <a:spLocks noChangeArrowheads="1"/>
          </p:cNvSpPr>
          <p:nvPr/>
        </p:nvSpPr>
        <p:spPr bwMode="auto">
          <a:xfrm>
            <a:off x="5033963" y="18034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早上</a:t>
            </a:r>
          </a:p>
        </p:txBody>
      </p:sp>
      <p:sp>
        <p:nvSpPr>
          <p:cNvPr id="20" name="文本框 152"/>
          <p:cNvSpPr>
            <a:spLocks noChangeArrowheads="1"/>
          </p:cNvSpPr>
          <p:nvPr/>
        </p:nvSpPr>
        <p:spPr bwMode="auto">
          <a:xfrm>
            <a:off x="3587750" y="132715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今天中午</a:t>
            </a:r>
          </a:p>
        </p:txBody>
      </p:sp>
      <p:sp>
        <p:nvSpPr>
          <p:cNvPr id="22" name="文本框 152"/>
          <p:cNvSpPr>
            <a:spLocks noChangeArrowheads="1"/>
          </p:cNvSpPr>
          <p:nvPr/>
        </p:nvSpPr>
        <p:spPr bwMode="auto">
          <a:xfrm>
            <a:off x="5762625" y="12954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明天中午</a:t>
            </a:r>
          </a:p>
        </p:txBody>
      </p:sp>
      <p:sp>
        <p:nvSpPr>
          <p:cNvPr id="23" name="文本框 152"/>
          <p:cNvSpPr>
            <a:spLocks noChangeArrowheads="1"/>
          </p:cNvSpPr>
          <p:nvPr/>
        </p:nvSpPr>
        <p:spPr bwMode="auto">
          <a:xfrm>
            <a:off x="7885113" y="13096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昨天中午</a:t>
            </a:r>
          </a:p>
        </p:txBody>
      </p:sp>
      <p:cxnSp>
        <p:nvCxnSpPr>
          <p:cNvPr id="24" name="直接箭头连接符 23"/>
          <p:cNvCxnSpPr/>
          <p:nvPr/>
        </p:nvCxnSpPr>
        <p:spPr bwMode="auto">
          <a:xfrm>
            <a:off x="5815013" y="205105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152"/>
          <p:cNvSpPr>
            <a:spLocks noChangeArrowheads="1"/>
          </p:cNvSpPr>
          <p:nvPr/>
        </p:nvSpPr>
        <p:spPr bwMode="auto">
          <a:xfrm>
            <a:off x="6116638" y="181451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晚上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6" grpId="0"/>
      <p:bldP spid="19" grpId="0"/>
      <p:bldP spid="20" grpId="0"/>
      <p:bldP spid="22" grpId="0"/>
      <p:bldP spid="23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25"/>
          <p:cNvSpPr>
            <a:spLocks noChangeArrowheads="1"/>
          </p:cNvSpPr>
          <p:nvPr/>
        </p:nvSpPr>
        <p:spPr bwMode="auto">
          <a:xfrm>
            <a:off x="3382963" y="2678113"/>
            <a:ext cx="6470650" cy="1068387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cxnSp>
        <p:nvCxnSpPr>
          <p:cNvPr id="71683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1684" name="圆角矩形 32"/>
          <p:cNvSpPr>
            <a:spLocks noChangeArrowheads="1"/>
          </p:cNvSpPr>
          <p:nvPr/>
        </p:nvSpPr>
        <p:spPr bwMode="auto">
          <a:xfrm>
            <a:off x="1866900" y="2725738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1685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中午</a:t>
            </a:r>
          </a:p>
        </p:txBody>
      </p:sp>
      <p:sp>
        <p:nvSpPr>
          <p:cNvPr id="71686" name="文本框 107"/>
          <p:cNvSpPr>
            <a:spLocks noChangeArrowheads="1"/>
          </p:cNvSpPr>
          <p:nvPr/>
        </p:nvSpPr>
        <p:spPr bwMode="auto">
          <a:xfrm>
            <a:off x="2078038" y="4184650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时候</a:t>
            </a:r>
          </a:p>
        </p:txBody>
      </p:sp>
      <p:sp>
        <p:nvSpPr>
          <p:cNvPr id="71687" name="文本框 88"/>
          <p:cNvSpPr>
            <a:spLocks noChangeArrowheads="1"/>
          </p:cNvSpPr>
          <p:nvPr/>
        </p:nvSpPr>
        <p:spPr bwMode="auto">
          <a:xfrm>
            <a:off x="2076450" y="27400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吃饭</a:t>
            </a:r>
          </a:p>
        </p:txBody>
      </p:sp>
      <p:sp>
        <p:nvSpPr>
          <p:cNvPr id="71688" name="文本框 107"/>
          <p:cNvSpPr>
            <a:spLocks noChangeArrowheads="1"/>
          </p:cNvSpPr>
          <p:nvPr/>
        </p:nvSpPr>
        <p:spPr bwMode="auto">
          <a:xfrm>
            <a:off x="2208213" y="4953000"/>
            <a:ext cx="54292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回</a:t>
            </a:r>
          </a:p>
        </p:txBody>
      </p:sp>
      <p:grpSp>
        <p:nvGrpSpPr>
          <p:cNvPr id="71689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直接箭头连接符 14"/>
          <p:cNvCxnSpPr/>
          <p:nvPr/>
        </p:nvCxnSpPr>
        <p:spPr bwMode="auto">
          <a:xfrm>
            <a:off x="3627438" y="20399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691" name="文本框 152"/>
          <p:cNvSpPr>
            <a:spLocks noChangeArrowheads="1"/>
          </p:cNvSpPr>
          <p:nvPr/>
        </p:nvSpPr>
        <p:spPr bwMode="auto">
          <a:xfrm>
            <a:off x="3929063" y="18034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下午</a:t>
            </a:r>
          </a:p>
        </p:txBody>
      </p:sp>
      <p:cxnSp>
        <p:nvCxnSpPr>
          <p:cNvPr id="18" name="直接箭头连接符 17"/>
          <p:cNvCxnSpPr/>
          <p:nvPr/>
        </p:nvCxnSpPr>
        <p:spPr bwMode="auto">
          <a:xfrm>
            <a:off x="4732338" y="2039938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693" name="文本框 152"/>
          <p:cNvSpPr>
            <a:spLocks noChangeArrowheads="1"/>
          </p:cNvSpPr>
          <p:nvPr/>
        </p:nvSpPr>
        <p:spPr bwMode="auto">
          <a:xfrm>
            <a:off x="5033963" y="1803400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早上</a:t>
            </a:r>
          </a:p>
        </p:txBody>
      </p:sp>
      <p:sp>
        <p:nvSpPr>
          <p:cNvPr id="71694" name="文本框 152"/>
          <p:cNvSpPr>
            <a:spLocks noChangeArrowheads="1"/>
          </p:cNvSpPr>
          <p:nvPr/>
        </p:nvSpPr>
        <p:spPr bwMode="auto">
          <a:xfrm>
            <a:off x="3587750" y="132715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今天中午</a:t>
            </a:r>
          </a:p>
        </p:txBody>
      </p:sp>
      <p:sp>
        <p:nvSpPr>
          <p:cNvPr id="71695" name="文本框 152"/>
          <p:cNvSpPr>
            <a:spLocks noChangeArrowheads="1"/>
          </p:cNvSpPr>
          <p:nvPr/>
        </p:nvSpPr>
        <p:spPr bwMode="auto">
          <a:xfrm>
            <a:off x="5762625" y="129540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明天中午</a:t>
            </a:r>
          </a:p>
        </p:txBody>
      </p:sp>
      <p:sp>
        <p:nvSpPr>
          <p:cNvPr id="71696" name="文本框 152"/>
          <p:cNvSpPr>
            <a:spLocks noChangeArrowheads="1"/>
          </p:cNvSpPr>
          <p:nvPr/>
        </p:nvSpPr>
        <p:spPr bwMode="auto">
          <a:xfrm>
            <a:off x="7885113" y="13096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昨天中午</a:t>
            </a:r>
          </a:p>
        </p:txBody>
      </p:sp>
      <p:cxnSp>
        <p:nvCxnSpPr>
          <p:cNvPr id="24" name="直接箭头连接符 23"/>
          <p:cNvCxnSpPr/>
          <p:nvPr/>
        </p:nvCxnSpPr>
        <p:spPr bwMode="auto">
          <a:xfrm>
            <a:off x="5815013" y="2051050"/>
            <a:ext cx="333375" cy="158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698" name="文本框 152"/>
          <p:cNvSpPr>
            <a:spLocks noChangeArrowheads="1"/>
          </p:cNvSpPr>
          <p:nvPr/>
        </p:nvSpPr>
        <p:spPr bwMode="auto">
          <a:xfrm>
            <a:off x="6116638" y="181451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晚上</a:t>
            </a:r>
          </a:p>
        </p:txBody>
      </p:sp>
      <p:sp>
        <p:nvSpPr>
          <p:cNvPr id="21" name="文本框 152"/>
          <p:cNvSpPr>
            <a:spLocks noChangeArrowheads="1"/>
          </p:cNvSpPr>
          <p:nvPr/>
        </p:nvSpPr>
        <p:spPr bwMode="auto">
          <a:xfrm>
            <a:off x="3535363" y="272573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吃早饭</a:t>
            </a:r>
          </a:p>
        </p:txBody>
      </p:sp>
      <p:sp>
        <p:nvSpPr>
          <p:cNvPr id="27" name="文本框 152"/>
          <p:cNvSpPr>
            <a:spLocks noChangeArrowheads="1"/>
          </p:cNvSpPr>
          <p:nvPr/>
        </p:nvSpPr>
        <p:spPr bwMode="auto">
          <a:xfrm>
            <a:off x="7832725" y="2740025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吃晚饭</a:t>
            </a:r>
          </a:p>
        </p:txBody>
      </p:sp>
      <p:sp>
        <p:nvSpPr>
          <p:cNvPr id="28" name="文本框 152"/>
          <p:cNvSpPr>
            <a:spLocks noChangeArrowheads="1"/>
          </p:cNvSpPr>
          <p:nvPr/>
        </p:nvSpPr>
        <p:spPr bwMode="auto">
          <a:xfrm>
            <a:off x="3546475" y="3255963"/>
            <a:ext cx="14144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在家吃饭</a:t>
            </a:r>
          </a:p>
        </p:txBody>
      </p:sp>
      <p:sp>
        <p:nvSpPr>
          <p:cNvPr id="30" name="文本框 152"/>
          <p:cNvSpPr>
            <a:spLocks noChangeArrowheads="1"/>
          </p:cNvSpPr>
          <p:nvPr/>
        </p:nvSpPr>
        <p:spPr bwMode="auto">
          <a:xfrm>
            <a:off x="7842250" y="3270250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在哪儿吃饭</a:t>
            </a:r>
          </a:p>
        </p:txBody>
      </p:sp>
      <p:sp>
        <p:nvSpPr>
          <p:cNvPr id="31" name="文本框 152"/>
          <p:cNvSpPr>
            <a:spLocks noChangeArrowheads="1"/>
          </p:cNvSpPr>
          <p:nvPr/>
        </p:nvSpPr>
        <p:spPr bwMode="auto">
          <a:xfrm>
            <a:off x="5583238" y="272415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吃午饭</a:t>
            </a:r>
          </a:p>
        </p:txBody>
      </p:sp>
      <p:sp>
        <p:nvSpPr>
          <p:cNvPr id="32" name="文本框 152"/>
          <p:cNvSpPr>
            <a:spLocks noChangeArrowheads="1"/>
          </p:cNvSpPr>
          <p:nvPr/>
        </p:nvSpPr>
        <p:spPr bwMode="auto">
          <a:xfrm>
            <a:off x="5594350" y="3255963"/>
            <a:ext cx="17240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在学校吃饭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21" grpId="0"/>
      <p:bldP spid="27" grpId="0"/>
      <p:bldP spid="28" grpId="0"/>
      <p:bldP spid="30" grpId="0"/>
      <p:bldP spid="31" grpId="0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7267847c30225c175b5420d8a3d74587866c5e69"/>
  <p:tag name="ISPRING_RESOURCE_PATHS_HASH_2" val="353f5a4bc622fa9d3568d181a98bc625db23b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8452</TotalTime>
  <Pages>0</Pages>
  <Words>2024</Words>
  <Characters>0</Characters>
  <Application>Microsoft Office PowerPoint</Application>
  <DocSecurity>0</DocSecurity>
  <PresentationFormat>宽屏</PresentationFormat>
  <Lines>0</Lines>
  <Paragraphs>624</Paragraphs>
  <Slides>52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52</vt:i4>
      </vt:variant>
    </vt:vector>
  </HeadingPairs>
  <TitlesOfParts>
    <vt:vector size="78" baseType="lpstr">
      <vt:lpstr>楷体_GB2312</vt:lpstr>
      <vt:lpstr>Calibri</vt:lpstr>
      <vt:lpstr>Arial</vt:lpstr>
      <vt:lpstr>Times New Roman</vt:lpstr>
      <vt:lpstr>GB Pinyinok-D</vt:lpstr>
      <vt:lpstr>幼圆</vt:lpstr>
      <vt:lpstr>Bradley Hand ITC</vt:lpstr>
      <vt:lpstr>MingLiU_HKSCS</vt:lpstr>
      <vt:lpstr>微软雅黑</vt:lpstr>
      <vt:lpstr>楷体</vt:lpstr>
      <vt:lpstr>华文楷体</vt:lpstr>
      <vt:lpstr>华文细黑</vt:lpstr>
      <vt:lpstr>宋体</vt:lpstr>
      <vt:lpstr>黑体</vt:lpstr>
      <vt:lpstr>Wingdings</vt:lpstr>
      <vt:lpstr>SimSun-ExtB</vt:lpstr>
      <vt:lpstr>ALKATIP Talik</vt:lpstr>
      <vt:lpstr>Calibri Light</vt:lpstr>
      <vt:lpstr>方正舒体</vt:lpstr>
      <vt:lpstr>Cambria Math</vt:lpstr>
      <vt:lpstr>默认设计模板</vt:lpstr>
      <vt:lpstr>自定义设计方案</vt:lpstr>
      <vt:lpstr>1_自定义设计方案</vt:lpstr>
      <vt:lpstr>2_自定义设计方案</vt:lpstr>
      <vt:lpstr>1_默认设计模板</vt:lpstr>
      <vt:lpstr>3_默认设计模板</vt:lpstr>
      <vt:lpstr>第 11 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FXL</cp:lastModifiedBy>
  <cp:revision>806</cp:revision>
  <dcterms:created xsi:type="dcterms:W3CDTF">2013-01-25T01:44:32Z</dcterms:created>
  <dcterms:modified xsi:type="dcterms:W3CDTF">2026-03-26T06:57:17Z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2052-9.1.0.4953</vt:lpwstr>
  </property>
</Properties>
</file>